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5"/>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327" r:id="rId33"/>
    <p:sldId id="328" r:id="rId3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AC78BC7-E7CE-411E-9646-A2BF85E8FA55}"/>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DE726241-0F3A-4C66-9C7F-17C5E9D8367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07BA6E1-D58C-4743-8BA3-5C72AA1E185C}" type="datetime1">
              <a:rPr lang="es-ES"/>
              <a:pPr lvl="0"/>
              <a:t>05/02/2021</a:t>
            </a:fld>
            <a:endParaRPr lang="es-ES"/>
          </a:p>
        </p:txBody>
      </p:sp>
      <p:sp>
        <p:nvSpPr>
          <p:cNvPr id="4" name="Marcador de imagen de diapositiva 3">
            <a:extLst>
              <a:ext uri="{FF2B5EF4-FFF2-40B4-BE49-F238E27FC236}">
                <a16:creationId xmlns:a16="http://schemas.microsoft.com/office/drawing/2014/main" id="{2BC03FF7-5292-459D-98E7-E3A13A00168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9CF2386-D09A-467D-AAF9-A4D412B9F17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89FA675-0220-4632-91CF-BA775A9DB0B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E69237E3-060E-4B2E-8A17-5FD19B49D0E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800EF4F-5E44-4C21-A703-B5C58944EB8B}" type="slidenum">
              <a:t>‹Nº›</a:t>
            </a:fld>
            <a:endParaRPr lang="es-ES"/>
          </a:p>
        </p:txBody>
      </p:sp>
    </p:spTree>
    <p:extLst>
      <p:ext uri="{BB962C8B-B14F-4D97-AF65-F5344CB8AC3E}">
        <p14:creationId xmlns:p14="http://schemas.microsoft.com/office/powerpoint/2010/main" val="29365362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CA88905-C559-4A7D-AE4A-81BAE2306CE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15A68C3-31F9-448D-A333-039DEA9F745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F58810D-BDC7-4A15-BFDA-F9B9F4C7111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BAE527A-A2FE-45E3-89A5-162E47211F3D}"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C52E56E-E771-4DCB-B540-4C1B320D151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FF818D4-0851-4C63-BA78-B8C1B1D0BC7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1CD4B26-8CF3-4B84-A56F-1F95AEB901A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B205DBD-F9CD-4E54-8802-B5F5C4083CB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8F68B5F-96CD-4642-991D-8734320F81E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E0B560A-68C4-4AB3-8949-19E3D95102E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4736A5B-FE98-4D79-8174-EB5C30FA7CD4}"/>
              </a:ext>
            </a:extLst>
          </p:cNvPr>
          <p:cNvSpPr txBox="1">
            <a:spLocks noGrp="1"/>
          </p:cNvSpPr>
          <p:nvPr>
            <p:ph type="dt" sz="half" idx="7"/>
          </p:nvPr>
        </p:nvSpPr>
        <p:spPr/>
        <p:txBody>
          <a:bodyPr/>
          <a:lstStyle>
            <a:lvl1pPr>
              <a:defRPr/>
            </a:lvl1pPr>
          </a:lstStyle>
          <a:p>
            <a:pPr lvl="0"/>
            <a:fld id="{F3F70968-C044-4D19-997C-5B9EBD56022B}" type="datetime1">
              <a:rPr lang="es-ES"/>
              <a:pPr lvl="0"/>
              <a:t>05/02/2021</a:t>
            </a:fld>
            <a:endParaRPr lang="es-ES"/>
          </a:p>
        </p:txBody>
      </p:sp>
      <p:sp>
        <p:nvSpPr>
          <p:cNvPr id="5" name="Marcador de pie de página 4">
            <a:extLst>
              <a:ext uri="{FF2B5EF4-FFF2-40B4-BE49-F238E27FC236}">
                <a16:creationId xmlns:a16="http://schemas.microsoft.com/office/drawing/2014/main" id="{CAF0AB83-AE96-47C9-B8F9-A25FD2F0C59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622B793-950F-49D2-9BDF-CFAE39AF361F}"/>
              </a:ext>
            </a:extLst>
          </p:cNvPr>
          <p:cNvSpPr txBox="1">
            <a:spLocks noGrp="1"/>
          </p:cNvSpPr>
          <p:nvPr>
            <p:ph type="sldNum" sz="quarter" idx="8"/>
          </p:nvPr>
        </p:nvSpPr>
        <p:spPr/>
        <p:txBody>
          <a:bodyPr/>
          <a:lstStyle>
            <a:lvl1pPr>
              <a:defRPr/>
            </a:lvl1pPr>
          </a:lstStyle>
          <a:p>
            <a:pPr lvl="0"/>
            <a:fld id="{F969F707-9AC6-4078-B1ED-A3692E587A9F}" type="slidenum">
              <a:t>‹Nº›</a:t>
            </a:fld>
            <a:endParaRPr lang="es-ES"/>
          </a:p>
        </p:txBody>
      </p:sp>
    </p:spTree>
    <p:extLst>
      <p:ext uri="{BB962C8B-B14F-4D97-AF65-F5344CB8AC3E}">
        <p14:creationId xmlns:p14="http://schemas.microsoft.com/office/powerpoint/2010/main" val="347612903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DAD83A-37E1-442F-A739-7EA802B8BC5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F75EDB2-8CE8-413D-BE40-123887CD47E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C909959-7576-4474-88AD-5515F1344F5B}"/>
              </a:ext>
            </a:extLst>
          </p:cNvPr>
          <p:cNvSpPr txBox="1">
            <a:spLocks noGrp="1"/>
          </p:cNvSpPr>
          <p:nvPr>
            <p:ph type="dt" sz="half" idx="7"/>
          </p:nvPr>
        </p:nvSpPr>
        <p:spPr/>
        <p:txBody>
          <a:bodyPr/>
          <a:lstStyle>
            <a:lvl1pPr>
              <a:defRPr/>
            </a:lvl1pPr>
          </a:lstStyle>
          <a:p>
            <a:pPr lvl="0"/>
            <a:fld id="{213DCC09-60A3-427C-91B8-70EFB382D2FC}" type="datetime1">
              <a:rPr lang="es-ES"/>
              <a:pPr lvl="0"/>
              <a:t>05/02/2021</a:t>
            </a:fld>
            <a:endParaRPr lang="es-ES"/>
          </a:p>
        </p:txBody>
      </p:sp>
      <p:sp>
        <p:nvSpPr>
          <p:cNvPr id="5" name="Marcador de pie de página 4">
            <a:extLst>
              <a:ext uri="{FF2B5EF4-FFF2-40B4-BE49-F238E27FC236}">
                <a16:creationId xmlns:a16="http://schemas.microsoft.com/office/drawing/2014/main" id="{4B32A225-BF0B-4255-9F06-7AA78C0F632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BA7850B-189D-4960-803A-A5C4BA2CB228}"/>
              </a:ext>
            </a:extLst>
          </p:cNvPr>
          <p:cNvSpPr txBox="1">
            <a:spLocks noGrp="1"/>
          </p:cNvSpPr>
          <p:nvPr>
            <p:ph type="sldNum" sz="quarter" idx="8"/>
          </p:nvPr>
        </p:nvSpPr>
        <p:spPr/>
        <p:txBody>
          <a:bodyPr/>
          <a:lstStyle>
            <a:lvl1pPr>
              <a:defRPr/>
            </a:lvl1pPr>
          </a:lstStyle>
          <a:p>
            <a:pPr lvl="0"/>
            <a:fld id="{67956DC9-2AA2-42A1-8541-A0BA08402B34}" type="slidenum">
              <a:t>‹Nº›</a:t>
            </a:fld>
            <a:endParaRPr lang="es-ES"/>
          </a:p>
        </p:txBody>
      </p:sp>
    </p:spTree>
    <p:extLst>
      <p:ext uri="{BB962C8B-B14F-4D97-AF65-F5344CB8AC3E}">
        <p14:creationId xmlns:p14="http://schemas.microsoft.com/office/powerpoint/2010/main" val="21752602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1BEF6B-46AA-46FF-AC95-411DCA0CF10E}"/>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33155B3-4E55-467D-9466-93D1A63B1062}"/>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54307D0-57DA-47CE-959C-F10382E17A36}"/>
              </a:ext>
            </a:extLst>
          </p:cNvPr>
          <p:cNvSpPr txBox="1">
            <a:spLocks noGrp="1"/>
          </p:cNvSpPr>
          <p:nvPr>
            <p:ph type="dt" sz="half" idx="7"/>
          </p:nvPr>
        </p:nvSpPr>
        <p:spPr/>
        <p:txBody>
          <a:bodyPr/>
          <a:lstStyle>
            <a:lvl1pPr>
              <a:defRPr/>
            </a:lvl1pPr>
          </a:lstStyle>
          <a:p>
            <a:pPr lvl="0"/>
            <a:fld id="{D62A6DDB-4A82-4F71-B9BE-F59C62E9289D}" type="datetime1">
              <a:rPr lang="es-ES"/>
              <a:pPr lvl="0"/>
              <a:t>05/02/2021</a:t>
            </a:fld>
            <a:endParaRPr lang="es-ES"/>
          </a:p>
        </p:txBody>
      </p:sp>
      <p:sp>
        <p:nvSpPr>
          <p:cNvPr id="5" name="Marcador de pie de página 4">
            <a:extLst>
              <a:ext uri="{FF2B5EF4-FFF2-40B4-BE49-F238E27FC236}">
                <a16:creationId xmlns:a16="http://schemas.microsoft.com/office/drawing/2014/main" id="{AFCA99C5-5234-410A-9C66-745C7F3C21B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A586132-2F78-4B0B-9064-5E514E4F2E83}"/>
              </a:ext>
            </a:extLst>
          </p:cNvPr>
          <p:cNvSpPr txBox="1">
            <a:spLocks noGrp="1"/>
          </p:cNvSpPr>
          <p:nvPr>
            <p:ph type="sldNum" sz="quarter" idx="8"/>
          </p:nvPr>
        </p:nvSpPr>
        <p:spPr/>
        <p:txBody>
          <a:bodyPr/>
          <a:lstStyle>
            <a:lvl1pPr>
              <a:defRPr/>
            </a:lvl1pPr>
          </a:lstStyle>
          <a:p>
            <a:pPr lvl="0"/>
            <a:fld id="{2E26A024-8D33-4B4C-8F7D-AA51619C1517}" type="slidenum">
              <a:t>‹Nº›</a:t>
            </a:fld>
            <a:endParaRPr lang="es-ES"/>
          </a:p>
        </p:txBody>
      </p:sp>
    </p:spTree>
    <p:extLst>
      <p:ext uri="{BB962C8B-B14F-4D97-AF65-F5344CB8AC3E}">
        <p14:creationId xmlns:p14="http://schemas.microsoft.com/office/powerpoint/2010/main" val="474719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079D32-67B1-4CEA-8692-2A24760E561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E07EE04-2ACF-4A1E-95CB-DEE588AC590A}"/>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D71637D-C4D8-4863-B448-7089C1E832A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CF9AD904-52AA-4B65-8695-F84B971672A5}"/>
              </a:ext>
            </a:extLst>
          </p:cNvPr>
          <p:cNvSpPr txBox="1">
            <a:spLocks noGrp="1"/>
          </p:cNvSpPr>
          <p:nvPr>
            <p:ph type="dt" sz="half" idx="7"/>
          </p:nvPr>
        </p:nvSpPr>
        <p:spPr/>
        <p:txBody>
          <a:bodyPr/>
          <a:lstStyle>
            <a:lvl1pPr>
              <a:defRPr/>
            </a:lvl1pPr>
          </a:lstStyle>
          <a:p>
            <a:pPr lvl="0"/>
            <a:fld id="{AB041739-3199-4935-A882-0CEEDF50D863}" type="datetime1">
              <a:rPr lang="es-ES"/>
              <a:pPr lvl="0"/>
              <a:t>05/02/2021</a:t>
            </a:fld>
            <a:endParaRPr lang="es-ES"/>
          </a:p>
        </p:txBody>
      </p:sp>
      <p:sp>
        <p:nvSpPr>
          <p:cNvPr id="6" name="Marcador de pie de página 5">
            <a:extLst>
              <a:ext uri="{FF2B5EF4-FFF2-40B4-BE49-F238E27FC236}">
                <a16:creationId xmlns:a16="http://schemas.microsoft.com/office/drawing/2014/main" id="{5B3B5EFD-5F89-4AD4-BFA2-8015FB50C49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9B119AC-CF0A-47D1-B738-377A9FC81AB6}"/>
              </a:ext>
            </a:extLst>
          </p:cNvPr>
          <p:cNvSpPr txBox="1">
            <a:spLocks noGrp="1"/>
          </p:cNvSpPr>
          <p:nvPr>
            <p:ph type="sldNum" sz="quarter" idx="8"/>
          </p:nvPr>
        </p:nvSpPr>
        <p:spPr/>
        <p:txBody>
          <a:bodyPr/>
          <a:lstStyle>
            <a:lvl1pPr>
              <a:defRPr/>
            </a:lvl1pPr>
          </a:lstStyle>
          <a:p>
            <a:pPr lvl="0"/>
            <a:fld id="{D4D7FE26-356F-4C96-9FF5-F8F05D24F547}" type="slidenum">
              <a:t>‹Nº›</a:t>
            </a:fld>
            <a:endParaRPr lang="es-ES"/>
          </a:p>
        </p:txBody>
      </p:sp>
    </p:spTree>
    <p:extLst>
      <p:ext uri="{BB962C8B-B14F-4D97-AF65-F5344CB8AC3E}">
        <p14:creationId xmlns:p14="http://schemas.microsoft.com/office/powerpoint/2010/main" val="1625211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AFDB1B-5D3B-44E7-A6C0-DC6C9649301B}"/>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AE5AFED-B045-48E4-9E7F-6F00063B700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864E655-B804-4DBC-BE7E-815741D0414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856E143-2D24-4CED-8934-F318FF2565E8}"/>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5512D53-50A1-4FCE-9992-B3556E5863C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4BB560F-40CD-4EEF-B153-5777D43E5D2D}"/>
              </a:ext>
            </a:extLst>
          </p:cNvPr>
          <p:cNvSpPr txBox="1">
            <a:spLocks noGrp="1"/>
          </p:cNvSpPr>
          <p:nvPr>
            <p:ph type="dt" sz="half" idx="7"/>
          </p:nvPr>
        </p:nvSpPr>
        <p:spPr/>
        <p:txBody>
          <a:bodyPr/>
          <a:lstStyle>
            <a:lvl1pPr>
              <a:defRPr/>
            </a:lvl1pPr>
          </a:lstStyle>
          <a:p>
            <a:pPr lvl="0"/>
            <a:fld id="{8987403B-D7E5-4204-9978-23D843F92D4C}" type="datetime1">
              <a:rPr lang="es-ES"/>
              <a:pPr lvl="0"/>
              <a:t>05/02/2021</a:t>
            </a:fld>
            <a:endParaRPr lang="es-ES"/>
          </a:p>
        </p:txBody>
      </p:sp>
      <p:sp>
        <p:nvSpPr>
          <p:cNvPr id="8" name="Marcador de pie de página 7">
            <a:extLst>
              <a:ext uri="{FF2B5EF4-FFF2-40B4-BE49-F238E27FC236}">
                <a16:creationId xmlns:a16="http://schemas.microsoft.com/office/drawing/2014/main" id="{EDD1AE5F-5270-4F6B-9FA2-40C245B9892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A113CC8B-F148-4918-B25D-83AC9FB2F6C0}"/>
              </a:ext>
            </a:extLst>
          </p:cNvPr>
          <p:cNvSpPr txBox="1">
            <a:spLocks noGrp="1"/>
          </p:cNvSpPr>
          <p:nvPr>
            <p:ph type="sldNum" sz="quarter" idx="8"/>
          </p:nvPr>
        </p:nvSpPr>
        <p:spPr/>
        <p:txBody>
          <a:bodyPr/>
          <a:lstStyle>
            <a:lvl1pPr>
              <a:defRPr/>
            </a:lvl1pPr>
          </a:lstStyle>
          <a:p>
            <a:pPr lvl="0"/>
            <a:fld id="{A65795F3-43CA-4DAB-A9F0-11BC4C54FF42}" type="slidenum">
              <a:t>‹Nº›</a:t>
            </a:fld>
            <a:endParaRPr lang="es-ES"/>
          </a:p>
        </p:txBody>
      </p:sp>
    </p:spTree>
    <p:extLst>
      <p:ext uri="{BB962C8B-B14F-4D97-AF65-F5344CB8AC3E}">
        <p14:creationId xmlns:p14="http://schemas.microsoft.com/office/powerpoint/2010/main" val="2053502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F6F7FB-F37E-4FE9-B21F-756F492C6AF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87BE8D4F-0C84-4322-9FA0-14D304905C1E}"/>
              </a:ext>
            </a:extLst>
          </p:cNvPr>
          <p:cNvSpPr txBox="1">
            <a:spLocks noGrp="1"/>
          </p:cNvSpPr>
          <p:nvPr>
            <p:ph type="dt" sz="half" idx="7"/>
          </p:nvPr>
        </p:nvSpPr>
        <p:spPr/>
        <p:txBody>
          <a:bodyPr/>
          <a:lstStyle>
            <a:lvl1pPr>
              <a:defRPr/>
            </a:lvl1pPr>
          </a:lstStyle>
          <a:p>
            <a:pPr lvl="0"/>
            <a:fld id="{9B6BC887-BAF8-478C-94F4-B1E0C139BD5E}" type="datetime1">
              <a:rPr lang="es-ES"/>
              <a:pPr lvl="0"/>
              <a:t>05/02/2021</a:t>
            </a:fld>
            <a:endParaRPr lang="es-ES"/>
          </a:p>
        </p:txBody>
      </p:sp>
      <p:sp>
        <p:nvSpPr>
          <p:cNvPr id="4" name="Marcador de pie de página 3">
            <a:extLst>
              <a:ext uri="{FF2B5EF4-FFF2-40B4-BE49-F238E27FC236}">
                <a16:creationId xmlns:a16="http://schemas.microsoft.com/office/drawing/2014/main" id="{EB5039EF-D038-4995-B39F-CBC74C951BD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B3A53B4-FF0A-498E-A353-B11602C2D5E6}"/>
              </a:ext>
            </a:extLst>
          </p:cNvPr>
          <p:cNvSpPr txBox="1">
            <a:spLocks noGrp="1"/>
          </p:cNvSpPr>
          <p:nvPr>
            <p:ph type="sldNum" sz="quarter" idx="8"/>
          </p:nvPr>
        </p:nvSpPr>
        <p:spPr/>
        <p:txBody>
          <a:bodyPr/>
          <a:lstStyle>
            <a:lvl1pPr>
              <a:defRPr/>
            </a:lvl1pPr>
          </a:lstStyle>
          <a:p>
            <a:pPr lvl="0"/>
            <a:fld id="{83654D03-1D27-4265-BDA3-C5560285D220}" type="slidenum">
              <a:t>‹Nº›</a:t>
            </a:fld>
            <a:endParaRPr lang="es-ES"/>
          </a:p>
        </p:txBody>
      </p:sp>
    </p:spTree>
    <p:extLst>
      <p:ext uri="{BB962C8B-B14F-4D97-AF65-F5344CB8AC3E}">
        <p14:creationId xmlns:p14="http://schemas.microsoft.com/office/powerpoint/2010/main" val="41165463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29A8D94-8490-40E2-9FB8-D5D6D5DE0A71}"/>
              </a:ext>
            </a:extLst>
          </p:cNvPr>
          <p:cNvSpPr txBox="1">
            <a:spLocks noGrp="1"/>
          </p:cNvSpPr>
          <p:nvPr>
            <p:ph type="dt" sz="half" idx="7"/>
          </p:nvPr>
        </p:nvSpPr>
        <p:spPr/>
        <p:txBody>
          <a:bodyPr/>
          <a:lstStyle>
            <a:lvl1pPr>
              <a:defRPr/>
            </a:lvl1pPr>
          </a:lstStyle>
          <a:p>
            <a:pPr lvl="0"/>
            <a:fld id="{065ACBFA-330A-46CC-B5CB-CC414717C6EA}" type="datetime1">
              <a:rPr lang="es-ES"/>
              <a:pPr lvl="0"/>
              <a:t>05/02/2021</a:t>
            </a:fld>
            <a:endParaRPr lang="es-ES"/>
          </a:p>
        </p:txBody>
      </p:sp>
      <p:sp>
        <p:nvSpPr>
          <p:cNvPr id="3" name="Marcador de pie de página 2">
            <a:extLst>
              <a:ext uri="{FF2B5EF4-FFF2-40B4-BE49-F238E27FC236}">
                <a16:creationId xmlns:a16="http://schemas.microsoft.com/office/drawing/2014/main" id="{FE04AB3D-62A7-4160-B9B2-48CF3AE2556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61D7C182-CF68-41B4-B4BF-508B11277054}"/>
              </a:ext>
            </a:extLst>
          </p:cNvPr>
          <p:cNvSpPr txBox="1">
            <a:spLocks noGrp="1"/>
          </p:cNvSpPr>
          <p:nvPr>
            <p:ph type="sldNum" sz="quarter" idx="8"/>
          </p:nvPr>
        </p:nvSpPr>
        <p:spPr/>
        <p:txBody>
          <a:bodyPr/>
          <a:lstStyle>
            <a:lvl1pPr>
              <a:defRPr/>
            </a:lvl1pPr>
          </a:lstStyle>
          <a:p>
            <a:pPr lvl="0"/>
            <a:fld id="{EE6A32D8-246F-4213-9501-6210DE21FA18}" type="slidenum">
              <a:t>‹Nº›</a:t>
            </a:fld>
            <a:endParaRPr lang="es-ES"/>
          </a:p>
        </p:txBody>
      </p:sp>
    </p:spTree>
    <p:extLst>
      <p:ext uri="{BB962C8B-B14F-4D97-AF65-F5344CB8AC3E}">
        <p14:creationId xmlns:p14="http://schemas.microsoft.com/office/powerpoint/2010/main" val="420709652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3124B4-25C0-4795-8DA1-019713D0B8A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923A21F-71E4-4A9B-ABBE-3FC632DCE48D}"/>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DC2C6A5-2065-4D12-B398-C1CA2574731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6BF97E6-89E5-4E79-B8BB-065E6C93C90A}"/>
              </a:ext>
            </a:extLst>
          </p:cNvPr>
          <p:cNvSpPr txBox="1">
            <a:spLocks noGrp="1"/>
          </p:cNvSpPr>
          <p:nvPr>
            <p:ph type="dt" sz="half" idx="7"/>
          </p:nvPr>
        </p:nvSpPr>
        <p:spPr/>
        <p:txBody>
          <a:bodyPr/>
          <a:lstStyle>
            <a:lvl1pPr>
              <a:defRPr/>
            </a:lvl1pPr>
          </a:lstStyle>
          <a:p>
            <a:pPr lvl="0"/>
            <a:fld id="{1B8F4D1B-584C-4934-AC79-C95A101CB2A3}" type="datetime1">
              <a:rPr lang="es-ES"/>
              <a:pPr lvl="0"/>
              <a:t>05/02/2021</a:t>
            </a:fld>
            <a:endParaRPr lang="es-ES"/>
          </a:p>
        </p:txBody>
      </p:sp>
      <p:sp>
        <p:nvSpPr>
          <p:cNvPr id="6" name="Marcador de pie de página 5">
            <a:extLst>
              <a:ext uri="{FF2B5EF4-FFF2-40B4-BE49-F238E27FC236}">
                <a16:creationId xmlns:a16="http://schemas.microsoft.com/office/drawing/2014/main" id="{D35F8216-B621-4787-BFCE-5F1B797A784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4AA4983-B3F0-4DF1-AB59-6A5A097698D5}"/>
              </a:ext>
            </a:extLst>
          </p:cNvPr>
          <p:cNvSpPr txBox="1">
            <a:spLocks noGrp="1"/>
          </p:cNvSpPr>
          <p:nvPr>
            <p:ph type="sldNum" sz="quarter" idx="8"/>
          </p:nvPr>
        </p:nvSpPr>
        <p:spPr/>
        <p:txBody>
          <a:bodyPr/>
          <a:lstStyle>
            <a:lvl1pPr>
              <a:defRPr/>
            </a:lvl1pPr>
          </a:lstStyle>
          <a:p>
            <a:pPr lvl="0"/>
            <a:fld id="{786A0675-813B-4EAF-82B7-EA4211BB4311}" type="slidenum">
              <a:t>‹Nº›</a:t>
            </a:fld>
            <a:endParaRPr lang="es-ES"/>
          </a:p>
        </p:txBody>
      </p:sp>
    </p:spTree>
    <p:extLst>
      <p:ext uri="{BB962C8B-B14F-4D97-AF65-F5344CB8AC3E}">
        <p14:creationId xmlns:p14="http://schemas.microsoft.com/office/powerpoint/2010/main" val="3527969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1727EF-0374-45D1-8A02-F019E448B62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318F50DC-34A7-4EBF-A743-F4C2CF3892A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914FC45-E43E-4A9C-8495-D02C0BFBE21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87976AB-DB3E-440D-88A7-0D27178F7917}"/>
              </a:ext>
            </a:extLst>
          </p:cNvPr>
          <p:cNvSpPr txBox="1">
            <a:spLocks noGrp="1"/>
          </p:cNvSpPr>
          <p:nvPr>
            <p:ph type="dt" sz="half" idx="7"/>
          </p:nvPr>
        </p:nvSpPr>
        <p:spPr/>
        <p:txBody>
          <a:bodyPr/>
          <a:lstStyle>
            <a:lvl1pPr>
              <a:defRPr/>
            </a:lvl1pPr>
          </a:lstStyle>
          <a:p>
            <a:pPr lvl="0"/>
            <a:fld id="{43477664-43A6-490C-B555-B6D9F1F6E752}" type="datetime1">
              <a:rPr lang="es-ES"/>
              <a:pPr lvl="0"/>
              <a:t>05/02/2021</a:t>
            </a:fld>
            <a:endParaRPr lang="es-ES"/>
          </a:p>
        </p:txBody>
      </p:sp>
      <p:sp>
        <p:nvSpPr>
          <p:cNvPr id="6" name="Marcador de pie de página 5">
            <a:extLst>
              <a:ext uri="{FF2B5EF4-FFF2-40B4-BE49-F238E27FC236}">
                <a16:creationId xmlns:a16="http://schemas.microsoft.com/office/drawing/2014/main" id="{C719030F-5277-4463-B45C-10BB3FD63E6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83B82E3-85D3-40F8-9328-5C60B7ED5C7D}"/>
              </a:ext>
            </a:extLst>
          </p:cNvPr>
          <p:cNvSpPr txBox="1">
            <a:spLocks noGrp="1"/>
          </p:cNvSpPr>
          <p:nvPr>
            <p:ph type="sldNum" sz="quarter" idx="8"/>
          </p:nvPr>
        </p:nvSpPr>
        <p:spPr/>
        <p:txBody>
          <a:bodyPr/>
          <a:lstStyle>
            <a:lvl1pPr>
              <a:defRPr/>
            </a:lvl1pPr>
          </a:lstStyle>
          <a:p>
            <a:pPr lvl="0"/>
            <a:fld id="{AE52EF72-68DD-4FEF-A6EE-B6066BFB21DA}" type="slidenum">
              <a:t>‹Nº›</a:t>
            </a:fld>
            <a:endParaRPr lang="es-ES"/>
          </a:p>
        </p:txBody>
      </p:sp>
    </p:spTree>
    <p:extLst>
      <p:ext uri="{BB962C8B-B14F-4D97-AF65-F5344CB8AC3E}">
        <p14:creationId xmlns:p14="http://schemas.microsoft.com/office/powerpoint/2010/main" val="806445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7ABB12-A9A3-424E-B841-5E3546FB593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7885030-485E-4ECA-9E0A-F41457B6F34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C935CA3-7B6D-4AF2-BDBB-B7C046E09895}"/>
              </a:ext>
            </a:extLst>
          </p:cNvPr>
          <p:cNvSpPr txBox="1">
            <a:spLocks noGrp="1"/>
          </p:cNvSpPr>
          <p:nvPr>
            <p:ph type="dt" sz="half" idx="7"/>
          </p:nvPr>
        </p:nvSpPr>
        <p:spPr/>
        <p:txBody>
          <a:bodyPr/>
          <a:lstStyle>
            <a:lvl1pPr>
              <a:defRPr/>
            </a:lvl1pPr>
          </a:lstStyle>
          <a:p>
            <a:pPr lvl="0"/>
            <a:fld id="{E7D54871-8DAA-4391-B38C-280373FA3D60}" type="datetime1">
              <a:rPr lang="es-ES"/>
              <a:pPr lvl="0"/>
              <a:t>05/02/2021</a:t>
            </a:fld>
            <a:endParaRPr lang="es-ES"/>
          </a:p>
        </p:txBody>
      </p:sp>
      <p:sp>
        <p:nvSpPr>
          <p:cNvPr id="5" name="Marcador de pie de página 4">
            <a:extLst>
              <a:ext uri="{FF2B5EF4-FFF2-40B4-BE49-F238E27FC236}">
                <a16:creationId xmlns:a16="http://schemas.microsoft.com/office/drawing/2014/main" id="{A553B53E-BB68-40DC-A6F8-3CDDBCE5C1F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5B2A5E8-6825-47B7-A096-727F0A58C5E7}"/>
              </a:ext>
            </a:extLst>
          </p:cNvPr>
          <p:cNvSpPr txBox="1">
            <a:spLocks noGrp="1"/>
          </p:cNvSpPr>
          <p:nvPr>
            <p:ph type="sldNum" sz="quarter" idx="8"/>
          </p:nvPr>
        </p:nvSpPr>
        <p:spPr/>
        <p:txBody>
          <a:bodyPr/>
          <a:lstStyle>
            <a:lvl1pPr>
              <a:defRPr/>
            </a:lvl1pPr>
          </a:lstStyle>
          <a:p>
            <a:pPr lvl="0"/>
            <a:fld id="{9E8AD9DC-19F8-4BE3-8043-68C2165974C3}" type="slidenum">
              <a:t>‹Nº›</a:t>
            </a:fld>
            <a:endParaRPr lang="es-ES"/>
          </a:p>
        </p:txBody>
      </p:sp>
    </p:spTree>
    <p:extLst>
      <p:ext uri="{BB962C8B-B14F-4D97-AF65-F5344CB8AC3E}">
        <p14:creationId xmlns:p14="http://schemas.microsoft.com/office/powerpoint/2010/main" val="1360219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AA700461-5C56-4331-9642-80C664654CD7}"/>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5BFCCB8-1837-41C6-848E-A3A9A03457F5}"/>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7B08712-AEF1-4D25-93F4-ABB0757CB655}"/>
              </a:ext>
            </a:extLst>
          </p:cNvPr>
          <p:cNvSpPr txBox="1">
            <a:spLocks noGrp="1"/>
          </p:cNvSpPr>
          <p:nvPr>
            <p:ph type="dt" sz="half" idx="7"/>
          </p:nvPr>
        </p:nvSpPr>
        <p:spPr/>
        <p:txBody>
          <a:bodyPr/>
          <a:lstStyle>
            <a:lvl1pPr>
              <a:defRPr/>
            </a:lvl1pPr>
          </a:lstStyle>
          <a:p>
            <a:pPr lvl="0"/>
            <a:fld id="{4F14E34A-8AF6-4860-A8FE-24C2B81EA88A}" type="datetime1">
              <a:rPr lang="es-ES"/>
              <a:pPr lvl="0"/>
              <a:t>05/02/2021</a:t>
            </a:fld>
            <a:endParaRPr lang="es-ES"/>
          </a:p>
        </p:txBody>
      </p:sp>
      <p:sp>
        <p:nvSpPr>
          <p:cNvPr id="5" name="Marcador de pie de página 4">
            <a:extLst>
              <a:ext uri="{FF2B5EF4-FFF2-40B4-BE49-F238E27FC236}">
                <a16:creationId xmlns:a16="http://schemas.microsoft.com/office/drawing/2014/main" id="{59C2DDEC-735B-4DCF-B59D-59B8607CC22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4F1BDA5-F398-4AE3-8CF3-5AE9804A7207}"/>
              </a:ext>
            </a:extLst>
          </p:cNvPr>
          <p:cNvSpPr txBox="1">
            <a:spLocks noGrp="1"/>
          </p:cNvSpPr>
          <p:nvPr>
            <p:ph type="sldNum" sz="quarter" idx="8"/>
          </p:nvPr>
        </p:nvSpPr>
        <p:spPr/>
        <p:txBody>
          <a:bodyPr/>
          <a:lstStyle>
            <a:lvl1pPr>
              <a:defRPr/>
            </a:lvl1pPr>
          </a:lstStyle>
          <a:p>
            <a:pPr lvl="0"/>
            <a:fld id="{7D1C5E39-2B06-4CDA-A5FF-6C0FC594FBD9}" type="slidenum">
              <a:t>‹Nº›</a:t>
            </a:fld>
            <a:endParaRPr lang="es-ES"/>
          </a:p>
        </p:txBody>
      </p:sp>
    </p:spTree>
    <p:extLst>
      <p:ext uri="{BB962C8B-B14F-4D97-AF65-F5344CB8AC3E}">
        <p14:creationId xmlns:p14="http://schemas.microsoft.com/office/powerpoint/2010/main" val="2917032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BFA8B8-743C-4A71-993C-05FF536D131E}"/>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24BF068-B29D-4066-98FD-D092A382BFB8}"/>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F554AD42-0436-4992-A049-703BF567669E}"/>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6B387264-D7E7-4BAF-A236-E65FAC8A5D36}"/>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FC59A26-0CE6-4B17-9467-567A4BF177E1}"/>
              </a:ext>
            </a:extLst>
          </p:cNvPr>
          <p:cNvSpPr txBox="1">
            <a:spLocks noGrp="1"/>
          </p:cNvSpPr>
          <p:nvPr>
            <p:ph type="sldNum" sz="quarter" idx="8"/>
          </p:nvPr>
        </p:nvSpPr>
        <p:spPr/>
        <p:txBody>
          <a:bodyPr/>
          <a:lstStyle>
            <a:lvl1pPr>
              <a:defRPr sz="1400"/>
            </a:lvl1pPr>
          </a:lstStyle>
          <a:p>
            <a:pPr lvl="0"/>
            <a:fld id="{38EB545F-E644-4D8F-9E67-DEAD2E33B3B9}" type="slidenum">
              <a:t>‹Nº›</a:t>
            </a:fld>
            <a:endParaRPr lang="es-ES"/>
          </a:p>
        </p:txBody>
      </p:sp>
    </p:spTree>
    <p:extLst>
      <p:ext uri="{BB962C8B-B14F-4D97-AF65-F5344CB8AC3E}">
        <p14:creationId xmlns:p14="http://schemas.microsoft.com/office/powerpoint/2010/main" val="59105596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3140D5-377A-495E-A26F-09F42C1B91A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BF3DD0E-AD52-47A9-AC36-4BD0BF78AB10}"/>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0D20C50-687E-497D-93E6-EFF6A3C18D7E}"/>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269641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39A09BD-4078-455A-8E97-9C63A8BB672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5AA576F-9825-4EE3-8135-D11D6464983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0EEF4EB-A586-45AA-89F0-85080C4DA0E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2126CB3-430F-4B8C-8186-0498CBAF2DC0}" type="datetime1">
              <a:rPr lang="es-ES"/>
              <a:pPr lvl="0"/>
              <a:t>05/02/2021</a:t>
            </a:fld>
            <a:endParaRPr lang="es-ES"/>
          </a:p>
        </p:txBody>
      </p:sp>
      <p:sp>
        <p:nvSpPr>
          <p:cNvPr id="5" name="Marcador de pie de página 4">
            <a:extLst>
              <a:ext uri="{FF2B5EF4-FFF2-40B4-BE49-F238E27FC236}">
                <a16:creationId xmlns:a16="http://schemas.microsoft.com/office/drawing/2014/main" id="{67515651-50EE-4A9D-A28B-16D9E07436F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014FC49-3C44-4055-ADE7-A92B7D0378A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C2D85F2-25B8-4507-B861-9BF13351730F}"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9985506-7A44-4B88-AFF4-6D0E056E7B5A}"/>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245CABF5-C0E4-407C-B8C8-3E7BEFE9CF99}"/>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84609A63-EF7E-48CC-B057-BBECBF72AE0E}"/>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B9F2405-FF89-4A96-A902-85076871DB1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21FC1DE-3C05-4035-8489-EDA7B5D3D89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542130DF-1DAB-4244-B278-2606ABADBDB2}"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DC86A75E-03FB-4960-BF77-3737C44781D6}"/>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4766920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hyperlink" Target="https://vk.com/mispps" TargetMode="External"/><Relationship Id="rId3" Type="http://schemas.openxmlformats.org/officeDocument/2006/relationships/image" Target="../media/image29.png"/><Relationship Id="rId7" Type="http://schemas.openxmlformats.org/officeDocument/2006/relationships/hyperlink" Target="https://www.facebook.com/mispps" TargetMode="External"/><Relationship Id="rId12" Type="http://schemas.openxmlformats.org/officeDocument/2006/relationships/image" Target="../media/image3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1.png"/><Relationship Id="rId11" Type="http://schemas.openxmlformats.org/officeDocument/2006/relationships/hyperlink" Target="https://plus.google.com/+Mispps/" TargetMode="External"/><Relationship Id="rId5" Type="http://schemas.openxmlformats.org/officeDocument/2006/relationships/image" Target="../media/image30.png"/><Relationship Id="rId10" Type="http://schemas.openxmlformats.org/officeDocument/2006/relationships/image" Target="../media/image3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F391E4C-734B-4B76-8CF8-6C309F04A0B7}"/>
              </a:ext>
            </a:extLst>
          </p:cNvPr>
          <p:cNvSpPr txBox="1"/>
          <p:nvPr/>
        </p:nvSpPr>
        <p:spPr>
          <a:xfrm>
            <a:off x="62142" y="2592278"/>
            <a:ext cx="1206771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2F2F2"/>
                </a:solidFill>
                <a:uFillTx/>
                <a:latin typeface="Calibri" pitchFamily="34"/>
                <a:ea typeface="Times New Roman" pitchFamily="18"/>
                <a:cs typeface="Times New Roman" pitchFamily="18"/>
              </a:rPr>
              <a:t>OHIO THEATRE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2F2F2"/>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2F2F2"/>
                </a:solidFill>
                <a:uFillTx/>
                <a:latin typeface="Calibri" pitchFamily="34"/>
                <a:ea typeface="Times New Roman" pitchFamily="18"/>
                <a:cs typeface="Times New Roman" pitchFamily="18"/>
              </a:rPr>
              <a:t>COLUMBUS · OHIO · EEUUF</a:t>
            </a:r>
            <a:endParaRPr lang="es-ES" sz="2800" b="0" i="0" u="none" strike="noStrike" kern="1200" cap="none" spc="0" baseline="0">
              <a:solidFill>
                <a:srgbClr val="F2F2F2"/>
              </a:solidFill>
              <a:uFillTx/>
              <a:latin typeface="Calibri"/>
            </a:endParaRPr>
          </a:p>
        </p:txBody>
      </p:sp>
      <p:pic>
        <p:nvPicPr>
          <p:cNvPr id="3" name="with_a_little_bit_of_luck">
            <a:extLst>
              <a:ext uri="{FF2B5EF4-FFF2-40B4-BE49-F238E27FC236}">
                <a16:creationId xmlns:a16="http://schemas.microsoft.com/office/drawing/2014/main" id="{EE5AD82D-C381-4C0E-B9DB-43BB68F3D90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87631" y="565827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C58D9D-5339-4624-9CD6-C78B95507797}"/>
              </a:ext>
            </a:extLst>
          </p:cNvPr>
          <p:cNvPicPr>
            <a:picLocks noChangeAspect="1"/>
          </p:cNvPicPr>
          <p:nvPr/>
        </p:nvPicPr>
        <p:blipFill>
          <a:blip r:embed="rId3"/>
          <a:stretch>
            <a:fillRect/>
          </a:stretch>
        </p:blipFill>
        <p:spPr>
          <a:xfrm>
            <a:off x="35506" y="-26636"/>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599C4481-F493-45D2-ABD8-00AB5A0FE817}"/>
              </a:ext>
            </a:extLst>
          </p:cNvPr>
          <p:cNvSpPr txBox="1"/>
          <p:nvPr/>
        </p:nvSpPr>
        <p:spPr>
          <a:xfrm>
            <a:off x="1242870" y="1287264"/>
            <a:ext cx="9685535"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Times New Roman" pitchFamily="18"/>
                <a:cs typeface="Times New Roman" pitchFamily="18"/>
              </a:rPr>
              <a:t>El Ohio Theatre es un centro de artes escénicas en Capitol Square en el centro de Columbus, Ohio. Conocido como el "Teatro Oficial del Estado de Ohio", el histórico palacio de cine de 1928 se salvó de la demolición en 1969 y se restauró por completo. Fue declarado Monumento Histórico Nacional en 1977 como uno de los mejores teatros supervivientes del país.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Times New Roman" pitchFamily="18"/>
                <a:cs typeface="Times New Roman" pitchFamily="18"/>
              </a:rPr>
              <a:t>Ubicado en el centro de Columbus en el sitio del antiguo Ayuntamiento de Columbus, fue diseñado por el célebre arquitecto teatral Thomas W. Lamb. De todos los teatros que diseñó, señaló al Ohio como uno de los más exitosos. Tenía la intención de separar a los clientes e su vida cotidiana creando una atmósfera de fantasía lujosa en el interior. Fue decorado y amueblado por la diseñadora neoyorquina Anne Dornin. Cada habitación tenía un tema. El favorito de Dornin fue el "Rincón de África" ​​que decoró con piezas auténticas de sus viajes. El teatro también contaba con espléndidos salones para hombres y mujeres que incluían salas para fumadores y teléfonos independientes.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Times New Roman" pitchFamily="18"/>
                <a:cs typeface="Times New Roman" pitchFamily="18"/>
              </a:rPr>
              <a:t>Construido por la cadena de teatros Loew's en asociación con United Artists, es un cine barroco español de 2.779 asientos que se inauguró el 17 de marzo de 1928. La primera película que se proyectó fue “The Divine Woman”, una película muda con Greta Garbo. El Ohio contó con su propia orquesta y órgano de teatro Robert-Morton, todavía en uso hoy. Además de las películas, los espectáculos de variedades de lujo adornaban el escenario.</a:t>
            </a:r>
            <a:endParaRPr lang="es-ES" sz="1600" b="0" i="0" u="none" strike="noStrike" kern="1200" cap="none" spc="0" baseline="0">
              <a:solidFill>
                <a:srgbClr val="F2F2F2"/>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B379BC-49C5-476B-9CD1-FA8409A7032F}"/>
              </a:ext>
            </a:extLst>
          </p:cNvPr>
          <p:cNvPicPr>
            <a:picLocks noChangeAspect="1"/>
          </p:cNvPicPr>
          <p:nvPr/>
        </p:nvPicPr>
        <p:blipFill>
          <a:blip r:embed="rId3"/>
          <a:stretch>
            <a:fillRect/>
          </a:stretch>
        </p:blipFill>
        <p:spPr>
          <a:xfrm>
            <a:off x="0" y="0"/>
            <a:ext cx="12191996" cy="7641037"/>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E505185-EDE1-42FC-B9DA-0DD1F9CA4277}"/>
              </a:ext>
            </a:extLst>
          </p:cNvPr>
          <p:cNvSpPr txBox="1"/>
          <p:nvPr/>
        </p:nvSpPr>
        <p:spPr>
          <a:xfrm>
            <a:off x="1287264" y="1020927"/>
            <a:ext cx="9703292"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Times New Roman" pitchFamily="18"/>
                <a:cs typeface="Times New Roman" pitchFamily="18"/>
              </a:rPr>
              <a:t>A fines de la década de 1940, cuando la televisión se hizo popular, la asistencia al cine disminuyó gradualmente a medida que el público perdió el hábito semanal de ir al cine. La asistencia disminuyó aún más cuando los residentes comenzaron a mudarse de la ciudad a los suburbios. La disminución de las ganancias llevó a una disminución del personal y acordó los asientos. Sin embargo, Ohio continuó mostrando películas premium hasta que cerró.</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Times New Roman" pitchFamily="18"/>
                <a:cs typeface="Times New Roman" pitchFamily="18"/>
              </a:rPr>
              <a:t>Una empresa de desarrollo local llamada 55 East State Company compró la propiedad con planes de construir una torre de oficinas en el sitio de Ohio y el Grand Theatre adyacente. Los miembros de la comunidad se unieron para recaudar dinero para comprar una opción para adquirir la estructura y ganar tiempo para recaudar fondos adicionales y mantener el teatro abierto. CAPA pudo aprovechar la oleada de interés popular en el teatro para convencer a los líderes empresariales y gubernamentales de que apoyaran la salvación del teatro. A finales de 1969 se recaudó dinero para comprar el Ohio y de inmediato comenzó a presentar espectáculos y conciertos bajo la dirección de CAPA.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Times New Roman" pitchFamily="18"/>
                <a:cs typeface="Times New Roman" pitchFamily="18"/>
              </a:rPr>
              <a:t>El edificio fue completamente restaurado a su aspecto original por etapas a lo largo de la década de 1970. El Gran Teatro adyacente fue demolido y su lote se desarrolló al principio para estacionamiento. En 1984, el espacio se utilizó para construir una adición al teatro, el Galbreath Pavilion, llamado así por el promotor inmobiliario John W. Galbreath y su esposa Dorothy. El Ohio Theatre fue una de las primeras restauraciones de un cine para uso como centro de artes escénicas y sirvió de modelo para muchos proyectos de renovación histórica posteriores en los Estados Unidos</a:t>
            </a:r>
            <a:endParaRPr lang="es-ES" sz="1600" b="0" i="0" u="none" strike="noStrike" kern="1200" cap="none" spc="0" baseline="0">
              <a:solidFill>
                <a:srgbClr val="F2F2F2"/>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B234C4-D2D2-4174-92D8-96F207475241}"/>
              </a:ext>
            </a:extLst>
          </p:cNvPr>
          <p:cNvPicPr>
            <a:picLocks noChangeAspect="1"/>
          </p:cNvPicPr>
          <p:nvPr/>
        </p:nvPicPr>
        <p:blipFill>
          <a:blip r:embed="rId2"/>
          <a:stretch>
            <a:fillRect/>
          </a:stretch>
        </p:blipFill>
        <p:spPr>
          <a:xfrm>
            <a:off x="1755492" y="0"/>
            <a:ext cx="8681011"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E29683-2F84-4379-951A-7A8946DF93D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152A08-B996-46EA-9DAF-AFE8E32DDF77}"/>
              </a:ext>
            </a:extLst>
          </p:cNvPr>
          <p:cNvPicPr>
            <a:picLocks noChangeAspect="1"/>
          </p:cNvPicPr>
          <p:nvPr/>
        </p:nvPicPr>
        <p:blipFill>
          <a:blip r:embed="rId2"/>
          <a:stretch>
            <a:fillRect/>
          </a:stretch>
        </p:blipFill>
        <p:spPr>
          <a:xfrm>
            <a:off x="3179697" y="0"/>
            <a:ext cx="5792888"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2FEE93-EE2F-47D9-973C-C4CAE5B28A59}"/>
              </a:ext>
            </a:extLst>
          </p:cNvPr>
          <p:cNvPicPr>
            <a:picLocks noChangeAspect="1"/>
          </p:cNvPicPr>
          <p:nvPr/>
        </p:nvPicPr>
        <p:blipFill>
          <a:blip r:embed="rId2"/>
          <a:stretch>
            <a:fillRect/>
          </a:stretch>
        </p:blipFill>
        <p:spPr>
          <a:xfrm>
            <a:off x="2403235" y="0"/>
            <a:ext cx="7385535"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CE1FA9-CF92-43E0-B5CC-91B9C5A2EA6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CDE73C-7649-4B3F-9D90-27652DF37223}"/>
              </a:ext>
            </a:extLst>
          </p:cNvPr>
          <p:cNvPicPr>
            <a:picLocks noChangeAspect="1"/>
          </p:cNvPicPr>
          <p:nvPr/>
        </p:nvPicPr>
        <p:blipFill>
          <a:blip r:embed="rId2"/>
          <a:stretch>
            <a:fillRect/>
          </a:stretch>
        </p:blipFill>
        <p:spPr>
          <a:xfrm>
            <a:off x="2619838" y="0"/>
            <a:ext cx="6906984"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E2DEEA-4F73-4852-B1B7-7BF2204912EA}"/>
              </a:ext>
            </a:extLst>
          </p:cNvPr>
          <p:cNvPicPr>
            <a:picLocks noChangeAspect="1"/>
          </p:cNvPicPr>
          <p:nvPr/>
        </p:nvPicPr>
        <p:blipFill>
          <a:blip r:embed="rId2"/>
          <a:stretch>
            <a:fillRect/>
          </a:stretch>
        </p:blipFill>
        <p:spPr>
          <a:xfrm>
            <a:off x="3524253" y="0"/>
            <a:ext cx="5143499"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847589-02B8-4403-B249-242C4E6BFF44}"/>
              </a:ext>
            </a:extLst>
          </p:cNvPr>
          <p:cNvPicPr>
            <a:picLocks noChangeAspect="1"/>
          </p:cNvPicPr>
          <p:nvPr/>
        </p:nvPicPr>
        <p:blipFill>
          <a:blip r:embed="rId2"/>
          <a:stretch>
            <a:fillRect/>
          </a:stretch>
        </p:blipFill>
        <p:spPr>
          <a:xfrm>
            <a:off x="2230879" y="0"/>
            <a:ext cx="7385535"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40A8B4-8FE9-4C58-9039-26DBFB1ECA61}"/>
              </a:ext>
            </a:extLst>
          </p:cNvPr>
          <p:cNvPicPr>
            <a:picLocks noChangeAspect="1"/>
          </p:cNvPicPr>
          <p:nvPr/>
        </p:nvPicPr>
        <p:blipFill>
          <a:blip r:embed="rId2"/>
          <a:stretch>
            <a:fillRect/>
          </a:stretch>
        </p:blipFill>
        <p:spPr>
          <a:xfrm>
            <a:off x="1605466" y="0"/>
            <a:ext cx="913655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891B72-8668-4932-A800-B355F95446E6}"/>
              </a:ext>
            </a:extLst>
          </p:cNvPr>
          <p:cNvPicPr>
            <a:picLocks noChangeAspect="1"/>
          </p:cNvPicPr>
          <p:nvPr/>
        </p:nvPicPr>
        <p:blipFill>
          <a:blip r:embed="rId2"/>
          <a:stretch>
            <a:fillRect/>
          </a:stretch>
        </p:blipFill>
        <p:spPr>
          <a:xfrm>
            <a:off x="1219196" y="104771"/>
            <a:ext cx="9753603" cy="6648446"/>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33B894-AC42-4F12-825C-FCC52821939F}"/>
              </a:ext>
            </a:extLst>
          </p:cNvPr>
          <p:cNvPicPr>
            <a:picLocks noChangeAspect="1"/>
          </p:cNvPicPr>
          <p:nvPr/>
        </p:nvPicPr>
        <p:blipFill>
          <a:blip r:embed="rId2"/>
          <a:stretch>
            <a:fillRect/>
          </a:stretch>
        </p:blipFill>
        <p:spPr>
          <a:xfrm>
            <a:off x="831098" y="0"/>
            <a:ext cx="10287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B18BA0-332E-4FEE-8ADD-C02D132D19D8}"/>
              </a:ext>
            </a:extLst>
          </p:cNvPr>
          <p:cNvPicPr>
            <a:picLocks noChangeAspect="1"/>
          </p:cNvPicPr>
          <p:nvPr/>
        </p:nvPicPr>
        <p:blipFill>
          <a:blip r:embed="rId2"/>
          <a:stretch>
            <a:fillRect/>
          </a:stretch>
        </p:blipFill>
        <p:spPr>
          <a:xfrm>
            <a:off x="1001853" y="0"/>
            <a:ext cx="10188299"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CDACBC-AE10-4260-82D9-D93B84F8548A}"/>
              </a:ext>
            </a:extLst>
          </p:cNvPr>
          <p:cNvPicPr>
            <a:picLocks noChangeAspect="1"/>
          </p:cNvPicPr>
          <p:nvPr/>
        </p:nvPicPr>
        <p:blipFill>
          <a:blip r:embed="rId2"/>
          <a:stretch>
            <a:fillRect/>
          </a:stretch>
        </p:blipFill>
        <p:spPr>
          <a:xfrm>
            <a:off x="1649394" y="0"/>
            <a:ext cx="8781861" cy="6864492"/>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252E71-45D1-406A-A24F-409848B1AD7A}"/>
              </a:ext>
            </a:extLst>
          </p:cNvPr>
          <p:cNvPicPr>
            <a:picLocks noChangeAspect="1"/>
          </p:cNvPicPr>
          <p:nvPr/>
        </p:nvPicPr>
        <p:blipFill>
          <a:blip r:embed="rId2"/>
          <a:stretch>
            <a:fillRect/>
          </a:stretch>
        </p:blipFill>
        <p:spPr>
          <a:xfrm>
            <a:off x="869640" y="0"/>
            <a:ext cx="10462848"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E301C7-140A-4361-9092-25D3D51DF14C}"/>
              </a:ext>
            </a:extLst>
          </p:cNvPr>
          <p:cNvPicPr>
            <a:picLocks noChangeAspect="1"/>
          </p:cNvPicPr>
          <p:nvPr/>
        </p:nvPicPr>
        <p:blipFill>
          <a:blip r:embed="rId2"/>
          <a:stretch>
            <a:fillRect/>
          </a:stretch>
        </p:blipFill>
        <p:spPr>
          <a:xfrm>
            <a:off x="0" y="584201"/>
            <a:ext cx="12191996" cy="5689597"/>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5033E4-575F-4019-A3AA-F071D8709695}"/>
              </a:ext>
            </a:extLst>
          </p:cNvPr>
          <p:cNvPicPr>
            <a:picLocks noChangeAspect="1"/>
          </p:cNvPicPr>
          <p:nvPr/>
        </p:nvPicPr>
        <p:blipFill>
          <a:blip r:embed="rId2"/>
          <a:stretch>
            <a:fillRect/>
          </a:stretch>
        </p:blipFill>
        <p:spPr>
          <a:xfrm>
            <a:off x="995772" y="0"/>
            <a:ext cx="1024601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83BFE0-88A2-4238-8535-CE656001BE85}"/>
              </a:ext>
            </a:extLst>
          </p:cNvPr>
          <p:cNvPicPr>
            <a:picLocks noChangeAspect="1"/>
          </p:cNvPicPr>
          <p:nvPr/>
        </p:nvPicPr>
        <p:blipFill>
          <a:blip r:embed="rId2"/>
          <a:stretch>
            <a:fillRect/>
          </a:stretch>
        </p:blipFill>
        <p:spPr>
          <a:xfrm>
            <a:off x="1058939" y="0"/>
            <a:ext cx="10245285"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F7D3C7-510E-4FCF-BFD4-719963C6D3C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CC8CD6-114F-4153-96B9-74FF00EA2975}"/>
              </a:ext>
            </a:extLst>
          </p:cNvPr>
          <p:cNvPicPr>
            <a:picLocks noChangeAspect="1"/>
          </p:cNvPicPr>
          <p:nvPr/>
        </p:nvPicPr>
        <p:blipFill>
          <a:blip r:embed="rId2"/>
          <a:stretch>
            <a:fillRect/>
          </a:stretch>
        </p:blipFill>
        <p:spPr>
          <a:xfrm>
            <a:off x="1460379" y="0"/>
            <a:ext cx="9144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FAF889-9DB7-4B3C-8B14-97E614EA8970}"/>
              </a:ext>
            </a:extLst>
          </p:cNvPr>
          <p:cNvPicPr>
            <a:picLocks noChangeAspect="1"/>
          </p:cNvPicPr>
          <p:nvPr/>
        </p:nvPicPr>
        <p:blipFill>
          <a:blip r:embed="rId2"/>
          <a:stretch>
            <a:fillRect/>
          </a:stretch>
        </p:blipFill>
        <p:spPr>
          <a:xfrm>
            <a:off x="1513642" y="0"/>
            <a:ext cx="91440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65FF1B-1F95-43E0-92DB-D092A9CEA870}"/>
              </a:ext>
            </a:extLst>
          </p:cNvPr>
          <p:cNvPicPr>
            <a:picLocks noChangeAspect="1"/>
          </p:cNvPicPr>
          <p:nvPr/>
        </p:nvPicPr>
        <p:blipFill>
          <a:blip r:embed="rId2"/>
          <a:stretch>
            <a:fillRect/>
          </a:stretch>
        </p:blipFill>
        <p:spPr>
          <a:xfrm>
            <a:off x="1504270" y="0"/>
            <a:ext cx="91440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86FD11-C2BA-426C-8354-BC560C32FB3A}"/>
              </a:ext>
            </a:extLst>
          </p:cNvPr>
          <p:cNvPicPr>
            <a:picLocks noChangeAspect="1"/>
          </p:cNvPicPr>
          <p:nvPr/>
        </p:nvPicPr>
        <p:blipFill>
          <a:blip r:embed="rId2"/>
          <a:stretch>
            <a:fillRect/>
          </a:stretch>
        </p:blipFill>
        <p:spPr>
          <a:xfrm>
            <a:off x="1504764" y="0"/>
            <a:ext cx="9144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E7E408-578F-4410-BBED-7554BD757E22}"/>
              </a:ext>
            </a:extLst>
          </p:cNvPr>
          <p:cNvPicPr>
            <a:picLocks noChangeAspect="1"/>
          </p:cNvPicPr>
          <p:nvPr/>
        </p:nvPicPr>
        <p:blipFill>
          <a:blip r:embed="rId2"/>
          <a:stretch>
            <a:fillRect/>
          </a:stretch>
        </p:blipFill>
        <p:spPr>
          <a:xfrm>
            <a:off x="2035527" y="0"/>
            <a:ext cx="82296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CFFAE4-233F-4450-8031-7E8EA4BDC2AE}"/>
              </a:ext>
            </a:extLst>
          </p:cNvPr>
          <p:cNvPicPr>
            <a:picLocks noChangeAspect="1"/>
          </p:cNvPicPr>
          <p:nvPr/>
        </p:nvPicPr>
        <p:blipFill>
          <a:blip r:embed="rId2"/>
          <a:stretch>
            <a:fillRect/>
          </a:stretch>
        </p:blipFill>
        <p:spPr>
          <a:xfrm>
            <a:off x="1635806" y="0"/>
            <a:ext cx="8868107"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7A258CB-5502-4250-9F93-0F49487CE016}"/>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C25BC929-EFD9-47C2-AD69-682DF06DB69B}"/>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E53CE619-7B8A-4B17-BD9E-1D74F82CD11F}"/>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BA4570EB-02B4-4B4F-A831-40DE796BCF53}"/>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4282165-4371-47FA-A348-BFA8DB5F8614}"/>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06F0824-1FDC-4147-BFB9-D49276758E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3781DB8B-B075-47CA-B935-53F494766D3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94187B9B-3194-4BF3-BE5A-34FCCA15C62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05AA8446-6031-4D75-99D7-F7185FCE34C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548D0ADC-5A43-4662-ACBA-56E423B1E57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6A020F8-58C7-45C3-968E-D0341C26C82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4F74B02-8B4E-46DD-8CC1-D6E80FDBB40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241961D0-2881-443D-96B6-605AFF4D528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2E729BD-A6EF-414E-94D3-FA194A6FEB1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921483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TotalTime>
  <Words>623</Words>
  <Application>Microsoft Office PowerPoint</Application>
  <PresentationFormat>Panorámica</PresentationFormat>
  <Paragraphs>20</Paragraphs>
  <Slides>31</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31</vt:i4>
      </vt:variant>
    </vt:vector>
  </HeadingPairs>
  <TitlesOfParts>
    <vt:vector size="4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2021-02-05T18:53:03Z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