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7"/>
  </p:notesMasterIdLst>
  <p:sldIdLst>
    <p:sldId id="336" r:id="rId3"/>
    <p:sldId id="338" r:id="rId4"/>
    <p:sldId id="257" r:id="rId5"/>
    <p:sldId id="258" r:id="rId6"/>
    <p:sldId id="259" r:id="rId7"/>
    <p:sldId id="327" r:id="rId8"/>
    <p:sldId id="305" r:id="rId9"/>
    <p:sldId id="265" r:id="rId10"/>
    <p:sldId id="263" r:id="rId11"/>
    <p:sldId id="264" r:id="rId12"/>
    <p:sldId id="290" r:id="rId13"/>
    <p:sldId id="299" r:id="rId14"/>
    <p:sldId id="310" r:id="rId15"/>
    <p:sldId id="316" r:id="rId16"/>
    <p:sldId id="262" r:id="rId17"/>
    <p:sldId id="274" r:id="rId18"/>
    <p:sldId id="289" r:id="rId19"/>
    <p:sldId id="296" r:id="rId20"/>
    <p:sldId id="300" r:id="rId21"/>
    <p:sldId id="330" r:id="rId22"/>
    <p:sldId id="280" r:id="rId23"/>
    <p:sldId id="303" r:id="rId24"/>
    <p:sldId id="332" r:id="rId25"/>
    <p:sldId id="278" r:id="rId26"/>
    <p:sldId id="279" r:id="rId27"/>
    <p:sldId id="275" r:id="rId28"/>
    <p:sldId id="281" r:id="rId29"/>
    <p:sldId id="282" r:id="rId30"/>
    <p:sldId id="283" r:id="rId31"/>
    <p:sldId id="285" r:id="rId32"/>
    <p:sldId id="313" r:id="rId33"/>
    <p:sldId id="325" r:id="rId34"/>
    <p:sldId id="333" r:id="rId35"/>
    <p:sldId id="294" r:id="rId36"/>
    <p:sldId id="270" r:id="rId37"/>
    <p:sldId id="271" r:id="rId38"/>
    <p:sldId id="334" r:id="rId39"/>
    <p:sldId id="292" r:id="rId40"/>
    <p:sldId id="311" r:id="rId41"/>
    <p:sldId id="335" r:id="rId42"/>
    <p:sldId id="319" r:id="rId43"/>
    <p:sldId id="302" r:id="rId44"/>
    <p:sldId id="284" r:id="rId45"/>
    <p:sldId id="318" r:id="rId46"/>
    <p:sldId id="260" r:id="rId47"/>
    <p:sldId id="331" r:id="rId48"/>
    <p:sldId id="286" r:id="rId49"/>
    <p:sldId id="287" r:id="rId50"/>
    <p:sldId id="307" r:id="rId51"/>
    <p:sldId id="326" r:id="rId52"/>
    <p:sldId id="309" r:id="rId53"/>
    <p:sldId id="269" r:id="rId54"/>
    <p:sldId id="337" r:id="rId55"/>
    <p:sldId id="339" r:id="rId5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U8caJfJdp32BlmNkADMLA==" hashData="bRpWBrzq98odMlxpq0Ugptjc6v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711E"/>
    <a:srgbClr val="E9A5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06" autoAdjust="0"/>
    <p:restoredTop sz="94660"/>
  </p:normalViewPr>
  <p:slideViewPr>
    <p:cSldViewPr>
      <p:cViewPr>
        <p:scale>
          <a:sx n="60" d="100"/>
          <a:sy n="60" d="100"/>
        </p:scale>
        <p:origin x="566"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150889EC-81BC-4FF6-BCC1-DBF42E3BF105}" type="datetimeFigureOut">
              <a:rPr lang="es-ES"/>
              <a:pPr/>
              <a:t>14/09/2024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42CDA996-ACF3-4522-B13C-B00EEC51050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9395"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59396" name="3 Marcador de número de diapositiva"/>
          <p:cNvSpPr>
            <a:spLocks noGrp="1"/>
          </p:cNvSpPr>
          <p:nvPr>
            <p:ph type="sldNum" sz="quarter" idx="5"/>
          </p:nvPr>
        </p:nvSpPr>
        <p:spPr bwMode="auto">
          <a:noFill/>
          <a:ln>
            <a:miter lim="800000"/>
            <a:headEnd/>
            <a:tailEnd/>
          </a:ln>
        </p:spPr>
        <p:txBody>
          <a:bodyPr/>
          <a:lstStyle/>
          <a:p>
            <a:fld id="{9B162EEE-6DF2-4430-B67D-35B3031230F2}" type="slidenum">
              <a:rPr lang="es-ES" altLang="es-ES">
                <a:latin typeface="Arial" charset="0"/>
              </a:rPr>
              <a:pPr/>
              <a:t>18</a:t>
            </a:fld>
            <a:endParaRPr lang="es-ES" altLang="es-ES">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64"/>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F8E01834-9F1F-4EF3-87E8-64BC4A80E3D5}" type="datetimeFigureOut">
              <a:rPr lang="es-ES"/>
              <a:pPr/>
              <a:t>14/09/2024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B1BED53-A994-445F-A549-B4416D797780}" type="slidenum">
              <a:rPr lang="es-ES"/>
              <a:pPr/>
              <a:t>‹Nº›</a:t>
            </a:fld>
            <a:endParaRPr lang="es-ES"/>
          </a:p>
        </p:txBody>
      </p:sp>
    </p:spTree>
  </p:cSld>
  <p:clrMapOvr>
    <a:masterClrMapping/>
  </p:clrMapOvr>
  <p:transition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4444722-A418-466D-90B0-AF2E2DC603CE}" type="datetimeFigureOut">
              <a:rPr lang="es-ES"/>
              <a:pPr/>
              <a:t>14/09/2024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D895721-17B0-4CF7-B17E-83F1988DC650}" type="slidenum">
              <a:rPr lang="es-ES"/>
              <a:pPr/>
              <a:t>‹Nº›</a:t>
            </a:fld>
            <a:endParaRPr lang="es-ES"/>
          </a:p>
        </p:txBody>
      </p:sp>
    </p:spTree>
  </p:cSld>
  <p:clrMapOvr>
    <a:masterClrMapping/>
  </p:clrMapOvr>
  <p:transition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26"/>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CB531EC-56B5-4DAB-A384-A39009896758}" type="datetimeFigureOut">
              <a:rPr lang="es-ES"/>
              <a:pPr/>
              <a:t>14/09/2024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795F8D3-5827-433B-95BE-8DDADDD5D18F}" type="slidenum">
              <a:rPr lang="es-ES"/>
              <a:pPr/>
              <a:t>‹Nº›</a:t>
            </a:fld>
            <a:endParaRPr lang="es-ES"/>
          </a:p>
        </p:txBody>
      </p:sp>
    </p:spTree>
  </p:cSld>
  <p:clrMapOvr>
    <a:masterClrMapping/>
  </p:clrMapOvr>
  <p:transition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EBF5EF2A-D5D7-4303-ACAC-464DC6EC81AD}" type="datetimeFigureOut">
              <a:rPr lang="es-ES"/>
              <a:pPr/>
              <a:t>14/09/2024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02FFC96-77AA-42F3-BAC7-FA37DA90C580}" type="slidenum">
              <a:rPr lang="es-ES"/>
              <a:pPr/>
              <a:t>‹Nº›</a:t>
            </a:fld>
            <a:endParaRPr lang="es-ES"/>
          </a:p>
        </p:txBody>
      </p:sp>
    </p:spTree>
  </p:cSld>
  <p:clrMapOvr>
    <a:masterClrMapping/>
  </p:clrMapOvr>
  <p:transition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4A438564-FCD5-465F-A74F-CD9829DAD64C}" type="datetimeFigureOut">
              <a:rPr lang="es-ES"/>
              <a:pPr/>
              <a:t>14/09/2024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D8BD57C4-5547-4403-ACA4-19516BF51B12}" type="slidenum">
              <a:rPr lang="es-ES"/>
              <a:pPr/>
              <a:t>‹Nº›</a:t>
            </a:fld>
            <a:endParaRPr lang="es-ES"/>
          </a:p>
        </p:txBody>
      </p:sp>
    </p:spTree>
  </p:cSld>
  <p:clrMapOvr>
    <a:masterClrMapping/>
  </p:clrMapOvr>
  <p:transition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E8CE00AD-5A8E-4121-98F7-89CAE722E722}" type="datetimeFigureOut">
              <a:rPr lang="es-ES"/>
              <a:pPr/>
              <a:t>14/09/2024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0342AD1-8A03-41C5-BA16-FE854EB7B8DC}" type="slidenum">
              <a:rPr lang="es-ES"/>
              <a:pPr/>
              <a:t>‹Nº›</a:t>
            </a:fld>
            <a:endParaRPr lang="es-ES"/>
          </a:p>
        </p:txBody>
      </p:sp>
    </p:spTree>
  </p:cSld>
  <p:clrMapOvr>
    <a:masterClrMapping/>
  </p:clrMapOvr>
  <p:transition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6277C523-E4EF-4339-96D1-C06B4A378750}" type="datetimeFigureOut">
              <a:rPr lang="es-ES"/>
              <a:pPr/>
              <a:t>14/09/2024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52B721E1-3E43-482B-B310-F969B9A2D3A5}" type="slidenum">
              <a:rPr lang="es-ES"/>
              <a:pPr/>
              <a:t>‹Nº›</a:t>
            </a:fld>
            <a:endParaRPr lang="es-ES"/>
          </a:p>
        </p:txBody>
      </p:sp>
    </p:spTree>
  </p:cSld>
  <p:clrMapOvr>
    <a:masterClrMapping/>
  </p:clrMapOvr>
  <p:transition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7"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7"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D13E83F-2E3E-489A-B1EF-1B131E997EE0}" type="datetimeFigureOut">
              <a:rPr lang="es-ES"/>
              <a:pPr/>
              <a:t>14/09/2024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D304A89-6E0A-43F2-BD53-8E97DADB66E1}" type="slidenum">
              <a:rPr lang="es-ES"/>
              <a:pPr/>
              <a:t>‹Nº›</a:t>
            </a:fld>
            <a:endParaRPr lang="es-ES"/>
          </a:p>
        </p:txBody>
      </p:sp>
    </p:spTree>
  </p:cSld>
  <p:clrMapOvr>
    <a:masterClrMapping/>
  </p:clrMapOvr>
  <p:transition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0DB666D-508D-44EE-A530-9C56F4BD897F}" type="datetimeFigureOut">
              <a:rPr lang="es-ES"/>
              <a:pPr/>
              <a:t>14/09/2024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5BC755B-F62C-4A24-9E9B-3610BCD7A394}" type="slidenum">
              <a:rPr lang="es-ES"/>
              <a:pPr/>
              <a:t>‹Nº›</a:t>
            </a:fld>
            <a:endParaRPr lang="es-ES"/>
          </a:p>
        </p:txBody>
      </p:sp>
    </p:spTree>
  </p:cSld>
  <p:clrMapOvr>
    <a:masterClrMapping/>
  </p:clrMapOvr>
  <p:transition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544D7B9-7733-4F84-8BBA-5DC8281E8CB5}" type="datetimeFigureOut">
              <a:rPr lang="es-ES"/>
              <a:pPr/>
              <a:t>14/09/2024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7DF6767-EBDC-418D-B4B6-8CB327839FB2}" type="slidenum">
              <a:rPr lang="es-ES"/>
              <a:pPr/>
              <a:t>‹Nº›</a:t>
            </a:fld>
            <a:endParaRPr lang="es-ES"/>
          </a:p>
        </p:txBody>
      </p:sp>
    </p:spTree>
  </p:cSld>
  <p:clrMapOvr>
    <a:masterClrMapping/>
  </p:clrMapOvr>
  <p:transition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70"/>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70"/>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FCB2BE7-4D02-4845-9D3A-0A2E4E0409B9}" type="datetimeFigureOut">
              <a:rPr lang="es-ES"/>
              <a:pPr/>
              <a:t>14/09/2024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F944AFC-15A5-4A6C-AC9F-62DE10FE81E1}" type="slidenum">
              <a:rPr lang="es-ES"/>
              <a:pPr/>
              <a:t>‹Nº›</a:t>
            </a:fld>
            <a:endParaRPr lang="es-ES"/>
          </a:p>
        </p:txBody>
      </p:sp>
    </p:spTree>
  </p:cSld>
  <p:clrMapOvr>
    <a:masterClrMapping/>
  </p:clrMapOvr>
  <p:transition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D1649F0F-F7DD-4C71-BE8D-F1F72C616C15}" type="datetimeFigureOut">
              <a:rPr lang="es-ES"/>
              <a:pPr/>
              <a:t>14/09/2024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91D1A556-E5D2-44FE-9FF6-78AC2C1090D9}"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2.bin"/><Relationship Id="rId1" Type="http://schemas.openxmlformats.org/officeDocument/2006/relationships/slideLayout" Target="../slideLayouts/slideLayout7.xml"/><Relationship Id="rId4" Type="http://schemas.openxmlformats.org/officeDocument/2006/relationships/audio" Target="../media/audio2.bin"/></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WordArt 3"/>
          <p:cNvSpPr>
            <a:spLocks noChangeArrowheads="1" noChangeShapeType="1" noTextEdit="1"/>
          </p:cNvSpPr>
          <p:nvPr/>
        </p:nvSpPr>
        <p:spPr bwMode="auto">
          <a:xfrm>
            <a:off x="1259632" y="121196"/>
            <a:ext cx="6408712" cy="1008944"/>
          </a:xfrm>
          <a:prstGeom prst="rect">
            <a:avLst/>
          </a:prstGeom>
        </p:spPr>
        <p:txBody>
          <a:bodyPr wrap="none" fromWordArt="1">
            <a:prstTxWarp prst="textTriangle">
              <a:avLst>
                <a:gd name="adj" fmla="val 48853"/>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Núremberg</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p>
        </p:txBody>
      </p:sp>
      <p:sp>
        <p:nvSpPr>
          <p:cNvPr id="73732" name="WordArt 4"/>
          <p:cNvSpPr>
            <a:spLocks noChangeArrowheads="1" noChangeShapeType="1" noTextEdit="1"/>
          </p:cNvSpPr>
          <p:nvPr/>
        </p:nvSpPr>
        <p:spPr bwMode="auto">
          <a:xfrm>
            <a:off x="899592" y="1417340"/>
            <a:ext cx="7429500" cy="71966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internet  </a:t>
            </a:r>
          </a:p>
        </p:txBody>
      </p:sp>
      <p:sp>
        <p:nvSpPr>
          <p:cNvPr id="73734" name="WordArt 6"/>
          <p:cNvSpPr>
            <a:spLocks noChangeArrowheads="1" noChangeShapeType="1" noTextEdit="1"/>
          </p:cNvSpPr>
          <p:nvPr/>
        </p:nvSpPr>
        <p:spPr bwMode="auto">
          <a:xfrm>
            <a:off x="899592" y="2353444"/>
            <a:ext cx="7200900" cy="791986"/>
          </a:xfrm>
          <a:prstGeom prst="rect">
            <a:avLst/>
          </a:prstGeom>
        </p:spPr>
        <p:txBody>
          <a:bodyPr wrap="none" fromWordArt="1">
            <a:prstTxWarp prst="textFadeUp">
              <a:avLst>
                <a:gd name="adj" fmla="val 6995"/>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73735" name="WordArt 7"/>
          <p:cNvSpPr>
            <a:spLocks noChangeArrowheads="1" noChangeShapeType="1" noTextEdit="1"/>
          </p:cNvSpPr>
          <p:nvPr/>
        </p:nvSpPr>
        <p:spPr bwMode="auto">
          <a:xfrm>
            <a:off x="1187624" y="3649588"/>
            <a:ext cx="6408712" cy="599722"/>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73736" name="WordArt 8"/>
          <p:cNvSpPr>
            <a:spLocks noChangeArrowheads="1" noChangeShapeType="1" noTextEdit="1"/>
          </p:cNvSpPr>
          <p:nvPr/>
        </p:nvSpPr>
        <p:spPr bwMode="auto">
          <a:xfrm>
            <a:off x="2267744" y="4513684"/>
            <a:ext cx="4176463" cy="8121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3000" advTm="14000">
        <p14:vortex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withEffect">
                                  <p:stCondLst>
                                    <p:cond delay="0"/>
                                  </p:stCondLst>
                                  <p:childTnLst>
                                    <p:set>
                                      <p:cBhvr>
                                        <p:cTn id="6" dur="1" fill="hold">
                                          <p:stCondLst>
                                            <p:cond delay="0"/>
                                          </p:stCondLst>
                                        </p:cTn>
                                        <p:tgtEl>
                                          <p:spTgt spid="73731"/>
                                        </p:tgtEl>
                                        <p:attrNameLst>
                                          <p:attrName>style.visibility</p:attrName>
                                        </p:attrNameLst>
                                      </p:cBhvr>
                                      <p:to>
                                        <p:strVal val="visible"/>
                                      </p:to>
                                    </p:set>
                                    <p:anim calcmode="lin" valueType="num">
                                      <p:cBhvr>
                                        <p:cTn id="7" dur="2000" fill="hold"/>
                                        <p:tgtEl>
                                          <p:spTgt spid="73731"/>
                                        </p:tgtEl>
                                        <p:attrNameLst>
                                          <p:attrName>ppt_w</p:attrName>
                                        </p:attrNameLst>
                                      </p:cBhvr>
                                      <p:tavLst>
                                        <p:tav tm="0">
                                          <p:val>
                                            <p:strVal val="4*#ppt_w"/>
                                          </p:val>
                                        </p:tav>
                                        <p:tav tm="100000">
                                          <p:val>
                                            <p:strVal val="#ppt_w"/>
                                          </p:val>
                                        </p:tav>
                                      </p:tavLst>
                                    </p:anim>
                                    <p:anim calcmode="lin" valueType="num">
                                      <p:cBhvr>
                                        <p:cTn id="8" dur="2000" fill="hold"/>
                                        <p:tgtEl>
                                          <p:spTgt spid="7373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3732"/>
                                        </p:tgtEl>
                                        <p:attrNameLst>
                                          <p:attrName>style.visibility</p:attrName>
                                        </p:attrNameLst>
                                      </p:cBhvr>
                                      <p:to>
                                        <p:strVal val="visible"/>
                                      </p:to>
                                    </p:set>
                                    <p:anim calcmode="lin" valueType="num">
                                      <p:cBhvr>
                                        <p:cTn id="12" dur="2000" fill="hold"/>
                                        <p:tgtEl>
                                          <p:spTgt spid="73732"/>
                                        </p:tgtEl>
                                        <p:attrNameLst>
                                          <p:attrName>ppt_w</p:attrName>
                                        </p:attrNameLst>
                                      </p:cBhvr>
                                      <p:tavLst>
                                        <p:tav tm="0">
                                          <p:val>
                                            <p:strVal val="#ppt_w*0.70"/>
                                          </p:val>
                                        </p:tav>
                                        <p:tav tm="100000">
                                          <p:val>
                                            <p:strVal val="#ppt_w"/>
                                          </p:val>
                                        </p:tav>
                                      </p:tavLst>
                                    </p:anim>
                                    <p:anim calcmode="lin" valueType="num">
                                      <p:cBhvr>
                                        <p:cTn id="13" dur="2000" fill="hold"/>
                                        <p:tgtEl>
                                          <p:spTgt spid="73732"/>
                                        </p:tgtEl>
                                        <p:attrNameLst>
                                          <p:attrName>ppt_h</p:attrName>
                                        </p:attrNameLst>
                                      </p:cBhvr>
                                      <p:tavLst>
                                        <p:tav tm="0">
                                          <p:val>
                                            <p:strVal val="#ppt_h"/>
                                          </p:val>
                                        </p:tav>
                                        <p:tav tm="100000">
                                          <p:val>
                                            <p:strVal val="#ppt_h"/>
                                          </p:val>
                                        </p:tav>
                                      </p:tavLst>
                                    </p:anim>
                                    <p:animEffect transition="in" filter="fade">
                                      <p:cBhvr>
                                        <p:cTn id="14" dur="2000"/>
                                        <p:tgtEl>
                                          <p:spTgt spid="73732"/>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3734"/>
                                        </p:tgtEl>
                                        <p:attrNameLst>
                                          <p:attrName>style.visibility</p:attrName>
                                        </p:attrNameLst>
                                      </p:cBhvr>
                                      <p:to>
                                        <p:strVal val="visible"/>
                                      </p:to>
                                    </p:set>
                                    <p:animEffect transition="in" filter="fade">
                                      <p:cBhvr>
                                        <p:cTn id="18" dur="2000"/>
                                        <p:tgtEl>
                                          <p:spTgt spid="73734"/>
                                        </p:tgtEl>
                                      </p:cBhvr>
                                    </p:animEffect>
                                    <p:anim calcmode="lin" valueType="num">
                                      <p:cBhvr>
                                        <p:cTn id="19" dur="2000" fill="hold"/>
                                        <p:tgtEl>
                                          <p:spTgt spid="73734"/>
                                        </p:tgtEl>
                                        <p:attrNameLst>
                                          <p:attrName>ppt_x</p:attrName>
                                        </p:attrNameLst>
                                      </p:cBhvr>
                                      <p:tavLst>
                                        <p:tav tm="0">
                                          <p:val>
                                            <p:strVal val="#ppt_x"/>
                                          </p:val>
                                        </p:tav>
                                        <p:tav tm="100000">
                                          <p:val>
                                            <p:strVal val="#ppt_x"/>
                                          </p:val>
                                        </p:tav>
                                      </p:tavLst>
                                    </p:anim>
                                    <p:anim calcmode="lin" valueType="num">
                                      <p:cBhvr>
                                        <p:cTn id="20" dur="2000" fill="hold"/>
                                        <p:tgtEl>
                                          <p:spTgt spid="73734"/>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3735"/>
                                        </p:tgtEl>
                                        <p:attrNameLst>
                                          <p:attrName>style.visibility</p:attrName>
                                        </p:attrNameLst>
                                      </p:cBhvr>
                                      <p:to>
                                        <p:strVal val="visible"/>
                                      </p:to>
                                    </p:set>
                                    <p:anim from="(-#ppt_w/2)" to="(#ppt_x)" calcmode="lin" valueType="num">
                                      <p:cBhvr>
                                        <p:cTn id="24" dur="1200" fill="hold">
                                          <p:stCondLst>
                                            <p:cond delay="0"/>
                                          </p:stCondLst>
                                        </p:cTn>
                                        <p:tgtEl>
                                          <p:spTgt spid="73735"/>
                                        </p:tgtEl>
                                        <p:attrNameLst>
                                          <p:attrName>ppt_x</p:attrName>
                                        </p:attrNameLst>
                                      </p:cBhvr>
                                    </p:anim>
                                    <p:anim from="0" to="-1.0" calcmode="lin" valueType="num">
                                      <p:cBhvr>
                                        <p:cTn id="25" dur="400" decel="50000" autoRev="1" fill="hold">
                                          <p:stCondLst>
                                            <p:cond delay="1200"/>
                                          </p:stCondLst>
                                        </p:cTn>
                                        <p:tgtEl>
                                          <p:spTgt spid="73735"/>
                                        </p:tgtEl>
                                        <p:attrNameLst>
                                          <p:attrName>xshear</p:attrName>
                                        </p:attrNameLst>
                                      </p:cBhvr>
                                    </p:anim>
                                    <p:animScale>
                                      <p:cBhvr>
                                        <p:cTn id="26" dur="400" decel="100000" autoRev="1" fill="hold">
                                          <p:stCondLst>
                                            <p:cond delay="1200"/>
                                          </p:stCondLst>
                                        </p:cTn>
                                        <p:tgtEl>
                                          <p:spTgt spid="73735"/>
                                        </p:tgtEl>
                                      </p:cBhvr>
                                      <p:from x="100000" y="100000"/>
                                      <p:to x="80000" y="100000"/>
                                    </p:animScale>
                                    <p:anim by="(#ppt_h/3+#ppt_w*0.1)" calcmode="lin" valueType="num">
                                      <p:cBhvr additive="sum">
                                        <p:cTn id="27" dur="400" decel="100000" autoRev="1" fill="hold">
                                          <p:stCondLst>
                                            <p:cond delay="1200"/>
                                          </p:stCondLst>
                                        </p:cTn>
                                        <p:tgtEl>
                                          <p:spTgt spid="73735"/>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3736"/>
                                        </p:tgtEl>
                                        <p:attrNameLst>
                                          <p:attrName>style.visibility</p:attrName>
                                        </p:attrNameLst>
                                      </p:cBhvr>
                                      <p:to>
                                        <p:strVal val="visible"/>
                                      </p:to>
                                    </p:set>
                                    <p:anim calcmode="lin" valueType="num">
                                      <p:cBhvr>
                                        <p:cTn id="31" dur="1000" fill="hold"/>
                                        <p:tgtEl>
                                          <p:spTgt spid="73736"/>
                                        </p:tgtEl>
                                        <p:attrNameLst>
                                          <p:attrName>ppt_w</p:attrName>
                                        </p:attrNameLst>
                                      </p:cBhvr>
                                      <p:tavLst>
                                        <p:tav tm="0">
                                          <p:val>
                                            <p:fltVal val="0"/>
                                          </p:val>
                                        </p:tav>
                                        <p:tav tm="100000">
                                          <p:val>
                                            <p:strVal val="#ppt_w"/>
                                          </p:val>
                                        </p:tav>
                                      </p:tavLst>
                                    </p:anim>
                                    <p:anim calcmode="lin" valueType="num">
                                      <p:cBhvr>
                                        <p:cTn id="32" dur="1000" fill="hold"/>
                                        <p:tgtEl>
                                          <p:spTgt spid="737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115616" y="0"/>
            <a:ext cx="6408712" cy="1109737"/>
          </a:xfrm>
          <a:prstGeom prst="rect">
            <a:avLst/>
          </a:prstGeom>
          <a:noFill/>
        </p:spPr>
        <p:txBody>
          <a:bodyPr wrap="none">
            <a:prstTxWarp prst="textInflateTop">
              <a:avLst/>
            </a:prstTxWarp>
            <a:spAutoFit/>
            <a:scene3d>
              <a:camera prst="perspectiveRelaxedModerately"/>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NÚREMBERG </a:t>
            </a:r>
          </a:p>
        </p:txBody>
      </p:sp>
      <p:sp>
        <p:nvSpPr>
          <p:cNvPr id="3" name="2 CuadroTexto"/>
          <p:cNvSpPr txBox="1"/>
          <p:nvPr/>
        </p:nvSpPr>
        <p:spPr>
          <a:xfrm>
            <a:off x="250825" y="3289300"/>
            <a:ext cx="8713788" cy="2246313"/>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Hitler eligió Núremberg como sede de sus congresos; fue también aquí donde se promulgó la primera ley contra los judíos en 1935. Los bombardeos de la Segunda Guerra Mundial la destruyeron casi por completo. Un bombardeo por la aviación inglesa el 2 de enero de 1945 provocó 1850 muertos. La reconstrucción según los planos históricos fue terminada en 1966. Tras la guerra, aquí se celebró el proceso contra los jefes nazis en 1945 y 1946.</a:t>
            </a:r>
          </a:p>
        </p:txBody>
      </p:sp>
      <p:sp>
        <p:nvSpPr>
          <p:cNvPr id="4" name="3 CuadroTexto"/>
          <p:cNvSpPr txBox="1"/>
          <p:nvPr/>
        </p:nvSpPr>
        <p:spPr>
          <a:xfrm>
            <a:off x="250825" y="1201738"/>
            <a:ext cx="8713788" cy="1631216"/>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Núremberg (</a:t>
            </a:r>
            <a:r>
              <a:rPr lang="es-ES" sz="20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Nürnberg</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(Alemania), una de la ciudades imperiales más importantes del país, hoy capital administrativa de </a:t>
            </a:r>
            <a:r>
              <a:rPr lang="es-ES" sz="20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Franconia</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segunda ciudad más grande de Baviera y gran centro de estudios superiores. También es una importante sede industrial, con industrias electrónicas, automovilísticas, de juguetes y cerveza.</a:t>
            </a:r>
          </a:p>
        </p:txBody>
      </p:sp>
    </p:spTree>
  </p:cSld>
  <p:clrMapOvr>
    <a:masterClrMapping/>
  </p:clrMapOvr>
  <mc:AlternateContent xmlns:mc="http://schemas.openxmlformats.org/markup-compatibility/2006" xmlns:p14="http://schemas.microsoft.com/office/powerpoint/2010/main">
    <mc:Choice Requires="p14">
      <p:transition spd="slow" p14:dur="3000" advTm="72000">
        <p14:vortex dir="r"/>
      </p:transition>
    </mc:Choice>
    <mc:Fallback xmlns="">
      <p:transition spd="slow" advTm="7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304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Ana María\Escritorio\guacamayos1.jpg"/>
          <p:cNvPicPr>
            <a:picLocks noChangeAspect="1" noChangeArrowheads="1"/>
          </p:cNvPicPr>
          <p:nvPr/>
        </p:nvPicPr>
        <p:blipFill>
          <a:blip r:embed="rId3" cstate="print"/>
          <a:srcRect/>
          <a:stretch>
            <a:fillRect/>
          </a:stretch>
        </p:blipFill>
        <p:spPr bwMode="auto">
          <a:xfrm>
            <a:off x="0" y="0"/>
            <a:ext cx="914400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Triángulo isósceles"/>
          <p:cNvSpPr/>
          <p:nvPr/>
        </p:nvSpPr>
        <p:spPr>
          <a:xfrm rot="5400000">
            <a:off x="-482600" y="720725"/>
            <a:ext cx="5180013" cy="4214813"/>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a:off x="-964406" y="1262856"/>
            <a:ext cx="5000625" cy="3071813"/>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1345406" y="1702594"/>
            <a:ext cx="4762500" cy="2071688"/>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315619" y="708819"/>
            <a:ext cx="5299075" cy="4357687"/>
          </a:xfrm>
          <a:prstGeom prst="triangle">
            <a:avLst>
              <a:gd name="adj" fmla="val 48783"/>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flipV="1">
            <a:off x="5042693" y="1256507"/>
            <a:ext cx="5059363" cy="3143250"/>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5726907" y="1762919"/>
            <a:ext cx="4762500" cy="2071687"/>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0800000">
            <a:off x="285750" y="179388"/>
            <a:ext cx="8501063" cy="2500312"/>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10800000">
            <a:off x="285750" y="179388"/>
            <a:ext cx="8358188" cy="1905000"/>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0800000">
            <a:off x="500063" y="179388"/>
            <a:ext cx="8001000" cy="1249362"/>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10800000" flipV="1">
            <a:off x="285750" y="2976563"/>
            <a:ext cx="8501063" cy="2581275"/>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0800000" flipV="1">
            <a:off x="571500" y="3690938"/>
            <a:ext cx="7786688" cy="1866900"/>
          </a:xfrm>
          <a:prstGeom prst="triangle">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10800000" flipV="1">
            <a:off x="714375" y="4237038"/>
            <a:ext cx="7643813" cy="1320800"/>
          </a:xfrm>
          <a:prstGeom prst="triangle">
            <a:avLst>
              <a:gd name="adj" fmla="val 50498"/>
            </a:avLst>
          </a:pr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250825" y="4370388"/>
            <a:ext cx="871378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este lugar tuvieron lugar congresos anuales del partido y apoteósicos desfiles de cientos de miles de militantes nazis venidos de toda Alemania. Todo esto provocó que Núremberg sufriera severos bombardeos aliados durante la 2ª Guerra Mundial y la ciudad quedó reducida a escombros.</a:t>
            </a:r>
          </a:p>
        </p:txBody>
      </p:sp>
    </p:spTree>
  </p:cSld>
  <p:clrMapOvr>
    <a:masterClrMapping/>
  </p:clrMapOvr>
  <mc:AlternateContent xmlns:mc="http://schemas.openxmlformats.org/markup-compatibility/2006" xmlns:p14="http://schemas.microsoft.com/office/powerpoint/2010/main">
    <mc:Choice Requires="p14">
      <p:transition spd="slow" p14:dur="3000" advTm="35000">
        <p14:vortex dir="r"/>
        <p:sndAc>
          <p:stSnd loop="1">
            <p:snd r:embed="rId2" name="Legacy Theme.wav"/>
          </p:stSnd>
        </p:sndAc>
      </p:transition>
    </mc:Choice>
    <mc:Fallback xmlns="">
      <p:transition spd="slow" advTm="35000">
        <p:fade/>
        <p:sndAc>
          <p:stSnd loop="1">
            <p:snd r:embed="rId4" name="Legacy Them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8" fill="hold" nodeType="withEffect">
                                  <p:stCondLst>
                                    <p:cond delay="100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2000"/>
                                  </p:stCondLst>
                                  <p:childTnLst>
                                    <p:anim calcmode="lin" valueType="num">
                                      <p:cBhvr>
                                        <p:cTn id="18" dur="3000"/>
                                        <p:tgtEl>
                                          <p:spTgt spid="2"/>
                                        </p:tgtEl>
                                        <p:attrNameLst>
                                          <p:attrName>ppt_x</p:attrName>
                                        </p:attrNameLst>
                                      </p:cBhvr>
                                      <p:tavLst>
                                        <p:tav tm="0">
                                          <p:val>
                                            <p:strVal val="ppt_x"/>
                                          </p:val>
                                        </p:tav>
                                        <p:tav tm="100000">
                                          <p:val>
                                            <p:strVal val="ppt_x-ppt_w/2"/>
                                          </p:val>
                                        </p:tav>
                                      </p:tavLst>
                                    </p:anim>
                                    <p:anim calcmode="lin" valueType="num">
                                      <p:cBhvr>
                                        <p:cTn id="19" dur="3000"/>
                                        <p:tgtEl>
                                          <p:spTgt spid="2"/>
                                        </p:tgtEl>
                                        <p:attrNameLst>
                                          <p:attrName>ppt_y</p:attrName>
                                        </p:attrNameLst>
                                      </p:cBhvr>
                                      <p:tavLst>
                                        <p:tav tm="0">
                                          <p:val>
                                            <p:strVal val="ppt_y"/>
                                          </p:val>
                                        </p:tav>
                                        <p:tav tm="100000">
                                          <p:val>
                                            <p:strVal val="ppt_y"/>
                                          </p:val>
                                        </p:tav>
                                      </p:tavLst>
                                    </p:anim>
                                    <p:anim calcmode="lin" valueType="num">
                                      <p:cBhvr>
                                        <p:cTn id="20" dur="3000"/>
                                        <p:tgtEl>
                                          <p:spTgt spid="2"/>
                                        </p:tgtEl>
                                        <p:attrNameLst>
                                          <p:attrName>ppt_w</p:attrName>
                                        </p:attrNameLst>
                                      </p:cBhvr>
                                      <p:tavLst>
                                        <p:tav tm="0">
                                          <p:val>
                                            <p:strVal val="ppt_w"/>
                                          </p:val>
                                        </p:tav>
                                        <p:tav tm="100000">
                                          <p:val>
                                            <p:fltVal val="0"/>
                                          </p:val>
                                        </p:tav>
                                      </p:tavLst>
                                    </p:anim>
                                    <p:anim calcmode="lin" valueType="num">
                                      <p:cBhvr>
                                        <p:cTn id="21" dur="3000"/>
                                        <p:tgtEl>
                                          <p:spTgt spid="2"/>
                                        </p:tgtEl>
                                        <p:attrNameLst>
                                          <p:attrName>ppt_h</p:attrName>
                                        </p:attrNameLst>
                                      </p:cBhvr>
                                      <p:tavLst>
                                        <p:tav tm="0">
                                          <p:val>
                                            <p:strVal val="ppt_h"/>
                                          </p:val>
                                        </p:tav>
                                        <p:tav tm="100000">
                                          <p:val>
                                            <p:strVal val="ppt_h"/>
                                          </p:val>
                                        </p:tav>
                                      </p:tavLst>
                                    </p:anim>
                                    <p:set>
                                      <p:cBhvr>
                                        <p:cTn id="22" dur="1" fill="hold">
                                          <p:stCondLst>
                                            <p:cond delay="2999"/>
                                          </p:stCondLst>
                                        </p:cTn>
                                        <p:tgtEl>
                                          <p:spTgt spid="2"/>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17" presetClass="exit" presetSubtype="2" fill="hold" nodeType="withEffect">
                                  <p:stCondLst>
                                    <p:cond delay="1000"/>
                                  </p:stCondLst>
                                  <p:childTnLst>
                                    <p:anim calcmode="lin" valueType="num">
                                      <p:cBhvr>
                                        <p:cTn id="30" dur="3000"/>
                                        <p:tgtEl>
                                          <p:spTgt spid="9"/>
                                        </p:tgtEl>
                                        <p:attrNameLst>
                                          <p:attrName>ppt_x</p:attrName>
                                        </p:attrNameLst>
                                      </p:cBhvr>
                                      <p:tavLst>
                                        <p:tav tm="0">
                                          <p:val>
                                            <p:strVal val="ppt_x"/>
                                          </p:val>
                                        </p:tav>
                                        <p:tav tm="100000">
                                          <p:val>
                                            <p:strVal val="ppt_x+ppt_w/2"/>
                                          </p:val>
                                        </p:tav>
                                      </p:tavLst>
                                    </p:anim>
                                    <p:anim calcmode="lin" valueType="num">
                                      <p:cBhvr>
                                        <p:cTn id="31" dur="3000"/>
                                        <p:tgtEl>
                                          <p:spTgt spid="9"/>
                                        </p:tgtEl>
                                        <p:attrNameLst>
                                          <p:attrName>ppt_y</p:attrName>
                                        </p:attrNameLst>
                                      </p:cBhvr>
                                      <p:tavLst>
                                        <p:tav tm="0">
                                          <p:val>
                                            <p:strVal val="ppt_y"/>
                                          </p:val>
                                        </p:tav>
                                        <p:tav tm="100000">
                                          <p:val>
                                            <p:strVal val="ppt_y"/>
                                          </p:val>
                                        </p:tav>
                                      </p:tavLst>
                                    </p:anim>
                                    <p:anim calcmode="lin" valueType="num">
                                      <p:cBhvr>
                                        <p:cTn id="32" dur="3000"/>
                                        <p:tgtEl>
                                          <p:spTgt spid="9"/>
                                        </p:tgtEl>
                                        <p:attrNameLst>
                                          <p:attrName>ppt_w</p:attrName>
                                        </p:attrNameLst>
                                      </p:cBhvr>
                                      <p:tavLst>
                                        <p:tav tm="0">
                                          <p:val>
                                            <p:strVal val="ppt_w"/>
                                          </p:val>
                                        </p:tav>
                                        <p:tav tm="100000">
                                          <p:val>
                                            <p:fltVal val="0"/>
                                          </p:val>
                                        </p:tav>
                                      </p:tavLst>
                                    </p:anim>
                                    <p:anim calcmode="lin" valueType="num">
                                      <p:cBhvr>
                                        <p:cTn id="33" dur="3000"/>
                                        <p:tgtEl>
                                          <p:spTgt spid="9"/>
                                        </p:tgtEl>
                                        <p:attrNameLst>
                                          <p:attrName>ppt_h</p:attrName>
                                        </p:attrNameLst>
                                      </p:cBhvr>
                                      <p:tavLst>
                                        <p:tav tm="0">
                                          <p:val>
                                            <p:strVal val="ppt_h"/>
                                          </p:val>
                                        </p:tav>
                                        <p:tav tm="100000">
                                          <p:val>
                                            <p:strVal val="ppt_h"/>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2" fill="hold" nodeType="withEffect">
                                  <p:stCondLst>
                                    <p:cond delay="2000"/>
                                  </p:stCondLst>
                                  <p:childTnLst>
                                    <p:anim calcmode="lin" valueType="num">
                                      <p:cBhvr>
                                        <p:cTn id="36" dur="3000"/>
                                        <p:tgtEl>
                                          <p:spTgt spid="8"/>
                                        </p:tgtEl>
                                        <p:attrNameLst>
                                          <p:attrName>ppt_x</p:attrName>
                                        </p:attrNameLst>
                                      </p:cBhvr>
                                      <p:tavLst>
                                        <p:tav tm="0">
                                          <p:val>
                                            <p:strVal val="ppt_x"/>
                                          </p:val>
                                        </p:tav>
                                        <p:tav tm="100000">
                                          <p:val>
                                            <p:strVal val="ppt_x+ppt_w/2"/>
                                          </p:val>
                                        </p:tav>
                                      </p:tavLst>
                                    </p:anim>
                                    <p:anim calcmode="lin" valueType="num">
                                      <p:cBhvr>
                                        <p:cTn id="37" dur="3000"/>
                                        <p:tgtEl>
                                          <p:spTgt spid="8"/>
                                        </p:tgtEl>
                                        <p:attrNameLst>
                                          <p:attrName>ppt_y</p:attrName>
                                        </p:attrNameLst>
                                      </p:cBhvr>
                                      <p:tavLst>
                                        <p:tav tm="0">
                                          <p:val>
                                            <p:strVal val="ppt_y"/>
                                          </p:val>
                                        </p:tav>
                                        <p:tav tm="100000">
                                          <p:val>
                                            <p:strVal val="ppt_y"/>
                                          </p:val>
                                        </p:tav>
                                      </p:tavLst>
                                    </p:anim>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strVal val="ppt_h"/>
                                          </p:val>
                                        </p:tav>
                                      </p:tavLst>
                                    </p:anim>
                                    <p:set>
                                      <p:cBhvr>
                                        <p:cTn id="40" dur="1" fill="hold">
                                          <p:stCondLst>
                                            <p:cond delay="2999"/>
                                          </p:stCondLst>
                                        </p:cTn>
                                        <p:tgtEl>
                                          <p:spTgt spid="8"/>
                                        </p:tgtEl>
                                        <p:attrNameLst>
                                          <p:attrName>style.visibility</p:attrName>
                                        </p:attrNameLst>
                                      </p:cBhvr>
                                      <p:to>
                                        <p:strVal val="hidden"/>
                                      </p:to>
                                    </p:set>
                                  </p:childTnLst>
                                </p:cTn>
                              </p:par>
                              <p:par>
                                <p:cTn id="41" presetID="17" presetClass="exit" presetSubtype="1" fill="hold" nodeType="withEffect">
                                  <p:stCondLst>
                                    <p:cond delay="0"/>
                                  </p:stCondLst>
                                  <p:childTnLst>
                                    <p:anim calcmode="lin" valueType="num">
                                      <p:cBhvr>
                                        <p:cTn id="42" dur="3000"/>
                                        <p:tgtEl>
                                          <p:spTgt spid="13"/>
                                        </p:tgtEl>
                                        <p:attrNameLst>
                                          <p:attrName>ppt_x</p:attrName>
                                        </p:attrNameLst>
                                      </p:cBhvr>
                                      <p:tavLst>
                                        <p:tav tm="0">
                                          <p:val>
                                            <p:strVal val="ppt_x"/>
                                          </p:val>
                                        </p:tav>
                                        <p:tav tm="100000">
                                          <p:val>
                                            <p:strVal val="ppt_x"/>
                                          </p:val>
                                        </p:tav>
                                      </p:tavLst>
                                    </p:anim>
                                    <p:anim calcmode="lin" valueType="num">
                                      <p:cBhvr>
                                        <p:cTn id="43" dur="3000"/>
                                        <p:tgtEl>
                                          <p:spTgt spid="13"/>
                                        </p:tgtEl>
                                        <p:attrNameLst>
                                          <p:attrName>ppt_y</p:attrName>
                                        </p:attrNameLst>
                                      </p:cBhvr>
                                      <p:tavLst>
                                        <p:tav tm="0">
                                          <p:val>
                                            <p:strVal val="ppt_y"/>
                                          </p:val>
                                        </p:tav>
                                        <p:tav tm="100000">
                                          <p:val>
                                            <p:strVal val="ppt_y-ppt_h/2"/>
                                          </p:val>
                                        </p:tav>
                                      </p:tavLst>
                                    </p:anim>
                                    <p:anim calcmode="lin" valueType="num">
                                      <p:cBhvr>
                                        <p:cTn id="44" dur="3000"/>
                                        <p:tgtEl>
                                          <p:spTgt spid="13"/>
                                        </p:tgtEl>
                                        <p:attrNameLst>
                                          <p:attrName>ppt_w</p:attrName>
                                        </p:attrNameLst>
                                      </p:cBhvr>
                                      <p:tavLst>
                                        <p:tav tm="0">
                                          <p:val>
                                            <p:strVal val="ppt_w"/>
                                          </p:val>
                                        </p:tav>
                                        <p:tav tm="100000">
                                          <p:val>
                                            <p:strVal val="ppt_w"/>
                                          </p:val>
                                        </p:tav>
                                      </p:tavLst>
                                    </p:anim>
                                    <p:anim calcmode="lin" valueType="num">
                                      <p:cBhvr>
                                        <p:cTn id="45" dur="3000"/>
                                        <p:tgtEl>
                                          <p:spTgt spid="13"/>
                                        </p:tgtEl>
                                        <p:attrNameLst>
                                          <p:attrName>ppt_h</p:attrName>
                                        </p:attrNameLst>
                                      </p:cBhvr>
                                      <p:tavLst>
                                        <p:tav tm="0">
                                          <p:val>
                                            <p:strVal val="ppt_h"/>
                                          </p:val>
                                        </p:tav>
                                        <p:tav tm="100000">
                                          <p:val>
                                            <p:fltVal val="0"/>
                                          </p:val>
                                        </p:tav>
                                      </p:tavLst>
                                    </p:anim>
                                    <p:set>
                                      <p:cBhvr>
                                        <p:cTn id="46" dur="1" fill="hold">
                                          <p:stCondLst>
                                            <p:cond delay="2999"/>
                                          </p:stCondLst>
                                        </p:cTn>
                                        <p:tgtEl>
                                          <p:spTgt spid="13"/>
                                        </p:tgtEl>
                                        <p:attrNameLst>
                                          <p:attrName>style.visibility</p:attrName>
                                        </p:attrNameLst>
                                      </p:cBhvr>
                                      <p:to>
                                        <p:strVal val="hidden"/>
                                      </p:to>
                                    </p:set>
                                  </p:childTnLst>
                                </p:cTn>
                              </p:par>
                              <p:par>
                                <p:cTn id="47" presetID="17" presetClass="exit" presetSubtype="1" fill="hold" nodeType="withEffect">
                                  <p:stCondLst>
                                    <p:cond delay="1000"/>
                                  </p:stCondLst>
                                  <p:childTnLst>
                                    <p:anim calcmode="lin" valueType="num">
                                      <p:cBhvr>
                                        <p:cTn id="48" dur="3000"/>
                                        <p:tgtEl>
                                          <p:spTgt spid="12"/>
                                        </p:tgtEl>
                                        <p:attrNameLst>
                                          <p:attrName>ppt_x</p:attrName>
                                        </p:attrNameLst>
                                      </p:cBhvr>
                                      <p:tavLst>
                                        <p:tav tm="0">
                                          <p:val>
                                            <p:strVal val="ppt_x"/>
                                          </p:val>
                                        </p:tav>
                                        <p:tav tm="100000">
                                          <p:val>
                                            <p:strVal val="ppt_x"/>
                                          </p:val>
                                        </p:tav>
                                      </p:tavLst>
                                    </p:anim>
                                    <p:anim calcmode="lin" valueType="num">
                                      <p:cBhvr>
                                        <p:cTn id="49" dur="3000"/>
                                        <p:tgtEl>
                                          <p:spTgt spid="12"/>
                                        </p:tgtEl>
                                        <p:attrNameLst>
                                          <p:attrName>ppt_y</p:attrName>
                                        </p:attrNameLst>
                                      </p:cBhvr>
                                      <p:tavLst>
                                        <p:tav tm="0">
                                          <p:val>
                                            <p:strVal val="ppt_y"/>
                                          </p:val>
                                        </p:tav>
                                        <p:tav tm="100000">
                                          <p:val>
                                            <p:strVal val="ppt_y-ppt_h/2"/>
                                          </p:val>
                                        </p:tav>
                                      </p:tavLst>
                                    </p:anim>
                                    <p:anim calcmode="lin" valueType="num">
                                      <p:cBhvr>
                                        <p:cTn id="50" dur="3000"/>
                                        <p:tgtEl>
                                          <p:spTgt spid="12"/>
                                        </p:tgtEl>
                                        <p:attrNameLst>
                                          <p:attrName>ppt_w</p:attrName>
                                        </p:attrNameLst>
                                      </p:cBhvr>
                                      <p:tavLst>
                                        <p:tav tm="0">
                                          <p:val>
                                            <p:strVal val="ppt_w"/>
                                          </p:val>
                                        </p:tav>
                                        <p:tav tm="100000">
                                          <p:val>
                                            <p:strVal val="ppt_w"/>
                                          </p:val>
                                        </p:tav>
                                      </p:tavLst>
                                    </p:anim>
                                    <p:anim calcmode="lin" valueType="num">
                                      <p:cBhvr>
                                        <p:cTn id="51" dur="3000"/>
                                        <p:tgtEl>
                                          <p:spTgt spid="12"/>
                                        </p:tgtEl>
                                        <p:attrNameLst>
                                          <p:attrName>ppt_h</p:attrName>
                                        </p:attrNameLst>
                                      </p:cBhvr>
                                      <p:tavLst>
                                        <p:tav tm="0">
                                          <p:val>
                                            <p:strVal val="ppt_h"/>
                                          </p:val>
                                        </p:tav>
                                        <p:tav tm="100000">
                                          <p:val>
                                            <p:fltVal val="0"/>
                                          </p:val>
                                        </p:tav>
                                      </p:tavLst>
                                    </p:anim>
                                    <p:set>
                                      <p:cBhvr>
                                        <p:cTn id="52" dur="1" fill="hold">
                                          <p:stCondLst>
                                            <p:cond delay="2999"/>
                                          </p:stCondLst>
                                        </p:cTn>
                                        <p:tgtEl>
                                          <p:spTgt spid="12"/>
                                        </p:tgtEl>
                                        <p:attrNameLst>
                                          <p:attrName>style.visibility</p:attrName>
                                        </p:attrNameLst>
                                      </p:cBhvr>
                                      <p:to>
                                        <p:strVal val="hidden"/>
                                      </p:to>
                                    </p:set>
                                  </p:childTnLst>
                                </p:cTn>
                              </p:par>
                              <p:par>
                                <p:cTn id="53" presetID="17" presetClass="exit" presetSubtype="1" fill="hold" nodeType="withEffect">
                                  <p:stCondLst>
                                    <p:cond delay="2000"/>
                                  </p:stCondLst>
                                  <p:childTnLst>
                                    <p:anim calcmode="lin" valueType="num">
                                      <p:cBhvr>
                                        <p:cTn id="54" dur="3000"/>
                                        <p:tgtEl>
                                          <p:spTgt spid="11"/>
                                        </p:tgtEl>
                                        <p:attrNameLst>
                                          <p:attrName>ppt_x</p:attrName>
                                        </p:attrNameLst>
                                      </p:cBhvr>
                                      <p:tavLst>
                                        <p:tav tm="0">
                                          <p:val>
                                            <p:strVal val="ppt_x"/>
                                          </p:val>
                                        </p:tav>
                                        <p:tav tm="100000">
                                          <p:val>
                                            <p:strVal val="ppt_x"/>
                                          </p:val>
                                        </p:tav>
                                      </p:tavLst>
                                    </p:anim>
                                    <p:anim calcmode="lin" valueType="num">
                                      <p:cBhvr>
                                        <p:cTn id="55" dur="3000"/>
                                        <p:tgtEl>
                                          <p:spTgt spid="11"/>
                                        </p:tgtEl>
                                        <p:attrNameLst>
                                          <p:attrName>ppt_y</p:attrName>
                                        </p:attrNameLst>
                                      </p:cBhvr>
                                      <p:tavLst>
                                        <p:tav tm="0">
                                          <p:val>
                                            <p:strVal val="ppt_y"/>
                                          </p:val>
                                        </p:tav>
                                        <p:tav tm="100000">
                                          <p:val>
                                            <p:strVal val="ppt_y-ppt_h/2"/>
                                          </p:val>
                                        </p:tav>
                                      </p:tavLst>
                                    </p:anim>
                                    <p:anim calcmode="lin" valueType="num">
                                      <p:cBhvr>
                                        <p:cTn id="56" dur="3000"/>
                                        <p:tgtEl>
                                          <p:spTgt spid="11"/>
                                        </p:tgtEl>
                                        <p:attrNameLst>
                                          <p:attrName>ppt_w</p:attrName>
                                        </p:attrNameLst>
                                      </p:cBhvr>
                                      <p:tavLst>
                                        <p:tav tm="0">
                                          <p:val>
                                            <p:strVal val="ppt_w"/>
                                          </p:val>
                                        </p:tav>
                                        <p:tav tm="100000">
                                          <p:val>
                                            <p:strVal val="ppt_w"/>
                                          </p:val>
                                        </p:tav>
                                      </p:tavLst>
                                    </p:anim>
                                    <p:anim calcmode="lin" valueType="num">
                                      <p:cBhvr>
                                        <p:cTn id="57" dur="3000"/>
                                        <p:tgtEl>
                                          <p:spTgt spid="11"/>
                                        </p:tgtEl>
                                        <p:attrNameLst>
                                          <p:attrName>ppt_h</p:attrName>
                                        </p:attrNameLst>
                                      </p:cBhvr>
                                      <p:tavLst>
                                        <p:tav tm="0">
                                          <p:val>
                                            <p:strVal val="ppt_h"/>
                                          </p:val>
                                        </p:tav>
                                        <p:tav tm="100000">
                                          <p:val>
                                            <p:fltVal val="0"/>
                                          </p:val>
                                        </p:tav>
                                      </p:tavLst>
                                    </p:anim>
                                    <p:set>
                                      <p:cBhvr>
                                        <p:cTn id="58" dur="1" fill="hold">
                                          <p:stCondLst>
                                            <p:cond delay="2999"/>
                                          </p:stCondLst>
                                        </p:cTn>
                                        <p:tgtEl>
                                          <p:spTgt spid="11"/>
                                        </p:tgtEl>
                                        <p:attrNameLst>
                                          <p:attrName>style.visibility</p:attrName>
                                        </p:attrNameLst>
                                      </p:cBhvr>
                                      <p:to>
                                        <p:strVal val="hidden"/>
                                      </p:to>
                                    </p:set>
                                  </p:childTnLst>
                                </p:cTn>
                              </p:par>
                              <p:par>
                                <p:cTn id="59" presetID="17" presetClass="exit" presetSubtype="4" fill="hold" nodeType="withEffect">
                                  <p:stCondLst>
                                    <p:cond delay="0"/>
                                  </p:stCondLst>
                                  <p:childTnLst>
                                    <p:anim calcmode="lin" valueType="num">
                                      <p:cBhvr>
                                        <p:cTn id="60" dur="3000"/>
                                        <p:tgtEl>
                                          <p:spTgt spid="16"/>
                                        </p:tgtEl>
                                        <p:attrNameLst>
                                          <p:attrName>ppt_x</p:attrName>
                                        </p:attrNameLst>
                                      </p:cBhvr>
                                      <p:tavLst>
                                        <p:tav tm="0">
                                          <p:val>
                                            <p:strVal val="ppt_x"/>
                                          </p:val>
                                        </p:tav>
                                        <p:tav tm="100000">
                                          <p:val>
                                            <p:strVal val="ppt_x"/>
                                          </p:val>
                                        </p:tav>
                                      </p:tavLst>
                                    </p:anim>
                                    <p:anim calcmode="lin" valueType="num">
                                      <p:cBhvr>
                                        <p:cTn id="61" dur="3000"/>
                                        <p:tgtEl>
                                          <p:spTgt spid="16"/>
                                        </p:tgtEl>
                                        <p:attrNameLst>
                                          <p:attrName>ppt_y</p:attrName>
                                        </p:attrNameLst>
                                      </p:cBhvr>
                                      <p:tavLst>
                                        <p:tav tm="0">
                                          <p:val>
                                            <p:strVal val="ppt_y"/>
                                          </p:val>
                                        </p:tav>
                                        <p:tav tm="100000">
                                          <p:val>
                                            <p:strVal val="ppt_y+ppt_h/2"/>
                                          </p:val>
                                        </p:tav>
                                      </p:tavLst>
                                    </p:anim>
                                    <p:anim calcmode="lin" valueType="num">
                                      <p:cBhvr>
                                        <p:cTn id="62" dur="3000"/>
                                        <p:tgtEl>
                                          <p:spTgt spid="16"/>
                                        </p:tgtEl>
                                        <p:attrNameLst>
                                          <p:attrName>ppt_w</p:attrName>
                                        </p:attrNameLst>
                                      </p:cBhvr>
                                      <p:tavLst>
                                        <p:tav tm="0">
                                          <p:val>
                                            <p:strVal val="ppt_w"/>
                                          </p:val>
                                        </p:tav>
                                        <p:tav tm="100000">
                                          <p:val>
                                            <p:strVal val="ppt_w"/>
                                          </p:val>
                                        </p:tav>
                                      </p:tavLst>
                                    </p:anim>
                                    <p:anim calcmode="lin" valueType="num">
                                      <p:cBhvr>
                                        <p:cTn id="63" dur="3000"/>
                                        <p:tgtEl>
                                          <p:spTgt spid="16"/>
                                        </p:tgtEl>
                                        <p:attrNameLst>
                                          <p:attrName>ppt_h</p:attrName>
                                        </p:attrNameLst>
                                      </p:cBhvr>
                                      <p:tavLst>
                                        <p:tav tm="0">
                                          <p:val>
                                            <p:strVal val="ppt_h"/>
                                          </p:val>
                                        </p:tav>
                                        <p:tav tm="100000">
                                          <p:val>
                                            <p:fltVal val="0"/>
                                          </p:val>
                                        </p:tav>
                                      </p:tavLst>
                                    </p:anim>
                                    <p:set>
                                      <p:cBhvr>
                                        <p:cTn id="64" dur="1" fill="hold">
                                          <p:stCondLst>
                                            <p:cond delay="2999"/>
                                          </p:stCondLst>
                                        </p:cTn>
                                        <p:tgtEl>
                                          <p:spTgt spid="16"/>
                                        </p:tgtEl>
                                        <p:attrNameLst>
                                          <p:attrName>style.visibility</p:attrName>
                                        </p:attrNameLst>
                                      </p:cBhvr>
                                      <p:to>
                                        <p:strVal val="hidden"/>
                                      </p:to>
                                    </p:set>
                                  </p:childTnLst>
                                </p:cTn>
                              </p:par>
                              <p:par>
                                <p:cTn id="65" presetID="17" presetClass="exit" presetSubtype="4" fill="hold" nodeType="withEffect">
                                  <p:stCondLst>
                                    <p:cond delay="1000"/>
                                  </p:stCondLst>
                                  <p:childTnLst>
                                    <p:anim calcmode="lin" valueType="num">
                                      <p:cBhvr>
                                        <p:cTn id="66" dur="3000"/>
                                        <p:tgtEl>
                                          <p:spTgt spid="15"/>
                                        </p:tgtEl>
                                        <p:attrNameLst>
                                          <p:attrName>ppt_x</p:attrName>
                                        </p:attrNameLst>
                                      </p:cBhvr>
                                      <p:tavLst>
                                        <p:tav tm="0">
                                          <p:val>
                                            <p:strVal val="ppt_x"/>
                                          </p:val>
                                        </p:tav>
                                        <p:tav tm="100000">
                                          <p:val>
                                            <p:strVal val="ppt_x"/>
                                          </p:val>
                                        </p:tav>
                                      </p:tavLst>
                                    </p:anim>
                                    <p:anim calcmode="lin" valueType="num">
                                      <p:cBhvr>
                                        <p:cTn id="67" dur="3000"/>
                                        <p:tgtEl>
                                          <p:spTgt spid="15"/>
                                        </p:tgtEl>
                                        <p:attrNameLst>
                                          <p:attrName>ppt_y</p:attrName>
                                        </p:attrNameLst>
                                      </p:cBhvr>
                                      <p:tavLst>
                                        <p:tav tm="0">
                                          <p:val>
                                            <p:strVal val="ppt_y"/>
                                          </p:val>
                                        </p:tav>
                                        <p:tav tm="100000">
                                          <p:val>
                                            <p:strVal val="ppt_y+ppt_h/2"/>
                                          </p:val>
                                        </p:tav>
                                      </p:tavLst>
                                    </p:anim>
                                    <p:anim calcmode="lin" valueType="num">
                                      <p:cBhvr>
                                        <p:cTn id="68" dur="3000"/>
                                        <p:tgtEl>
                                          <p:spTgt spid="15"/>
                                        </p:tgtEl>
                                        <p:attrNameLst>
                                          <p:attrName>ppt_w</p:attrName>
                                        </p:attrNameLst>
                                      </p:cBhvr>
                                      <p:tavLst>
                                        <p:tav tm="0">
                                          <p:val>
                                            <p:strVal val="ppt_w"/>
                                          </p:val>
                                        </p:tav>
                                        <p:tav tm="100000">
                                          <p:val>
                                            <p:strVal val="ppt_w"/>
                                          </p:val>
                                        </p:tav>
                                      </p:tavLst>
                                    </p:anim>
                                    <p:anim calcmode="lin" valueType="num">
                                      <p:cBhvr>
                                        <p:cTn id="69" dur="3000"/>
                                        <p:tgtEl>
                                          <p:spTgt spid="15"/>
                                        </p:tgtEl>
                                        <p:attrNameLst>
                                          <p:attrName>ppt_h</p:attrName>
                                        </p:attrNameLst>
                                      </p:cBhvr>
                                      <p:tavLst>
                                        <p:tav tm="0">
                                          <p:val>
                                            <p:strVal val="ppt_h"/>
                                          </p:val>
                                        </p:tav>
                                        <p:tav tm="100000">
                                          <p:val>
                                            <p:fltVal val="0"/>
                                          </p:val>
                                        </p:tav>
                                      </p:tavLst>
                                    </p:anim>
                                    <p:set>
                                      <p:cBhvr>
                                        <p:cTn id="70" dur="1" fill="hold">
                                          <p:stCondLst>
                                            <p:cond delay="2999"/>
                                          </p:stCondLst>
                                        </p:cTn>
                                        <p:tgtEl>
                                          <p:spTgt spid="15"/>
                                        </p:tgtEl>
                                        <p:attrNameLst>
                                          <p:attrName>style.visibility</p:attrName>
                                        </p:attrNameLst>
                                      </p:cBhvr>
                                      <p:to>
                                        <p:strVal val="hidden"/>
                                      </p:to>
                                    </p:set>
                                  </p:childTnLst>
                                </p:cTn>
                              </p:par>
                              <p:par>
                                <p:cTn id="71" presetID="17" presetClass="exit" presetSubtype="4" fill="hold" nodeType="withEffect">
                                  <p:stCondLst>
                                    <p:cond delay="2000"/>
                                  </p:stCondLst>
                                  <p:childTnLst>
                                    <p:anim calcmode="lin" valueType="num">
                                      <p:cBhvr>
                                        <p:cTn id="72" dur="3000"/>
                                        <p:tgtEl>
                                          <p:spTgt spid="14"/>
                                        </p:tgtEl>
                                        <p:attrNameLst>
                                          <p:attrName>ppt_x</p:attrName>
                                        </p:attrNameLst>
                                      </p:cBhvr>
                                      <p:tavLst>
                                        <p:tav tm="0">
                                          <p:val>
                                            <p:strVal val="ppt_x"/>
                                          </p:val>
                                        </p:tav>
                                        <p:tav tm="100000">
                                          <p:val>
                                            <p:strVal val="ppt_x"/>
                                          </p:val>
                                        </p:tav>
                                      </p:tavLst>
                                    </p:anim>
                                    <p:anim calcmode="lin" valueType="num">
                                      <p:cBhvr>
                                        <p:cTn id="73" dur="3000"/>
                                        <p:tgtEl>
                                          <p:spTgt spid="14"/>
                                        </p:tgtEl>
                                        <p:attrNameLst>
                                          <p:attrName>ppt_y</p:attrName>
                                        </p:attrNameLst>
                                      </p:cBhvr>
                                      <p:tavLst>
                                        <p:tav tm="0">
                                          <p:val>
                                            <p:strVal val="ppt_y"/>
                                          </p:val>
                                        </p:tav>
                                        <p:tav tm="100000">
                                          <p:val>
                                            <p:strVal val="ppt_y+ppt_h/2"/>
                                          </p:val>
                                        </p:tav>
                                      </p:tavLst>
                                    </p:anim>
                                    <p:anim calcmode="lin" valueType="num">
                                      <p:cBhvr>
                                        <p:cTn id="74" dur="3000"/>
                                        <p:tgtEl>
                                          <p:spTgt spid="14"/>
                                        </p:tgtEl>
                                        <p:attrNameLst>
                                          <p:attrName>ppt_w</p:attrName>
                                        </p:attrNameLst>
                                      </p:cBhvr>
                                      <p:tavLst>
                                        <p:tav tm="0">
                                          <p:val>
                                            <p:strVal val="ppt_w"/>
                                          </p:val>
                                        </p:tav>
                                        <p:tav tm="100000">
                                          <p:val>
                                            <p:strVal val="ppt_w"/>
                                          </p:val>
                                        </p:tav>
                                      </p:tavLst>
                                    </p:anim>
                                    <p:anim calcmode="lin" valueType="num">
                                      <p:cBhvr>
                                        <p:cTn id="75" dur="3000"/>
                                        <p:tgtEl>
                                          <p:spTgt spid="14"/>
                                        </p:tgtEl>
                                        <p:attrNameLst>
                                          <p:attrName>ppt_h</p:attrName>
                                        </p:attrNameLst>
                                      </p:cBhvr>
                                      <p:tavLst>
                                        <p:tav tm="0">
                                          <p:val>
                                            <p:strVal val="ppt_h"/>
                                          </p:val>
                                        </p:tav>
                                        <p:tav tm="100000">
                                          <p:val>
                                            <p:fltVal val="0"/>
                                          </p:val>
                                        </p:tav>
                                      </p:tavLst>
                                    </p:anim>
                                    <p:set>
                                      <p:cBhvr>
                                        <p:cTn id="76" dur="1" fill="hold">
                                          <p:stCondLst>
                                            <p:cond delay="2999"/>
                                          </p:stCondLst>
                                        </p:cTn>
                                        <p:tgtEl>
                                          <p:spTgt spid="14"/>
                                        </p:tgtEl>
                                        <p:attrNameLst>
                                          <p:attrName>style.visibility</p:attrName>
                                        </p:attrNameLst>
                                      </p:cBhvr>
                                      <p:to>
                                        <p:strVal val="hidden"/>
                                      </p:to>
                                    </p:set>
                                  </p:childTnLst>
                                </p:cTn>
                              </p:par>
                              <p:par>
                                <p:cTn id="77" presetID="21" presetClass="entr" presetSubtype="4" fill="hold" nodeType="withEffect">
                                  <p:stCondLst>
                                    <p:cond delay="1500"/>
                                  </p:stCondLst>
                                  <p:childTnLst>
                                    <p:set>
                                      <p:cBhvr>
                                        <p:cTn id="78" dur="1" fill="hold">
                                          <p:stCondLst>
                                            <p:cond delay="0"/>
                                          </p:stCondLst>
                                        </p:cTn>
                                        <p:tgtEl>
                                          <p:spTgt spid="18"/>
                                        </p:tgtEl>
                                        <p:attrNameLst>
                                          <p:attrName>style.visibility</p:attrName>
                                        </p:attrNameLst>
                                      </p:cBhvr>
                                      <p:to>
                                        <p:strVal val="visible"/>
                                      </p:to>
                                    </p:set>
                                    <p:animEffect transition="in" filter="wheel(4)">
                                      <p:cBhvr>
                                        <p:cTn id="79" dur="3000"/>
                                        <p:tgtEl>
                                          <p:spTgt spid="18"/>
                                        </p:tgtEl>
                                      </p:cBhvr>
                                    </p:animEffect>
                                  </p:childTnLst>
                                </p:cTn>
                              </p:par>
                              <p:par>
                                <p:cTn id="80" presetID="23" presetClass="entr" presetSubtype="16" fill="hold" nodeType="withEffect">
                                  <p:stCondLst>
                                    <p:cond delay="1500"/>
                                  </p:stCondLst>
                                  <p:childTnLst>
                                    <p:set>
                                      <p:cBhvr>
                                        <p:cTn id="81" dur="1" fill="hold">
                                          <p:stCondLst>
                                            <p:cond delay="0"/>
                                          </p:stCondLst>
                                        </p:cTn>
                                        <p:tgtEl>
                                          <p:spTgt spid="18"/>
                                        </p:tgtEl>
                                        <p:attrNameLst>
                                          <p:attrName>style.visibility</p:attrName>
                                        </p:attrNameLst>
                                      </p:cBhvr>
                                      <p:to>
                                        <p:strVal val="visible"/>
                                      </p:to>
                                    </p:set>
                                    <p:anim calcmode="lin" valueType="num">
                                      <p:cBhvr>
                                        <p:cTn id="82" dur="3000" fill="hold"/>
                                        <p:tgtEl>
                                          <p:spTgt spid="18"/>
                                        </p:tgtEl>
                                        <p:attrNameLst>
                                          <p:attrName>ppt_w</p:attrName>
                                        </p:attrNameLst>
                                      </p:cBhvr>
                                      <p:tavLst>
                                        <p:tav tm="0">
                                          <p:val>
                                            <p:fltVal val="0"/>
                                          </p:val>
                                        </p:tav>
                                        <p:tav tm="100000">
                                          <p:val>
                                            <p:strVal val="#ppt_w"/>
                                          </p:val>
                                        </p:tav>
                                      </p:tavLst>
                                    </p:anim>
                                    <p:anim calcmode="lin" valueType="num">
                                      <p:cBhvr>
                                        <p:cTn id="83" dur="3000" fill="hold"/>
                                        <p:tgtEl>
                                          <p:spTgt spid="18"/>
                                        </p:tgtEl>
                                        <p:attrNameLst>
                                          <p:attrName>ppt_h</p:attrName>
                                        </p:attrNameLst>
                                      </p:cBhvr>
                                      <p:tavLst>
                                        <p:tav tm="0">
                                          <p:val>
                                            <p:fltVal val="0"/>
                                          </p:val>
                                        </p:tav>
                                        <p:tav tm="100000">
                                          <p:val>
                                            <p:strVal val="#ppt_h"/>
                                          </p:val>
                                        </p:tav>
                                      </p:tavLst>
                                    </p:anim>
                                  </p:childTnLst>
                                </p:cTn>
                              </p:par>
                            </p:childTnLst>
                          </p:cTn>
                        </p:par>
                        <p:par>
                          <p:cTn id="84" fill="hold">
                            <p:stCondLst>
                              <p:cond delay="5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7"/>
                                        </p:tgtEl>
                                        <p:attrNameLst>
                                          <p:attrName>style.visibility</p:attrName>
                                        </p:attrNameLst>
                                      </p:cBhvr>
                                      <p:to>
                                        <p:strVal val="visible"/>
                                      </p:to>
                                    </p:set>
                                    <p:animEffect transition="in" filter="fade">
                                      <p:cBhvr>
                                        <p:cTn id="87" dur="1000"/>
                                        <p:tgtEl>
                                          <p:spTgt spid="17"/>
                                        </p:tgtEl>
                                      </p:cBhvr>
                                    </p:animEffect>
                                    <p:anim calcmode="lin" valueType="num">
                                      <p:cBhvr>
                                        <p:cTn id="88" dur="1000" fill="hold"/>
                                        <p:tgtEl>
                                          <p:spTgt spid="17"/>
                                        </p:tgtEl>
                                        <p:attrNameLst>
                                          <p:attrName>ppt_x</p:attrName>
                                        </p:attrNameLst>
                                      </p:cBhvr>
                                      <p:tavLst>
                                        <p:tav tm="0">
                                          <p:val>
                                            <p:strVal val="#ppt_x-.1"/>
                                          </p:val>
                                        </p:tav>
                                        <p:tav tm="100000">
                                          <p:val>
                                            <p:strVal val="#ppt_x"/>
                                          </p:val>
                                        </p:tav>
                                      </p:tavLst>
                                    </p:anim>
                                    <p:anim calcmode="lin" valueType="num">
                                      <p:cBhvr>
                                        <p:cTn id="8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3" descr="C:\Documents and Settings\Ana María\Escritorio\pareja-de-guacamayos.jpg"/>
          <p:cNvPicPr>
            <a:picLocks noChangeAspect="1" noChangeArrowheads="1"/>
          </p:cNvPicPr>
          <p:nvPr/>
        </p:nvPicPr>
        <p:blipFill>
          <a:blip r:embed="rId2" cstate="print"/>
          <a:srcRect/>
          <a:stretch>
            <a:fillRect/>
          </a:stretch>
        </p:blipFill>
        <p:spPr bwMode="auto">
          <a:xfrm>
            <a:off x="0" y="0"/>
            <a:ext cx="914400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Forma libre"/>
          <p:cNvSpPr/>
          <p:nvPr/>
        </p:nvSpPr>
        <p:spPr>
          <a:xfrm>
            <a:off x="857250" y="0"/>
            <a:ext cx="1285875" cy="2846388"/>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Forma libre"/>
          <p:cNvSpPr/>
          <p:nvPr/>
        </p:nvSpPr>
        <p:spPr>
          <a:xfrm rot="10800000">
            <a:off x="857250" y="2857500"/>
            <a:ext cx="1285875" cy="2857500"/>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Forma libre"/>
          <p:cNvSpPr/>
          <p:nvPr/>
        </p:nvSpPr>
        <p:spPr>
          <a:xfrm>
            <a:off x="857250" y="0"/>
            <a:ext cx="1285875" cy="2846388"/>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Forma libre"/>
          <p:cNvSpPr/>
          <p:nvPr/>
        </p:nvSpPr>
        <p:spPr>
          <a:xfrm rot="10800000">
            <a:off x="857250" y="2857500"/>
            <a:ext cx="1285875" cy="2857500"/>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Forma libre"/>
          <p:cNvSpPr/>
          <p:nvPr/>
        </p:nvSpPr>
        <p:spPr>
          <a:xfrm>
            <a:off x="2857500" y="0"/>
            <a:ext cx="1285875" cy="2857500"/>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Forma libre"/>
          <p:cNvSpPr/>
          <p:nvPr/>
        </p:nvSpPr>
        <p:spPr>
          <a:xfrm rot="10800000">
            <a:off x="2857500" y="2798763"/>
            <a:ext cx="1285875"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7" name="16 Forma libre"/>
          <p:cNvSpPr/>
          <p:nvPr/>
        </p:nvSpPr>
        <p:spPr>
          <a:xfrm>
            <a:off x="4857750" y="0"/>
            <a:ext cx="1357313"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8" name="17 Forma libre"/>
          <p:cNvSpPr/>
          <p:nvPr/>
        </p:nvSpPr>
        <p:spPr>
          <a:xfrm rot="10800000">
            <a:off x="4857750" y="2798763"/>
            <a:ext cx="1357313"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9" name="18 Forma libre"/>
          <p:cNvSpPr/>
          <p:nvPr/>
        </p:nvSpPr>
        <p:spPr>
          <a:xfrm>
            <a:off x="2857500" y="0"/>
            <a:ext cx="1285875"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0" name="19 Forma libre"/>
          <p:cNvSpPr/>
          <p:nvPr/>
        </p:nvSpPr>
        <p:spPr>
          <a:xfrm rot="10800000">
            <a:off x="2857500" y="2857500"/>
            <a:ext cx="1285875" cy="2857500"/>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 name="20 Forma libre"/>
          <p:cNvSpPr/>
          <p:nvPr/>
        </p:nvSpPr>
        <p:spPr>
          <a:xfrm>
            <a:off x="4857750" y="0"/>
            <a:ext cx="1357313"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 name="21 Forma libre"/>
          <p:cNvSpPr/>
          <p:nvPr/>
        </p:nvSpPr>
        <p:spPr>
          <a:xfrm rot="10800000">
            <a:off x="4857750" y="2798763"/>
            <a:ext cx="1357313"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5" name="24 Forma libre"/>
          <p:cNvSpPr/>
          <p:nvPr/>
        </p:nvSpPr>
        <p:spPr>
          <a:xfrm>
            <a:off x="7000875" y="0"/>
            <a:ext cx="1357313"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6" name="25 Forma libre"/>
          <p:cNvSpPr/>
          <p:nvPr/>
        </p:nvSpPr>
        <p:spPr>
          <a:xfrm rot="10800000">
            <a:off x="7000875" y="2798763"/>
            <a:ext cx="1357313"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7" name="26 Forma libre"/>
          <p:cNvSpPr/>
          <p:nvPr/>
        </p:nvSpPr>
        <p:spPr>
          <a:xfrm>
            <a:off x="7000875" y="0"/>
            <a:ext cx="1357313"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8" name="27 Forma libre"/>
          <p:cNvSpPr/>
          <p:nvPr/>
        </p:nvSpPr>
        <p:spPr>
          <a:xfrm rot="10800000">
            <a:off x="7000875" y="2798763"/>
            <a:ext cx="1357313"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4" name="23 CuadroTexto"/>
          <p:cNvSpPr txBox="1"/>
          <p:nvPr/>
        </p:nvSpPr>
        <p:spPr>
          <a:xfrm>
            <a:off x="539750" y="4370388"/>
            <a:ext cx="82804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Esto era Núremberg. Esta ciudad tuvo una gran importancia durante el Tercer </a:t>
            </a:r>
            <a:r>
              <a:rPr lang="es-ES" i="1" dirty="0" err="1">
                <a:effectLst>
                  <a:glow rad="101600">
                    <a:schemeClr val="accent2">
                      <a:satMod val="175000"/>
                      <a:alpha val="40000"/>
                    </a:schemeClr>
                  </a:glow>
                  <a:outerShdw blurRad="38100" dist="38100" dir="2700000" algn="tl">
                    <a:srgbClr val="000000">
                      <a:alpha val="43137"/>
                    </a:srgbClr>
                  </a:outerShdw>
                </a:effectLst>
              </a:rPr>
              <a:t>Reich</a:t>
            </a:r>
            <a:r>
              <a:rPr lang="es-ES" i="1" dirty="0">
                <a:effectLst>
                  <a:glow rad="101600">
                    <a:schemeClr val="accent2">
                      <a:satMod val="175000"/>
                      <a:alpha val="40000"/>
                    </a:schemeClr>
                  </a:glow>
                  <a:outerShdw blurRad="38100" dist="38100" dir="2700000" algn="tl">
                    <a:srgbClr val="000000">
                      <a:alpha val="43137"/>
                    </a:srgbClr>
                  </a:outerShdw>
                </a:effectLst>
              </a:rPr>
              <a:t>, debido a todos los mítines nazis que se celebraban allí. Fue bombardeada intensamente a principios de 1945. Cerca del noventa por ciento de la ciudad fue destruida, en sólo una hora, el 2 de enero de 1945.</a:t>
            </a:r>
          </a:p>
        </p:txBody>
      </p:sp>
    </p:spTree>
  </p:cSld>
  <p:clrMapOvr>
    <a:masterClrMapping/>
  </p:clrMapOvr>
  <mc:AlternateContent xmlns:mc="http://schemas.openxmlformats.org/markup-compatibility/2006" xmlns:p14="http://schemas.microsoft.com/office/powerpoint/2010/main">
    <mc:Choice Requires="p14">
      <p:transition spd="slow" p14:dur="30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ppt_x"/>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ppt_x"/>
                                          </p:val>
                                        </p:tav>
                                      </p:tavLst>
                                    </p:anim>
                                    <p:anim calcmode="lin" valueType="num">
                                      <p:cBhvr additive="base">
                                        <p:cTn id="11" dur="3000"/>
                                        <p:tgtEl>
                                          <p:spTgt spid="7"/>
                                        </p:tgtEl>
                                        <p:attrNameLst>
                                          <p:attrName>ppt_y</p:attrName>
                                        </p:attrNameLst>
                                      </p:cBhvr>
                                      <p:tavLst>
                                        <p:tav tm="0">
                                          <p:val>
                                            <p:strVal val="ppt_y"/>
                                          </p:val>
                                        </p:tav>
                                        <p:tav tm="100000">
                                          <p:val>
                                            <p:strVal val="0-ppt_h/2"/>
                                          </p:val>
                                        </p:tav>
                                      </p:tavLst>
                                    </p:anim>
                                    <p:set>
                                      <p:cBhvr>
                                        <p:cTn id="12" dur="1" fill="hold">
                                          <p:stCondLst>
                                            <p:cond delay="2999"/>
                                          </p:stCondLst>
                                        </p:cTn>
                                        <p:tgtEl>
                                          <p:spTgt spid="7"/>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ppt_x"/>
                                          </p:val>
                                        </p:tav>
                                      </p:tavLst>
                                    </p:anim>
                                    <p:anim calcmode="lin" valueType="num">
                                      <p:cBhvr additive="base">
                                        <p:cTn id="15" dur="3000"/>
                                        <p:tgtEl>
                                          <p:spTgt spid="6"/>
                                        </p:tgtEl>
                                        <p:attrNameLst>
                                          <p:attrName>ppt_y</p:attrName>
                                        </p:attrNameLst>
                                      </p:cBhvr>
                                      <p:tavLst>
                                        <p:tav tm="0">
                                          <p:val>
                                            <p:strVal val="ppt_y"/>
                                          </p:val>
                                        </p:tav>
                                        <p:tav tm="100000">
                                          <p:val>
                                            <p:strVal val="0-ppt_h/2"/>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ppt_x"/>
                                          </p:val>
                                        </p:tav>
                                      </p:tavLst>
                                    </p:anim>
                                    <p:anim calcmode="lin" valueType="num">
                                      <p:cBhvr additive="base">
                                        <p:cTn id="19" dur="3000"/>
                                        <p:tgtEl>
                                          <p:spTgt spid="8"/>
                                        </p:tgtEl>
                                        <p:attrNameLst>
                                          <p:attrName>ppt_y</p:attrName>
                                        </p:attrNameLst>
                                      </p:cBhvr>
                                      <p:tavLst>
                                        <p:tav tm="0">
                                          <p:val>
                                            <p:strVal val="ppt_y"/>
                                          </p:val>
                                        </p:tav>
                                        <p:tav tm="100000">
                                          <p:val>
                                            <p:strVal val="1+ppt_h/2"/>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12"/>
                                        </p:tgtEl>
                                        <p:attrNameLst>
                                          <p:attrName>ppt_x</p:attrName>
                                        </p:attrNameLst>
                                      </p:cBhvr>
                                      <p:tavLst>
                                        <p:tav tm="0">
                                          <p:val>
                                            <p:strVal val="ppt_x"/>
                                          </p:val>
                                        </p:tav>
                                        <p:tav tm="100000">
                                          <p:val>
                                            <p:strVal val="ppt_x"/>
                                          </p:val>
                                        </p:tav>
                                      </p:tavLst>
                                    </p:anim>
                                    <p:anim calcmode="lin" valueType="num">
                                      <p:cBhvr additive="base">
                                        <p:cTn id="23" dur="3000"/>
                                        <p:tgtEl>
                                          <p:spTgt spid="12"/>
                                        </p:tgtEl>
                                        <p:attrNameLst>
                                          <p:attrName>ppt_y</p:attrName>
                                        </p:attrNameLst>
                                      </p:cBhvr>
                                      <p:tavLst>
                                        <p:tav tm="0">
                                          <p:val>
                                            <p:strVal val="ppt_y"/>
                                          </p:val>
                                        </p:tav>
                                        <p:tav tm="100000">
                                          <p:val>
                                            <p:strVal val="1+ppt_h/2"/>
                                          </p:val>
                                        </p:tav>
                                      </p:tavLst>
                                    </p:anim>
                                    <p:set>
                                      <p:cBhvr>
                                        <p:cTn id="24" dur="1" fill="hold">
                                          <p:stCondLst>
                                            <p:cond delay="2999"/>
                                          </p:stCondLst>
                                        </p:cTn>
                                        <p:tgtEl>
                                          <p:spTgt spid="12"/>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11"/>
                                        </p:tgtEl>
                                        <p:attrNameLst>
                                          <p:attrName>ppt_x</p:attrName>
                                        </p:attrNameLst>
                                      </p:cBhvr>
                                      <p:tavLst>
                                        <p:tav tm="0">
                                          <p:val>
                                            <p:strVal val="ppt_x"/>
                                          </p:val>
                                        </p:tav>
                                        <p:tav tm="100000">
                                          <p:val>
                                            <p:strVal val="ppt_x"/>
                                          </p:val>
                                        </p:tav>
                                      </p:tavLst>
                                    </p:anim>
                                    <p:anim calcmode="lin" valueType="num">
                                      <p:cBhvr additive="base">
                                        <p:cTn id="27" dur="3000"/>
                                        <p:tgtEl>
                                          <p:spTgt spid="11"/>
                                        </p:tgtEl>
                                        <p:attrNameLst>
                                          <p:attrName>ppt_y</p:attrName>
                                        </p:attrNameLst>
                                      </p:cBhvr>
                                      <p:tavLst>
                                        <p:tav tm="0">
                                          <p:val>
                                            <p:strVal val="ppt_y"/>
                                          </p:val>
                                        </p:tav>
                                        <p:tav tm="100000">
                                          <p:val>
                                            <p:strVal val="0-ppt_h/2"/>
                                          </p:val>
                                        </p:tav>
                                      </p:tavLst>
                                    </p:anim>
                                    <p:set>
                                      <p:cBhvr>
                                        <p:cTn id="28" dur="1" fill="hold">
                                          <p:stCondLst>
                                            <p:cond delay="2999"/>
                                          </p:stCondLst>
                                        </p:cTn>
                                        <p:tgtEl>
                                          <p:spTgt spid="11"/>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18"/>
                                        </p:tgtEl>
                                        <p:attrNameLst>
                                          <p:attrName>ppt_x</p:attrName>
                                        </p:attrNameLst>
                                      </p:cBhvr>
                                      <p:tavLst>
                                        <p:tav tm="0">
                                          <p:val>
                                            <p:strVal val="ppt_x"/>
                                          </p:val>
                                        </p:tav>
                                        <p:tav tm="100000">
                                          <p:val>
                                            <p:strVal val="ppt_x"/>
                                          </p:val>
                                        </p:tav>
                                      </p:tavLst>
                                    </p:anim>
                                    <p:anim calcmode="lin" valueType="num">
                                      <p:cBhvr additive="base">
                                        <p:cTn id="31" dur="3000"/>
                                        <p:tgtEl>
                                          <p:spTgt spid="18"/>
                                        </p:tgtEl>
                                        <p:attrNameLst>
                                          <p:attrName>ppt_y</p:attrName>
                                        </p:attrNameLst>
                                      </p:cBhvr>
                                      <p:tavLst>
                                        <p:tav tm="0">
                                          <p:val>
                                            <p:strVal val="ppt_y"/>
                                          </p:val>
                                        </p:tav>
                                        <p:tav tm="100000">
                                          <p:val>
                                            <p:strVal val="1+ppt_h/2"/>
                                          </p:val>
                                        </p:tav>
                                      </p:tavLst>
                                    </p:anim>
                                    <p:set>
                                      <p:cBhvr>
                                        <p:cTn id="32" dur="1" fill="hold">
                                          <p:stCondLst>
                                            <p:cond delay="2999"/>
                                          </p:stCondLst>
                                        </p:cTn>
                                        <p:tgtEl>
                                          <p:spTgt spid="18"/>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17"/>
                                        </p:tgtEl>
                                        <p:attrNameLst>
                                          <p:attrName>ppt_x</p:attrName>
                                        </p:attrNameLst>
                                      </p:cBhvr>
                                      <p:tavLst>
                                        <p:tav tm="0">
                                          <p:val>
                                            <p:strVal val="ppt_x"/>
                                          </p:val>
                                        </p:tav>
                                        <p:tav tm="100000">
                                          <p:val>
                                            <p:strVal val="ppt_x"/>
                                          </p:val>
                                        </p:tav>
                                      </p:tavLst>
                                    </p:anim>
                                    <p:anim calcmode="lin" valueType="num">
                                      <p:cBhvr additive="base">
                                        <p:cTn id="35" dur="3000"/>
                                        <p:tgtEl>
                                          <p:spTgt spid="17"/>
                                        </p:tgtEl>
                                        <p:attrNameLst>
                                          <p:attrName>ppt_y</p:attrName>
                                        </p:attrNameLst>
                                      </p:cBhvr>
                                      <p:tavLst>
                                        <p:tav tm="0">
                                          <p:val>
                                            <p:strVal val="ppt_y"/>
                                          </p:val>
                                        </p:tav>
                                        <p:tav tm="100000">
                                          <p:val>
                                            <p:strVal val="0-ppt_h/2"/>
                                          </p:val>
                                        </p:tav>
                                      </p:tavLst>
                                    </p:anim>
                                    <p:set>
                                      <p:cBhvr>
                                        <p:cTn id="36" dur="1" fill="hold">
                                          <p:stCondLst>
                                            <p:cond delay="2999"/>
                                          </p:stCondLst>
                                        </p:cTn>
                                        <p:tgtEl>
                                          <p:spTgt spid="17"/>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20"/>
                                        </p:tgtEl>
                                        <p:attrNameLst>
                                          <p:attrName>ppt_x</p:attrName>
                                        </p:attrNameLst>
                                      </p:cBhvr>
                                      <p:tavLst>
                                        <p:tav tm="0">
                                          <p:val>
                                            <p:strVal val="ppt_x"/>
                                          </p:val>
                                        </p:tav>
                                        <p:tav tm="100000">
                                          <p:val>
                                            <p:strVal val="ppt_x"/>
                                          </p:val>
                                        </p:tav>
                                      </p:tavLst>
                                    </p:anim>
                                    <p:anim calcmode="lin" valueType="num">
                                      <p:cBhvr additive="base">
                                        <p:cTn id="39" dur="3000"/>
                                        <p:tgtEl>
                                          <p:spTgt spid="20"/>
                                        </p:tgtEl>
                                        <p:attrNameLst>
                                          <p:attrName>ppt_y</p:attrName>
                                        </p:attrNameLst>
                                      </p:cBhvr>
                                      <p:tavLst>
                                        <p:tav tm="0">
                                          <p:val>
                                            <p:strVal val="ppt_y"/>
                                          </p:val>
                                        </p:tav>
                                        <p:tav tm="100000">
                                          <p:val>
                                            <p:strVal val="0-ppt_h/2"/>
                                          </p:val>
                                        </p:tav>
                                      </p:tavLst>
                                    </p:anim>
                                    <p:set>
                                      <p:cBhvr>
                                        <p:cTn id="40" dur="1" fill="hold">
                                          <p:stCondLst>
                                            <p:cond delay="2999"/>
                                          </p:stCondLst>
                                        </p:cTn>
                                        <p:tgtEl>
                                          <p:spTgt spid="20"/>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19"/>
                                        </p:tgtEl>
                                        <p:attrNameLst>
                                          <p:attrName>ppt_x</p:attrName>
                                        </p:attrNameLst>
                                      </p:cBhvr>
                                      <p:tavLst>
                                        <p:tav tm="0">
                                          <p:val>
                                            <p:strVal val="ppt_x"/>
                                          </p:val>
                                        </p:tav>
                                        <p:tav tm="100000">
                                          <p:val>
                                            <p:strVal val="ppt_x"/>
                                          </p:val>
                                        </p:tav>
                                      </p:tavLst>
                                    </p:anim>
                                    <p:anim calcmode="lin" valueType="num">
                                      <p:cBhvr additive="base">
                                        <p:cTn id="43" dur="3000"/>
                                        <p:tgtEl>
                                          <p:spTgt spid="19"/>
                                        </p:tgtEl>
                                        <p:attrNameLst>
                                          <p:attrName>ppt_y</p:attrName>
                                        </p:attrNameLst>
                                      </p:cBhvr>
                                      <p:tavLst>
                                        <p:tav tm="0">
                                          <p:val>
                                            <p:strVal val="ppt_y"/>
                                          </p:val>
                                        </p:tav>
                                        <p:tav tm="100000">
                                          <p:val>
                                            <p:strVal val="1+ppt_h/2"/>
                                          </p:val>
                                        </p:tav>
                                      </p:tavLst>
                                    </p:anim>
                                    <p:set>
                                      <p:cBhvr>
                                        <p:cTn id="44" dur="1" fill="hold">
                                          <p:stCondLst>
                                            <p:cond delay="2999"/>
                                          </p:stCondLst>
                                        </p:cTn>
                                        <p:tgtEl>
                                          <p:spTgt spid="19"/>
                                        </p:tgtEl>
                                        <p:attrNameLst>
                                          <p:attrName>style.visibility</p:attrName>
                                        </p:attrNameLst>
                                      </p:cBhvr>
                                      <p:to>
                                        <p:strVal val="hidden"/>
                                      </p:to>
                                    </p:set>
                                  </p:childTnLst>
                                </p:cTn>
                              </p:par>
                              <p:par>
                                <p:cTn id="45" presetID="2" presetClass="exit" presetSubtype="1" fill="hold" nodeType="withEffect">
                                  <p:stCondLst>
                                    <p:cond delay="0"/>
                                  </p:stCondLst>
                                  <p:childTnLst>
                                    <p:anim calcmode="lin" valueType="num">
                                      <p:cBhvr additive="base">
                                        <p:cTn id="46" dur="3000"/>
                                        <p:tgtEl>
                                          <p:spTgt spid="22"/>
                                        </p:tgtEl>
                                        <p:attrNameLst>
                                          <p:attrName>ppt_x</p:attrName>
                                        </p:attrNameLst>
                                      </p:cBhvr>
                                      <p:tavLst>
                                        <p:tav tm="0">
                                          <p:val>
                                            <p:strVal val="ppt_x"/>
                                          </p:val>
                                        </p:tav>
                                        <p:tav tm="100000">
                                          <p:val>
                                            <p:strVal val="ppt_x"/>
                                          </p:val>
                                        </p:tav>
                                      </p:tavLst>
                                    </p:anim>
                                    <p:anim calcmode="lin" valueType="num">
                                      <p:cBhvr additive="base">
                                        <p:cTn id="47" dur="3000"/>
                                        <p:tgtEl>
                                          <p:spTgt spid="22"/>
                                        </p:tgtEl>
                                        <p:attrNameLst>
                                          <p:attrName>ppt_y</p:attrName>
                                        </p:attrNameLst>
                                      </p:cBhvr>
                                      <p:tavLst>
                                        <p:tav tm="0">
                                          <p:val>
                                            <p:strVal val="ppt_y"/>
                                          </p:val>
                                        </p:tav>
                                        <p:tav tm="100000">
                                          <p:val>
                                            <p:strVal val="0-ppt_h/2"/>
                                          </p:val>
                                        </p:tav>
                                      </p:tavLst>
                                    </p:anim>
                                    <p:set>
                                      <p:cBhvr>
                                        <p:cTn id="48" dur="1" fill="hold">
                                          <p:stCondLst>
                                            <p:cond delay="2999"/>
                                          </p:stCondLst>
                                        </p:cTn>
                                        <p:tgtEl>
                                          <p:spTgt spid="22"/>
                                        </p:tgtEl>
                                        <p:attrNameLst>
                                          <p:attrName>style.visibility</p:attrName>
                                        </p:attrNameLst>
                                      </p:cBhvr>
                                      <p:to>
                                        <p:strVal val="hidden"/>
                                      </p:to>
                                    </p:set>
                                  </p:childTnLst>
                                </p:cTn>
                              </p:par>
                              <p:par>
                                <p:cTn id="49" presetID="2" presetClass="exit" presetSubtype="4" fill="hold" nodeType="withEffect">
                                  <p:stCondLst>
                                    <p:cond delay="0"/>
                                  </p:stCondLst>
                                  <p:childTnLst>
                                    <p:anim calcmode="lin" valueType="num">
                                      <p:cBhvr additive="base">
                                        <p:cTn id="50" dur="3000"/>
                                        <p:tgtEl>
                                          <p:spTgt spid="21"/>
                                        </p:tgtEl>
                                        <p:attrNameLst>
                                          <p:attrName>ppt_x</p:attrName>
                                        </p:attrNameLst>
                                      </p:cBhvr>
                                      <p:tavLst>
                                        <p:tav tm="0">
                                          <p:val>
                                            <p:strVal val="ppt_x"/>
                                          </p:val>
                                        </p:tav>
                                        <p:tav tm="100000">
                                          <p:val>
                                            <p:strVal val="ppt_x"/>
                                          </p:val>
                                        </p:tav>
                                      </p:tavLst>
                                    </p:anim>
                                    <p:anim calcmode="lin" valueType="num">
                                      <p:cBhvr additive="base">
                                        <p:cTn id="51" dur="3000"/>
                                        <p:tgtEl>
                                          <p:spTgt spid="21"/>
                                        </p:tgtEl>
                                        <p:attrNameLst>
                                          <p:attrName>ppt_y</p:attrName>
                                        </p:attrNameLst>
                                      </p:cBhvr>
                                      <p:tavLst>
                                        <p:tav tm="0">
                                          <p:val>
                                            <p:strVal val="ppt_y"/>
                                          </p:val>
                                        </p:tav>
                                        <p:tav tm="100000">
                                          <p:val>
                                            <p:strVal val="1+ppt_h/2"/>
                                          </p:val>
                                        </p:tav>
                                      </p:tavLst>
                                    </p:anim>
                                    <p:set>
                                      <p:cBhvr>
                                        <p:cTn id="52" dur="1" fill="hold">
                                          <p:stCondLst>
                                            <p:cond delay="2999"/>
                                          </p:stCondLst>
                                        </p:cTn>
                                        <p:tgtEl>
                                          <p:spTgt spid="21"/>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3000"/>
                                        <p:tgtEl>
                                          <p:spTgt spid="26"/>
                                        </p:tgtEl>
                                        <p:attrNameLst>
                                          <p:attrName>ppt_x</p:attrName>
                                        </p:attrNameLst>
                                      </p:cBhvr>
                                      <p:tavLst>
                                        <p:tav tm="0">
                                          <p:val>
                                            <p:strVal val="ppt_x"/>
                                          </p:val>
                                        </p:tav>
                                        <p:tav tm="100000">
                                          <p:val>
                                            <p:strVal val="ppt_x"/>
                                          </p:val>
                                        </p:tav>
                                      </p:tavLst>
                                    </p:anim>
                                    <p:anim calcmode="lin" valueType="num">
                                      <p:cBhvr additive="base">
                                        <p:cTn id="55" dur="3000"/>
                                        <p:tgtEl>
                                          <p:spTgt spid="26"/>
                                        </p:tgtEl>
                                        <p:attrNameLst>
                                          <p:attrName>ppt_y</p:attrName>
                                        </p:attrNameLst>
                                      </p:cBhvr>
                                      <p:tavLst>
                                        <p:tav tm="0">
                                          <p:val>
                                            <p:strVal val="ppt_y"/>
                                          </p:val>
                                        </p:tav>
                                        <p:tav tm="100000">
                                          <p:val>
                                            <p:strVal val="1+ppt_h/2"/>
                                          </p:val>
                                        </p:tav>
                                      </p:tavLst>
                                    </p:anim>
                                    <p:set>
                                      <p:cBhvr>
                                        <p:cTn id="56" dur="1" fill="hold">
                                          <p:stCondLst>
                                            <p:cond delay="2999"/>
                                          </p:stCondLst>
                                        </p:cTn>
                                        <p:tgtEl>
                                          <p:spTgt spid="26"/>
                                        </p:tgtEl>
                                        <p:attrNameLst>
                                          <p:attrName>style.visibility</p:attrName>
                                        </p:attrNameLst>
                                      </p:cBhvr>
                                      <p:to>
                                        <p:strVal val="hidden"/>
                                      </p:to>
                                    </p:set>
                                  </p:childTnLst>
                                </p:cTn>
                              </p:par>
                              <p:par>
                                <p:cTn id="57" presetID="2" presetClass="exit" presetSubtype="1" fill="hold" nodeType="withEffect">
                                  <p:stCondLst>
                                    <p:cond delay="0"/>
                                  </p:stCondLst>
                                  <p:childTnLst>
                                    <p:anim calcmode="lin" valueType="num">
                                      <p:cBhvr additive="base">
                                        <p:cTn id="58" dur="3000"/>
                                        <p:tgtEl>
                                          <p:spTgt spid="25"/>
                                        </p:tgtEl>
                                        <p:attrNameLst>
                                          <p:attrName>ppt_x</p:attrName>
                                        </p:attrNameLst>
                                      </p:cBhvr>
                                      <p:tavLst>
                                        <p:tav tm="0">
                                          <p:val>
                                            <p:strVal val="ppt_x"/>
                                          </p:val>
                                        </p:tav>
                                        <p:tav tm="100000">
                                          <p:val>
                                            <p:strVal val="ppt_x"/>
                                          </p:val>
                                        </p:tav>
                                      </p:tavLst>
                                    </p:anim>
                                    <p:anim calcmode="lin" valueType="num">
                                      <p:cBhvr additive="base">
                                        <p:cTn id="59" dur="3000"/>
                                        <p:tgtEl>
                                          <p:spTgt spid="25"/>
                                        </p:tgtEl>
                                        <p:attrNameLst>
                                          <p:attrName>ppt_y</p:attrName>
                                        </p:attrNameLst>
                                      </p:cBhvr>
                                      <p:tavLst>
                                        <p:tav tm="0">
                                          <p:val>
                                            <p:strVal val="ppt_y"/>
                                          </p:val>
                                        </p:tav>
                                        <p:tav tm="100000">
                                          <p:val>
                                            <p:strVal val="0-ppt_h/2"/>
                                          </p:val>
                                        </p:tav>
                                      </p:tavLst>
                                    </p:anim>
                                    <p:set>
                                      <p:cBhvr>
                                        <p:cTn id="60" dur="1" fill="hold">
                                          <p:stCondLst>
                                            <p:cond delay="2999"/>
                                          </p:stCondLst>
                                        </p:cTn>
                                        <p:tgtEl>
                                          <p:spTgt spid="25"/>
                                        </p:tgtEl>
                                        <p:attrNameLst>
                                          <p:attrName>style.visibility</p:attrName>
                                        </p:attrNameLst>
                                      </p:cBhvr>
                                      <p:to>
                                        <p:strVal val="hidden"/>
                                      </p:to>
                                    </p:set>
                                  </p:childTnLst>
                                </p:cTn>
                              </p:par>
                              <p:par>
                                <p:cTn id="61" presetID="2" presetClass="exit" presetSubtype="1" fill="hold" nodeType="withEffect">
                                  <p:stCondLst>
                                    <p:cond delay="0"/>
                                  </p:stCondLst>
                                  <p:childTnLst>
                                    <p:anim calcmode="lin" valueType="num">
                                      <p:cBhvr additive="base">
                                        <p:cTn id="62" dur="3000"/>
                                        <p:tgtEl>
                                          <p:spTgt spid="28"/>
                                        </p:tgtEl>
                                        <p:attrNameLst>
                                          <p:attrName>ppt_x</p:attrName>
                                        </p:attrNameLst>
                                      </p:cBhvr>
                                      <p:tavLst>
                                        <p:tav tm="0">
                                          <p:val>
                                            <p:strVal val="ppt_x"/>
                                          </p:val>
                                        </p:tav>
                                        <p:tav tm="100000">
                                          <p:val>
                                            <p:strVal val="ppt_x"/>
                                          </p:val>
                                        </p:tav>
                                      </p:tavLst>
                                    </p:anim>
                                    <p:anim calcmode="lin" valueType="num">
                                      <p:cBhvr additive="base">
                                        <p:cTn id="63" dur="3000"/>
                                        <p:tgtEl>
                                          <p:spTgt spid="28"/>
                                        </p:tgtEl>
                                        <p:attrNameLst>
                                          <p:attrName>ppt_y</p:attrName>
                                        </p:attrNameLst>
                                      </p:cBhvr>
                                      <p:tavLst>
                                        <p:tav tm="0">
                                          <p:val>
                                            <p:strVal val="ppt_y"/>
                                          </p:val>
                                        </p:tav>
                                        <p:tav tm="100000">
                                          <p:val>
                                            <p:strVal val="0-ppt_h/2"/>
                                          </p:val>
                                        </p:tav>
                                      </p:tavLst>
                                    </p:anim>
                                    <p:set>
                                      <p:cBhvr>
                                        <p:cTn id="64" dur="1" fill="hold">
                                          <p:stCondLst>
                                            <p:cond delay="2999"/>
                                          </p:stCondLst>
                                        </p:cTn>
                                        <p:tgtEl>
                                          <p:spTgt spid="28"/>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27"/>
                                        </p:tgtEl>
                                        <p:attrNameLst>
                                          <p:attrName>ppt_x</p:attrName>
                                        </p:attrNameLst>
                                      </p:cBhvr>
                                      <p:tavLst>
                                        <p:tav tm="0">
                                          <p:val>
                                            <p:strVal val="ppt_x"/>
                                          </p:val>
                                        </p:tav>
                                        <p:tav tm="100000">
                                          <p:val>
                                            <p:strVal val="ppt_x"/>
                                          </p:val>
                                        </p:tav>
                                      </p:tavLst>
                                    </p:anim>
                                    <p:anim calcmode="lin" valueType="num">
                                      <p:cBhvr additive="base">
                                        <p:cTn id="67" dur="3000"/>
                                        <p:tgtEl>
                                          <p:spTgt spid="27"/>
                                        </p:tgtEl>
                                        <p:attrNameLst>
                                          <p:attrName>ppt_y</p:attrName>
                                        </p:attrNameLst>
                                      </p:cBhvr>
                                      <p:tavLst>
                                        <p:tav tm="0">
                                          <p:val>
                                            <p:strVal val="ppt_y"/>
                                          </p:val>
                                        </p:tav>
                                        <p:tav tm="100000">
                                          <p:val>
                                            <p:strVal val="1+ppt_h/2"/>
                                          </p:val>
                                        </p:tav>
                                      </p:tavLst>
                                    </p:anim>
                                    <p:set>
                                      <p:cBhvr>
                                        <p:cTn id="68" dur="1" fill="hold">
                                          <p:stCondLst>
                                            <p:cond delay="2999"/>
                                          </p:stCondLst>
                                        </p:cTn>
                                        <p:tgtEl>
                                          <p:spTgt spid="27"/>
                                        </p:tgtEl>
                                        <p:attrNameLst>
                                          <p:attrName>style.visibility</p:attrName>
                                        </p:attrNameLst>
                                      </p:cBhvr>
                                      <p:to>
                                        <p:strVal val="hidden"/>
                                      </p:to>
                                    </p:set>
                                  </p:childTnLst>
                                </p:cTn>
                              </p:par>
                              <p:par>
                                <p:cTn id="69" presetID="16" presetClass="entr" presetSubtype="42" fill="hold" nodeType="withEffect">
                                  <p:stCondLst>
                                    <p:cond delay="500"/>
                                  </p:stCondLst>
                                  <p:childTnLst>
                                    <p:set>
                                      <p:cBhvr>
                                        <p:cTn id="70" dur="1" fill="hold">
                                          <p:stCondLst>
                                            <p:cond delay="0"/>
                                          </p:stCondLst>
                                        </p:cTn>
                                        <p:tgtEl>
                                          <p:spTgt spid="23"/>
                                        </p:tgtEl>
                                        <p:attrNameLst>
                                          <p:attrName>style.visibility</p:attrName>
                                        </p:attrNameLst>
                                      </p:cBhvr>
                                      <p:to>
                                        <p:strVal val="visible"/>
                                      </p:to>
                                    </p:set>
                                    <p:animEffect transition="in" filter="barn(outHorizontal)">
                                      <p:cBhvr>
                                        <p:cTn id="71" dur="3000"/>
                                        <p:tgtEl>
                                          <p:spTgt spid="23"/>
                                        </p:tgtEl>
                                      </p:cBhvr>
                                    </p:animEffect>
                                  </p:childTnLst>
                                </p:cTn>
                              </p:par>
                              <p:par>
                                <p:cTn id="72" presetID="23" presetClass="entr" presetSubtype="288" fill="hold" nodeType="withEffect">
                                  <p:stCondLst>
                                    <p:cond delay="500"/>
                                  </p:stCondLst>
                                  <p:childTnLst>
                                    <p:set>
                                      <p:cBhvr>
                                        <p:cTn id="73" dur="1" fill="hold">
                                          <p:stCondLst>
                                            <p:cond delay="0"/>
                                          </p:stCondLst>
                                        </p:cTn>
                                        <p:tgtEl>
                                          <p:spTgt spid="23"/>
                                        </p:tgtEl>
                                        <p:attrNameLst>
                                          <p:attrName>style.visibility</p:attrName>
                                        </p:attrNameLst>
                                      </p:cBhvr>
                                      <p:to>
                                        <p:strVal val="visible"/>
                                      </p:to>
                                    </p:set>
                                    <p:anim calcmode="lin" valueType="num">
                                      <p:cBhvr>
                                        <p:cTn id="74" dur="3000" fill="hold"/>
                                        <p:tgtEl>
                                          <p:spTgt spid="23"/>
                                        </p:tgtEl>
                                        <p:attrNameLst>
                                          <p:attrName>ppt_w</p:attrName>
                                        </p:attrNameLst>
                                      </p:cBhvr>
                                      <p:tavLst>
                                        <p:tav tm="0">
                                          <p:val>
                                            <p:strVal val="4/3*#ppt_w"/>
                                          </p:val>
                                        </p:tav>
                                        <p:tav tm="100000">
                                          <p:val>
                                            <p:strVal val="#ppt_w"/>
                                          </p:val>
                                        </p:tav>
                                      </p:tavLst>
                                    </p:anim>
                                    <p:anim calcmode="lin" valueType="num">
                                      <p:cBhvr>
                                        <p:cTn id="75" dur="3000" fill="hold"/>
                                        <p:tgtEl>
                                          <p:spTgt spid="23"/>
                                        </p:tgtEl>
                                        <p:attrNameLst>
                                          <p:attrName>ppt_h</p:attrName>
                                        </p:attrNameLst>
                                      </p:cBhvr>
                                      <p:tavLst>
                                        <p:tav tm="0">
                                          <p:val>
                                            <p:strVal val="4/3*#ppt_h"/>
                                          </p:val>
                                        </p:tav>
                                        <p:tav tm="100000">
                                          <p:val>
                                            <p:strVal val="#ppt_h"/>
                                          </p:val>
                                        </p:tav>
                                      </p:tavLst>
                                    </p:anim>
                                  </p:childTnLst>
                                </p:cTn>
                              </p:par>
                            </p:childTnLst>
                          </p:cTn>
                        </p:par>
                        <p:par>
                          <p:cTn id="76" fill="hold">
                            <p:stCondLst>
                              <p:cond delay="3500"/>
                            </p:stCondLst>
                            <p:childTnLst>
                              <p:par>
                                <p:cTn id="77" presetID="40" presetClass="entr" presetSubtype="0" fill="hold" grpId="0" nodeType="afterEffect">
                                  <p:stCondLst>
                                    <p:cond delay="0"/>
                                  </p:stCondLst>
                                  <p:iterate type="lt">
                                    <p:tmPct val="10000"/>
                                  </p:iterate>
                                  <p:childTnLst>
                                    <p:set>
                                      <p:cBhvr>
                                        <p:cTn id="78" dur="1" fill="hold">
                                          <p:stCondLst>
                                            <p:cond delay="0"/>
                                          </p:stCondLst>
                                        </p:cTn>
                                        <p:tgtEl>
                                          <p:spTgt spid="24"/>
                                        </p:tgtEl>
                                        <p:attrNameLst>
                                          <p:attrName>style.visibility</p:attrName>
                                        </p:attrNameLst>
                                      </p:cBhvr>
                                      <p:to>
                                        <p:strVal val="visible"/>
                                      </p:to>
                                    </p:set>
                                    <p:animEffect transition="in" filter="fade">
                                      <p:cBhvr>
                                        <p:cTn id="79" dur="1000"/>
                                        <p:tgtEl>
                                          <p:spTgt spid="24"/>
                                        </p:tgtEl>
                                      </p:cBhvr>
                                    </p:animEffect>
                                    <p:anim calcmode="lin" valueType="num">
                                      <p:cBhvr>
                                        <p:cTn id="80" dur="1000" fill="hold"/>
                                        <p:tgtEl>
                                          <p:spTgt spid="24"/>
                                        </p:tgtEl>
                                        <p:attrNameLst>
                                          <p:attrName>ppt_x</p:attrName>
                                        </p:attrNameLst>
                                      </p:cBhvr>
                                      <p:tavLst>
                                        <p:tav tm="0">
                                          <p:val>
                                            <p:strVal val="#ppt_x-.1"/>
                                          </p:val>
                                        </p:tav>
                                        <p:tav tm="100000">
                                          <p:val>
                                            <p:strVal val="#ppt_x"/>
                                          </p:val>
                                        </p:tav>
                                      </p:tavLst>
                                    </p:anim>
                                    <p:anim calcmode="lin" valueType="num">
                                      <p:cBhvr>
                                        <p:cTn id="81"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Ana María\Mis documentos\Downloads\LOROS - PERIQUITOS\Nueva carpeta\MATeW.jpg"/>
          <p:cNvPicPr>
            <a:picLocks noChangeAspect="1" noChangeArrowheads="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Onda"/>
          <p:cNvSpPr/>
          <p:nvPr/>
        </p:nvSpPr>
        <p:spPr>
          <a:xfrm flipV="1">
            <a:off x="0" y="0"/>
            <a:ext cx="4572000" cy="2857500"/>
          </a:xfrm>
          <a:prstGeom prst="wave">
            <a:avLst>
              <a:gd name="adj1" fmla="val 20000"/>
              <a:gd name="adj2" fmla="val 0"/>
            </a:avLst>
          </a:prstGeom>
          <a:solidFill>
            <a:schemeClr val="tx1">
              <a:lumMod val="50000"/>
              <a:alpha val="60000"/>
            </a:schemeClr>
          </a:solidFill>
          <a:ln>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flipH="1" flipV="1">
            <a:off x="4572000" y="0"/>
            <a:ext cx="4572000" cy="2857500"/>
          </a:xfrm>
          <a:prstGeom prst="wave">
            <a:avLst>
              <a:gd name="adj1" fmla="val 20000"/>
              <a:gd name="adj2" fmla="val -1"/>
            </a:avLst>
          </a:prstGeom>
          <a:solidFill>
            <a:schemeClr val="tx1">
              <a:lumMod val="50000"/>
              <a:alpha val="60000"/>
            </a:schemeClr>
          </a:solidFill>
          <a:ln>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a:off x="0" y="2857500"/>
            <a:ext cx="4572000" cy="2857500"/>
          </a:xfrm>
          <a:prstGeom prst="wave">
            <a:avLst>
              <a:gd name="adj1" fmla="val 20000"/>
              <a:gd name="adj2" fmla="val 0"/>
            </a:avLst>
          </a:prstGeom>
          <a:solidFill>
            <a:schemeClr val="tx1">
              <a:lumMod val="50000"/>
              <a:alpha val="60000"/>
            </a:schemeClr>
          </a:solidFill>
          <a:ln>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nda"/>
          <p:cNvSpPr/>
          <p:nvPr/>
        </p:nvSpPr>
        <p:spPr>
          <a:xfrm flipH="1">
            <a:off x="4572000" y="2857500"/>
            <a:ext cx="4572000" cy="2857500"/>
          </a:xfrm>
          <a:prstGeom prst="wave">
            <a:avLst>
              <a:gd name="adj1" fmla="val 20000"/>
              <a:gd name="adj2" fmla="val 0"/>
            </a:avLst>
          </a:prstGeom>
          <a:solidFill>
            <a:schemeClr val="tx1">
              <a:lumMod val="50000"/>
              <a:alpha val="60000"/>
            </a:schemeClr>
          </a:solidFill>
          <a:ln>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850" y="4370388"/>
            <a:ext cx="8569325" cy="92333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batalla vio algunos de los más feroces combates urbanos durante la guerra y tomó cuatro días para que los Estados Unidos capturaran la ciudad. La batalla fue un golpe a la Alemania nazi porque </a:t>
            </a:r>
            <a:r>
              <a:rPr lang="es-ES" i="1" dirty="0" err="1">
                <a:effectLst>
                  <a:glow rad="101600">
                    <a:schemeClr val="accent2">
                      <a:satMod val="175000"/>
                      <a:alpha val="40000"/>
                    </a:schemeClr>
                  </a:glow>
                  <a:outerShdw blurRad="38100" dist="38100" dir="2700000" algn="tl">
                    <a:srgbClr val="000000">
                      <a:alpha val="43137"/>
                    </a:srgbClr>
                  </a:outerShdw>
                </a:effectLst>
              </a:rPr>
              <a:t>Nuremberg</a:t>
            </a:r>
            <a:r>
              <a:rPr lang="es-ES" i="1" dirty="0">
                <a:effectLst>
                  <a:glow rad="101600">
                    <a:schemeClr val="accent2">
                      <a:satMod val="175000"/>
                      <a:alpha val="40000"/>
                    </a:schemeClr>
                  </a:glow>
                  <a:outerShdw blurRad="38100" dist="38100" dir="2700000" algn="tl">
                    <a:srgbClr val="000000">
                      <a:alpha val="43137"/>
                    </a:srgbClr>
                  </a:outerShdw>
                </a:effectLst>
              </a:rPr>
              <a:t> fue un centro del régimen nazi.</a:t>
            </a:r>
          </a:p>
        </p:txBody>
      </p:sp>
    </p:spTree>
  </p:cSld>
  <p:clrMapOvr>
    <a:masterClrMapping/>
  </p:clrMapOvr>
  <mc:AlternateContent xmlns:mc="http://schemas.openxmlformats.org/markup-compatibility/2006" xmlns:p14="http://schemas.microsoft.com/office/powerpoint/2010/main">
    <mc:Choice Requires="p14">
      <p:transition spd="slow" p14:dur="30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ppt_w</p:attrName>
                                        </p:attrNameLst>
                                      </p:cBhvr>
                                      <p:tavLst>
                                        <p:tav tm="0">
                                          <p:val>
                                            <p:fltVal val="0"/>
                                          </p:val>
                                        </p:tav>
                                        <p:tav tm="100000">
                                          <p:val>
                                            <p:strVal val="#ppt_w"/>
                                          </p:val>
                                        </p:tav>
                                      </p:tavLst>
                                    </p:anim>
                                    <p:anim calcmode="lin" valueType="num">
                                      <p:cBhvr>
                                        <p:cTn id="32" dur="3000" fill="hold"/>
                                        <p:tgtEl>
                                          <p:spTgt spid="12"/>
                                        </p:tgtEl>
                                        <p:attrNameLst>
                                          <p:attrName>ppt_h</p:attrName>
                                        </p:attrNameLst>
                                      </p:cBhvr>
                                      <p:tavLst>
                                        <p:tav tm="0">
                                          <p:val>
                                            <p:strVal val="#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 Catedral y Girald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6 Catedral y Girald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388" y="4442034"/>
            <a:ext cx="8785225" cy="1200329"/>
          </a:xfrm>
          <a:prstGeom prst="rect">
            <a:avLst/>
          </a:prstGeom>
          <a:noFill/>
        </p:spPr>
        <p:txBody>
          <a:bodyPr wrap="square">
            <a:spAutoFit/>
          </a:bodyPr>
          <a:lstStyle/>
          <a:p>
            <a:r>
              <a:rPr lang="es-ES" i="1" dirty="0">
                <a:effectLst>
                  <a:glow rad="101600">
                    <a:srgbClr val="C00000">
                      <a:alpha val="60000"/>
                    </a:srgbClr>
                  </a:glow>
                  <a:outerShdw blurRad="38100" dist="38100" dir="2700000" algn="tl">
                    <a:srgbClr val="1F497D"/>
                  </a:outerShdw>
                </a:effectLst>
              </a:rPr>
              <a:t>Campo </a:t>
            </a:r>
            <a:r>
              <a:rPr lang="es-ES" i="1" dirty="0" err="1">
                <a:effectLst>
                  <a:glow rad="101600">
                    <a:srgbClr val="C00000">
                      <a:alpha val="60000"/>
                    </a:srgbClr>
                  </a:glow>
                  <a:outerShdw blurRad="38100" dist="38100" dir="2700000" algn="tl">
                    <a:srgbClr val="1F497D"/>
                  </a:outerShdw>
                </a:effectLst>
              </a:rPr>
              <a:t>Zeppelin</a:t>
            </a:r>
            <a:r>
              <a:rPr lang="es-ES" i="1" dirty="0">
                <a:effectLst>
                  <a:glow rad="101600">
                    <a:srgbClr val="C00000">
                      <a:alpha val="60000"/>
                    </a:srgbClr>
                  </a:glow>
                  <a:outerShdw blurRad="38100" dist="38100" dir="2700000" algn="tl">
                    <a:srgbClr val="1F497D"/>
                  </a:outerShdw>
                </a:effectLst>
              </a:rPr>
              <a:t>, una enorme explanada con una tribuna para el </a:t>
            </a:r>
            <a:r>
              <a:rPr lang="es-ES" i="1" dirty="0" err="1">
                <a:effectLst>
                  <a:glow rad="101600">
                    <a:srgbClr val="C00000">
                      <a:alpha val="60000"/>
                    </a:srgbClr>
                  </a:glow>
                  <a:outerShdw blurRad="38100" dist="38100" dir="2700000" algn="tl">
                    <a:srgbClr val="1F497D"/>
                  </a:outerShdw>
                </a:effectLst>
              </a:rPr>
              <a:t>Führer</a:t>
            </a:r>
            <a:r>
              <a:rPr lang="es-ES" i="1" dirty="0">
                <a:effectLst>
                  <a:glow rad="101600">
                    <a:srgbClr val="C00000">
                      <a:alpha val="60000"/>
                    </a:srgbClr>
                  </a:glow>
                  <a:outerShdw blurRad="38100" dist="38100" dir="2700000" algn="tl">
                    <a:srgbClr val="1F497D"/>
                  </a:outerShdw>
                </a:effectLst>
              </a:rPr>
              <a:t>, frente a la que desfilaron cada año –entre 1933 y 1938- hasta 250.000 personas venidas de toda Alemania. Hoy estas instalaciones están abandonadas y algo desmoronadas, pero permiten apreciar la megalomanía del Tercer </a:t>
            </a:r>
            <a:r>
              <a:rPr lang="es-ES" i="1" dirty="0" err="1">
                <a:effectLst>
                  <a:glow rad="101600">
                    <a:srgbClr val="C00000">
                      <a:alpha val="60000"/>
                    </a:srgbClr>
                  </a:glow>
                  <a:outerShdw blurRad="38100" dist="38100" dir="2700000" algn="tl">
                    <a:srgbClr val="1F497D"/>
                  </a:outerShdw>
                </a:effectLst>
              </a:rPr>
              <a:t>Reich</a:t>
            </a:r>
            <a:r>
              <a:rPr lang="es-ES" i="1" dirty="0">
                <a:effectLst>
                  <a:glow rad="101600">
                    <a:srgbClr val="C00000">
                      <a:alpha val="60000"/>
                    </a:srgbClr>
                  </a:glow>
                  <a:outerShdw blurRad="38100" dist="38100" dir="2700000" algn="tl">
                    <a:srgbClr val="1F497D"/>
                  </a:outerShdw>
                </a:effectLst>
              </a:rPr>
              <a:t>. </a:t>
            </a:r>
          </a:p>
        </p:txBody>
      </p:sp>
      <p:sp>
        <p:nvSpPr>
          <p:cNvPr id="7" name="6 CuadroTexto"/>
          <p:cNvSpPr txBox="1"/>
          <p:nvPr/>
        </p:nvSpPr>
        <p:spPr>
          <a:xfrm>
            <a:off x="1258888" y="720795"/>
            <a:ext cx="2468562" cy="400110"/>
          </a:xfrm>
          <a:prstGeom prst="rect">
            <a:avLst/>
          </a:prstGeom>
          <a:noFill/>
        </p:spPr>
        <p:txBody>
          <a:bodyPr wrap="squar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CAMPO ZEPPELIN</a:t>
            </a:r>
          </a:p>
        </p:txBody>
      </p:sp>
    </p:spTree>
  </p:cSld>
  <p:clrMapOvr>
    <a:masterClrMapping/>
  </p:clrMapOvr>
  <mc:AlternateContent xmlns:mc="http://schemas.openxmlformats.org/markup-compatibility/2006" xmlns:p14="http://schemas.microsoft.com/office/powerpoint/2010/main">
    <mc:Choice Requires="p14">
      <p:transition spd="slow" p14:dur="2750" advTm="35000">
        <p14:glitter pattern="hexago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3911521_75e882daa7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643438" cy="5715000"/>
          </a:xfrm>
          <a:prstGeom prst="chevron">
            <a:avLst>
              <a:gd name="adj" fmla="val 92059"/>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059"/>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a:off x="0" y="298450"/>
            <a:ext cx="4000500" cy="5060950"/>
          </a:xfrm>
          <a:prstGeom prst="chevron">
            <a:avLst>
              <a:gd name="adj" fmla="val 92059"/>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flipH="1">
            <a:off x="5072063" y="276225"/>
            <a:ext cx="4071937" cy="5140325"/>
          </a:xfrm>
          <a:prstGeom prst="chevron">
            <a:avLst>
              <a:gd name="adj" fmla="val 92059"/>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0" y="714375"/>
            <a:ext cx="3429000" cy="4168775"/>
          </a:xfrm>
          <a:prstGeom prst="chevron">
            <a:avLst>
              <a:gd name="adj" fmla="val 89740"/>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flipH="1">
            <a:off x="5643563" y="654050"/>
            <a:ext cx="3500437" cy="4346575"/>
          </a:xfrm>
          <a:prstGeom prst="chevron">
            <a:avLst>
              <a:gd name="adj" fmla="val 92059"/>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a:off x="0" y="1190625"/>
            <a:ext cx="2857500" cy="3273425"/>
          </a:xfrm>
          <a:prstGeom prst="chevron">
            <a:avLst>
              <a:gd name="adj" fmla="val 88407"/>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flipH="1">
            <a:off x="6143625" y="952500"/>
            <a:ext cx="3000375" cy="3692525"/>
          </a:xfrm>
          <a:prstGeom prst="chevron">
            <a:avLst>
              <a:gd name="adj" fmla="val 90789"/>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a:off x="0" y="1549400"/>
            <a:ext cx="2286000" cy="2498725"/>
          </a:xfrm>
          <a:prstGeom prst="chevron">
            <a:avLst>
              <a:gd name="adj" fmla="val 86740"/>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flipH="1">
            <a:off x="6715125" y="1428750"/>
            <a:ext cx="2428875" cy="2740025"/>
          </a:xfrm>
          <a:prstGeom prst="chevron">
            <a:avLst>
              <a:gd name="adj" fmla="val 8735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a:off x="0" y="1905000"/>
            <a:ext cx="1714500" cy="1787525"/>
          </a:xfrm>
          <a:prstGeom prst="chevron">
            <a:avLst>
              <a:gd name="adj" fmla="val 81425"/>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flipH="1">
            <a:off x="7358063" y="1844675"/>
            <a:ext cx="1785937" cy="1905000"/>
          </a:xfrm>
          <a:prstGeom prst="chevron">
            <a:avLst>
              <a:gd name="adj" fmla="val 84388"/>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uadroTexto"/>
          <p:cNvSpPr txBox="1"/>
          <p:nvPr/>
        </p:nvSpPr>
        <p:spPr>
          <a:xfrm>
            <a:off x="611188" y="4945063"/>
            <a:ext cx="7848600" cy="647700"/>
          </a:xfrm>
          <a:prstGeom prst="rect">
            <a:avLst/>
          </a:prstGeom>
          <a:noFill/>
        </p:spPr>
        <p:txBody>
          <a:bodyPr>
            <a:spAutoFit/>
          </a:bodyPr>
          <a:lstStyle/>
          <a:p>
            <a:r>
              <a:rPr lang="es-ES" i="1" dirty="0">
                <a:effectLst>
                  <a:glow rad="101600">
                    <a:srgbClr val="C00000">
                      <a:alpha val="60000"/>
                    </a:srgbClr>
                  </a:glow>
                  <a:outerShdw blurRad="38100" dist="38100" dir="2700000" algn="tl">
                    <a:srgbClr val="1F497D"/>
                  </a:outerShdw>
                </a:effectLst>
              </a:rPr>
              <a:t>Aspecto actual del Palacio del Congreso que el partido nazi usó en su régimen para sus mítines y reuniones en Núremberg, </a:t>
            </a:r>
          </a:p>
        </p:txBody>
      </p:sp>
      <p:sp>
        <p:nvSpPr>
          <p:cNvPr id="20" name="19 CuadroTexto"/>
          <p:cNvSpPr txBox="1"/>
          <p:nvPr/>
        </p:nvSpPr>
        <p:spPr>
          <a:xfrm>
            <a:off x="1619250" y="265113"/>
            <a:ext cx="2865438" cy="4000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Palacio del Congreso</a:t>
            </a:r>
          </a:p>
        </p:txBody>
      </p:sp>
    </p:spTree>
  </p:cSld>
  <p:clrMapOvr>
    <a:masterClrMapping/>
  </p:clrMapOvr>
  <mc:AlternateContent xmlns:mc="http://schemas.openxmlformats.org/markup-compatibility/2006" xmlns:p14="http://schemas.microsoft.com/office/powerpoint/2010/main">
    <mc:Choice Requires="p14">
      <p:transition spd="slow" p14:dur="275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Horizontal)">
                                      <p:cBhvr>
                                        <p:cTn id="13" dur="3000"/>
                                        <p:tgtEl>
                                          <p:spTgt spid="8"/>
                                        </p:tgtEl>
                                      </p:cBhvr>
                                    </p:animEffect>
                                  </p:childTnLst>
                                </p:cTn>
                              </p:par>
                              <p:par>
                                <p:cTn id="14" presetID="16" presetClass="entr" presetSubtype="2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3000"/>
                                        <p:tgtEl>
                                          <p:spTgt spid="9"/>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00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000"/>
                                        <p:tgtEl>
                                          <p:spTgt spid="11"/>
                                        </p:tgtEl>
                                      </p:cBhvr>
                                    </p:animEffect>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3000"/>
                                        <p:tgtEl>
                                          <p:spTgt spid="13"/>
                                        </p:tgtEl>
                                      </p:cBhvr>
                                    </p:animEffect>
                                  </p:childTnLst>
                                </p:cTn>
                              </p:par>
                              <p:par>
                                <p:cTn id="26" presetID="16" presetClass="entr" presetSubtype="26"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Horizontal)">
                                      <p:cBhvr>
                                        <p:cTn id="28" dur="3000"/>
                                        <p:tgtEl>
                                          <p:spTgt spid="15"/>
                                        </p:tgtEl>
                                      </p:cBhvr>
                                    </p:animEffect>
                                  </p:childTnLst>
                                </p:cTn>
                              </p:par>
                              <p:par>
                                <p:cTn id="29" presetID="16" presetClass="entr" presetSubtype="2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30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arn(inHorizontal)">
                                      <p:cBhvr>
                                        <p:cTn id="34" dur="3000"/>
                                        <p:tgtEl>
                                          <p:spTgt spid="16"/>
                                        </p:tgtEl>
                                      </p:cBhvr>
                                    </p:animEffect>
                                  </p:childTnLst>
                                </p:cTn>
                              </p:par>
                              <p:par>
                                <p:cTn id="35" presetID="16" presetClass="entr" presetSubtype="2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Horizontal)">
                                      <p:cBhvr>
                                        <p:cTn id="37" dur="3000"/>
                                        <p:tgtEl>
                                          <p:spTgt spid="18"/>
                                        </p:tgtEl>
                                      </p:cBhvr>
                                    </p:animEffect>
                                  </p:childTnLst>
                                </p:cTn>
                              </p:par>
                              <p:par>
                                <p:cTn id="38" presetID="16" presetClass="entr" presetSubtype="2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3000"/>
                                        <p:tgtEl>
                                          <p:spTgt spid="17"/>
                                        </p:tgtEl>
                                      </p:cBhvr>
                                    </p:animEffect>
                                  </p:childTnLst>
                                </p:cTn>
                              </p:par>
                              <p:par>
                                <p:cTn id="41" presetID="8" presetClass="emph" presetSubtype="0" fill="hold" nodeType="withEffect">
                                  <p:stCondLst>
                                    <p:cond delay="0"/>
                                  </p:stCondLst>
                                  <p:childTnLst>
                                    <p:animRot by="21600000">
                                      <p:cBhvr>
                                        <p:cTn id="42" dur="3000" fill="hold"/>
                                        <p:tgtEl>
                                          <p:spTgt spid="1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8"/>
                                        </p:tgtEl>
                                        <p:attrNameLst>
                                          <p:attrName>r</p:attrName>
                                        </p:attrNameLst>
                                      </p:cBhvr>
                                    </p:animRot>
                                  </p:childTnLst>
                                </p:cTn>
                              </p:par>
                            </p:childTnLst>
                          </p:cTn>
                        </p:par>
                        <p:par>
                          <p:cTn id="65" fill="hold" nodeType="afterGroup">
                            <p:stCondLst>
                              <p:cond delay="3000"/>
                            </p:stCondLst>
                            <p:childTnLst>
                              <p:par>
                                <p:cTn id="66" presetID="17" presetClass="exit" presetSubtype="8" fill="hold" nodeType="afterEffect">
                                  <p:stCondLst>
                                    <p:cond delay="0"/>
                                  </p:stCondLst>
                                  <p:childTnLst>
                                    <p:anim calcmode="lin" valueType="num">
                                      <p:cBhvr>
                                        <p:cTn id="67" dur="3000"/>
                                        <p:tgtEl>
                                          <p:spTgt spid="6"/>
                                        </p:tgtEl>
                                        <p:attrNameLst>
                                          <p:attrName>ppt_x</p:attrName>
                                        </p:attrNameLst>
                                      </p:cBhvr>
                                      <p:tavLst>
                                        <p:tav tm="0">
                                          <p:val>
                                            <p:strVal val="ppt_x"/>
                                          </p:val>
                                        </p:tav>
                                        <p:tav tm="100000">
                                          <p:val>
                                            <p:strVal val="ppt_x-ppt_w/2"/>
                                          </p:val>
                                        </p:tav>
                                      </p:tavLst>
                                    </p:anim>
                                    <p:anim calcmode="lin" valueType="num">
                                      <p:cBhvr>
                                        <p:cTn id="68" dur="3000"/>
                                        <p:tgtEl>
                                          <p:spTgt spid="6"/>
                                        </p:tgtEl>
                                        <p:attrNameLst>
                                          <p:attrName>ppt_y</p:attrName>
                                        </p:attrNameLst>
                                      </p:cBhvr>
                                      <p:tavLst>
                                        <p:tav tm="0">
                                          <p:val>
                                            <p:strVal val="ppt_y"/>
                                          </p:val>
                                        </p:tav>
                                        <p:tav tm="100000">
                                          <p:val>
                                            <p:strVal val="ppt_y"/>
                                          </p:val>
                                        </p:tav>
                                      </p:tavLst>
                                    </p:anim>
                                    <p:anim calcmode="lin" valueType="num">
                                      <p:cBhvr>
                                        <p:cTn id="69" dur="3000"/>
                                        <p:tgtEl>
                                          <p:spTgt spid="6"/>
                                        </p:tgtEl>
                                        <p:attrNameLst>
                                          <p:attrName>ppt_w</p:attrName>
                                        </p:attrNameLst>
                                      </p:cBhvr>
                                      <p:tavLst>
                                        <p:tav tm="0">
                                          <p:val>
                                            <p:strVal val="ppt_w"/>
                                          </p:val>
                                        </p:tav>
                                        <p:tav tm="100000">
                                          <p:val>
                                            <p:fltVal val="0"/>
                                          </p:val>
                                        </p:tav>
                                      </p:tavLst>
                                    </p:anim>
                                    <p:anim calcmode="lin" valueType="num">
                                      <p:cBhvr>
                                        <p:cTn id="70" dur="3000"/>
                                        <p:tgtEl>
                                          <p:spTgt spid="6"/>
                                        </p:tgtEl>
                                        <p:attrNameLst>
                                          <p:attrName>ppt_h</p:attrName>
                                        </p:attrNameLst>
                                      </p:cBhvr>
                                      <p:tavLst>
                                        <p:tav tm="0">
                                          <p:val>
                                            <p:strVal val="ppt_h"/>
                                          </p:val>
                                        </p:tav>
                                        <p:tav tm="100000">
                                          <p:val>
                                            <p:strVal val="ppt_h"/>
                                          </p:val>
                                        </p:tav>
                                      </p:tavLst>
                                    </p:anim>
                                    <p:set>
                                      <p:cBhvr>
                                        <p:cTn id="71" dur="1" fill="hold">
                                          <p:stCondLst>
                                            <p:cond delay="2999"/>
                                          </p:stCondLst>
                                        </p:cTn>
                                        <p:tgtEl>
                                          <p:spTgt spid="6"/>
                                        </p:tgtEl>
                                        <p:attrNameLst>
                                          <p:attrName>style.visibility</p:attrName>
                                        </p:attrNameLst>
                                      </p:cBhvr>
                                      <p:to>
                                        <p:strVal val="hidden"/>
                                      </p:to>
                                    </p:set>
                                  </p:childTnLst>
                                </p:cTn>
                              </p:par>
                              <p:par>
                                <p:cTn id="72" presetID="17" presetClass="exit" presetSubtype="8"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ppt_w/2"/>
                                          </p:val>
                                        </p:tav>
                                      </p:tavLst>
                                    </p:anim>
                                    <p:anim calcmode="lin" valueType="num">
                                      <p:cBhvr>
                                        <p:cTn id="74" dur="3000"/>
                                        <p:tgtEl>
                                          <p:spTgt spid="8"/>
                                        </p:tgtEl>
                                        <p:attrNameLst>
                                          <p:attrName>ppt_y</p:attrName>
                                        </p:attrNameLst>
                                      </p:cBhvr>
                                      <p:tavLst>
                                        <p:tav tm="0">
                                          <p:val>
                                            <p:strVal val="ppt_y"/>
                                          </p:val>
                                        </p:tav>
                                        <p:tav tm="100000">
                                          <p:val>
                                            <p:strVal val="ppt_y"/>
                                          </p:val>
                                        </p:tav>
                                      </p:tavLst>
                                    </p:anim>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strVal val="ppt_h"/>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8"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8" fill="hold" nodeType="withEffect">
                                  <p:stCondLst>
                                    <p:cond delay="0"/>
                                  </p:stCondLst>
                                  <p:childTnLst>
                                    <p:anim calcmode="lin" valueType="num">
                                      <p:cBhvr>
                                        <p:cTn id="85" dur="3000"/>
                                        <p:tgtEl>
                                          <p:spTgt spid="13"/>
                                        </p:tgtEl>
                                        <p:attrNameLst>
                                          <p:attrName>ppt_x</p:attrName>
                                        </p:attrNameLst>
                                      </p:cBhvr>
                                      <p:tavLst>
                                        <p:tav tm="0">
                                          <p:val>
                                            <p:strVal val="ppt_x"/>
                                          </p:val>
                                        </p:tav>
                                        <p:tav tm="100000">
                                          <p:val>
                                            <p:strVal val="ppt_x-ppt_w/2"/>
                                          </p:val>
                                        </p:tav>
                                      </p:tavLst>
                                    </p:anim>
                                    <p:anim calcmode="lin" valueType="num">
                                      <p:cBhvr>
                                        <p:cTn id="86" dur="3000"/>
                                        <p:tgtEl>
                                          <p:spTgt spid="13"/>
                                        </p:tgtEl>
                                        <p:attrNameLst>
                                          <p:attrName>ppt_y</p:attrName>
                                        </p:attrNameLst>
                                      </p:cBhvr>
                                      <p:tavLst>
                                        <p:tav tm="0">
                                          <p:val>
                                            <p:strVal val="ppt_y"/>
                                          </p:val>
                                        </p:tav>
                                        <p:tav tm="100000">
                                          <p:val>
                                            <p:strVal val="ppt_y"/>
                                          </p:val>
                                        </p:tav>
                                      </p:tavLst>
                                    </p:anim>
                                    <p:anim calcmode="lin" valueType="num">
                                      <p:cBhvr>
                                        <p:cTn id="87" dur="3000"/>
                                        <p:tgtEl>
                                          <p:spTgt spid="13"/>
                                        </p:tgtEl>
                                        <p:attrNameLst>
                                          <p:attrName>ppt_w</p:attrName>
                                        </p:attrNameLst>
                                      </p:cBhvr>
                                      <p:tavLst>
                                        <p:tav tm="0">
                                          <p:val>
                                            <p:strVal val="ppt_w"/>
                                          </p:val>
                                        </p:tav>
                                        <p:tav tm="100000">
                                          <p:val>
                                            <p:fltVal val="0"/>
                                          </p:val>
                                        </p:tav>
                                      </p:tavLst>
                                    </p:anim>
                                    <p:anim calcmode="lin" valueType="num">
                                      <p:cBhvr>
                                        <p:cTn id="88" dur="3000"/>
                                        <p:tgtEl>
                                          <p:spTgt spid="13"/>
                                        </p:tgtEl>
                                        <p:attrNameLst>
                                          <p:attrName>ppt_h</p:attrName>
                                        </p:attrNameLst>
                                      </p:cBhvr>
                                      <p:tavLst>
                                        <p:tav tm="0">
                                          <p:val>
                                            <p:strVal val="ppt_h"/>
                                          </p:val>
                                        </p:tav>
                                        <p:tav tm="100000">
                                          <p:val>
                                            <p:strVal val="ppt_h"/>
                                          </p:val>
                                        </p:tav>
                                      </p:tavLst>
                                    </p:anim>
                                    <p:set>
                                      <p:cBhvr>
                                        <p:cTn id="89" dur="1" fill="hold">
                                          <p:stCondLst>
                                            <p:cond delay="2999"/>
                                          </p:stCondLst>
                                        </p:cTn>
                                        <p:tgtEl>
                                          <p:spTgt spid="13"/>
                                        </p:tgtEl>
                                        <p:attrNameLst>
                                          <p:attrName>style.visibility</p:attrName>
                                        </p:attrNameLst>
                                      </p:cBhvr>
                                      <p:to>
                                        <p:strVal val="hidden"/>
                                      </p:to>
                                    </p:set>
                                  </p:childTnLst>
                                </p:cTn>
                              </p:par>
                              <p:par>
                                <p:cTn id="90" presetID="17" presetClass="exit" presetSubtype="8" fill="hold" nodeType="withEffect">
                                  <p:stCondLst>
                                    <p:cond delay="0"/>
                                  </p:stCondLst>
                                  <p:childTnLst>
                                    <p:anim calcmode="lin" valueType="num">
                                      <p:cBhvr>
                                        <p:cTn id="91" dur="3000"/>
                                        <p:tgtEl>
                                          <p:spTgt spid="15"/>
                                        </p:tgtEl>
                                        <p:attrNameLst>
                                          <p:attrName>ppt_x</p:attrName>
                                        </p:attrNameLst>
                                      </p:cBhvr>
                                      <p:tavLst>
                                        <p:tav tm="0">
                                          <p:val>
                                            <p:strVal val="ppt_x"/>
                                          </p:val>
                                        </p:tav>
                                        <p:tav tm="100000">
                                          <p:val>
                                            <p:strVal val="ppt_x-ppt_w/2"/>
                                          </p:val>
                                        </p:tav>
                                      </p:tavLst>
                                    </p:anim>
                                    <p:anim calcmode="lin" valueType="num">
                                      <p:cBhvr>
                                        <p:cTn id="92" dur="3000"/>
                                        <p:tgtEl>
                                          <p:spTgt spid="15"/>
                                        </p:tgtEl>
                                        <p:attrNameLst>
                                          <p:attrName>ppt_y</p:attrName>
                                        </p:attrNameLst>
                                      </p:cBhvr>
                                      <p:tavLst>
                                        <p:tav tm="0">
                                          <p:val>
                                            <p:strVal val="ppt_y"/>
                                          </p:val>
                                        </p:tav>
                                        <p:tav tm="100000">
                                          <p:val>
                                            <p:strVal val="ppt_y"/>
                                          </p:val>
                                        </p:tav>
                                      </p:tavLst>
                                    </p:anim>
                                    <p:anim calcmode="lin" valueType="num">
                                      <p:cBhvr>
                                        <p:cTn id="93" dur="3000"/>
                                        <p:tgtEl>
                                          <p:spTgt spid="15"/>
                                        </p:tgtEl>
                                        <p:attrNameLst>
                                          <p:attrName>ppt_w</p:attrName>
                                        </p:attrNameLst>
                                      </p:cBhvr>
                                      <p:tavLst>
                                        <p:tav tm="0">
                                          <p:val>
                                            <p:strVal val="ppt_w"/>
                                          </p:val>
                                        </p:tav>
                                        <p:tav tm="100000">
                                          <p:val>
                                            <p:fltVal val="0"/>
                                          </p:val>
                                        </p:tav>
                                      </p:tavLst>
                                    </p:anim>
                                    <p:anim calcmode="lin" valueType="num">
                                      <p:cBhvr>
                                        <p:cTn id="94" dur="3000"/>
                                        <p:tgtEl>
                                          <p:spTgt spid="15"/>
                                        </p:tgtEl>
                                        <p:attrNameLst>
                                          <p:attrName>ppt_h</p:attrName>
                                        </p:attrNameLst>
                                      </p:cBhvr>
                                      <p:tavLst>
                                        <p:tav tm="0">
                                          <p:val>
                                            <p:strVal val="ppt_h"/>
                                          </p:val>
                                        </p:tav>
                                        <p:tav tm="100000">
                                          <p:val>
                                            <p:strVal val="ppt_h"/>
                                          </p:val>
                                        </p:tav>
                                      </p:tavLst>
                                    </p:anim>
                                    <p:set>
                                      <p:cBhvr>
                                        <p:cTn id="95" dur="1" fill="hold">
                                          <p:stCondLst>
                                            <p:cond delay="2999"/>
                                          </p:stCondLst>
                                        </p:cTn>
                                        <p:tgtEl>
                                          <p:spTgt spid="15"/>
                                        </p:tgtEl>
                                        <p:attrNameLst>
                                          <p:attrName>style.visibility</p:attrName>
                                        </p:attrNameLst>
                                      </p:cBhvr>
                                      <p:to>
                                        <p:strVal val="hidden"/>
                                      </p:to>
                                    </p:set>
                                  </p:childTnLst>
                                </p:cTn>
                              </p:par>
                              <p:par>
                                <p:cTn id="96" presetID="17" presetClass="exit" presetSubtype="8" fill="hold" nodeType="withEffect">
                                  <p:stCondLst>
                                    <p:cond delay="0"/>
                                  </p:stCondLst>
                                  <p:childTnLst>
                                    <p:anim calcmode="lin" valueType="num">
                                      <p:cBhvr>
                                        <p:cTn id="97" dur="3000"/>
                                        <p:tgtEl>
                                          <p:spTgt spid="17"/>
                                        </p:tgtEl>
                                        <p:attrNameLst>
                                          <p:attrName>ppt_x</p:attrName>
                                        </p:attrNameLst>
                                      </p:cBhvr>
                                      <p:tavLst>
                                        <p:tav tm="0">
                                          <p:val>
                                            <p:strVal val="ppt_x"/>
                                          </p:val>
                                        </p:tav>
                                        <p:tav tm="100000">
                                          <p:val>
                                            <p:strVal val="ppt_x-ppt_w/2"/>
                                          </p:val>
                                        </p:tav>
                                      </p:tavLst>
                                    </p:anim>
                                    <p:anim calcmode="lin" valueType="num">
                                      <p:cBhvr>
                                        <p:cTn id="98" dur="3000"/>
                                        <p:tgtEl>
                                          <p:spTgt spid="17"/>
                                        </p:tgtEl>
                                        <p:attrNameLst>
                                          <p:attrName>ppt_y</p:attrName>
                                        </p:attrNameLst>
                                      </p:cBhvr>
                                      <p:tavLst>
                                        <p:tav tm="0">
                                          <p:val>
                                            <p:strVal val="ppt_y"/>
                                          </p:val>
                                        </p:tav>
                                        <p:tav tm="100000">
                                          <p:val>
                                            <p:strVal val="ppt_y"/>
                                          </p:val>
                                        </p:tav>
                                      </p:tavLst>
                                    </p:anim>
                                    <p:anim calcmode="lin" valueType="num">
                                      <p:cBhvr>
                                        <p:cTn id="99" dur="3000"/>
                                        <p:tgtEl>
                                          <p:spTgt spid="17"/>
                                        </p:tgtEl>
                                        <p:attrNameLst>
                                          <p:attrName>ppt_w</p:attrName>
                                        </p:attrNameLst>
                                      </p:cBhvr>
                                      <p:tavLst>
                                        <p:tav tm="0">
                                          <p:val>
                                            <p:strVal val="ppt_w"/>
                                          </p:val>
                                        </p:tav>
                                        <p:tav tm="100000">
                                          <p:val>
                                            <p:fltVal val="0"/>
                                          </p:val>
                                        </p:tav>
                                      </p:tavLst>
                                    </p:anim>
                                    <p:anim calcmode="lin" valueType="num">
                                      <p:cBhvr>
                                        <p:cTn id="100" dur="3000"/>
                                        <p:tgtEl>
                                          <p:spTgt spid="17"/>
                                        </p:tgtEl>
                                        <p:attrNameLst>
                                          <p:attrName>ppt_h</p:attrName>
                                        </p:attrNameLst>
                                      </p:cBhvr>
                                      <p:tavLst>
                                        <p:tav tm="0">
                                          <p:val>
                                            <p:strVal val="ppt_h"/>
                                          </p:val>
                                        </p:tav>
                                        <p:tav tm="100000">
                                          <p:val>
                                            <p:strVal val="ppt_h"/>
                                          </p:val>
                                        </p:tav>
                                      </p:tavLst>
                                    </p:anim>
                                    <p:set>
                                      <p:cBhvr>
                                        <p:cTn id="101" dur="1" fill="hold">
                                          <p:stCondLst>
                                            <p:cond delay="2999"/>
                                          </p:stCondLst>
                                        </p:cTn>
                                        <p:tgtEl>
                                          <p:spTgt spid="17"/>
                                        </p:tgtEl>
                                        <p:attrNameLst>
                                          <p:attrName>style.visibility</p:attrName>
                                        </p:attrNameLst>
                                      </p:cBhvr>
                                      <p:to>
                                        <p:strVal val="hidden"/>
                                      </p:to>
                                    </p:set>
                                  </p:childTnLst>
                                </p:cTn>
                              </p:par>
                              <p:par>
                                <p:cTn id="102" presetID="17" presetClass="exit" presetSubtype="2" fill="hold" nodeType="withEffect">
                                  <p:stCondLst>
                                    <p:cond delay="0"/>
                                  </p:stCondLst>
                                  <p:childTnLst>
                                    <p:anim calcmode="lin" valueType="num">
                                      <p:cBhvr>
                                        <p:cTn id="103" dur="3000"/>
                                        <p:tgtEl>
                                          <p:spTgt spid="7"/>
                                        </p:tgtEl>
                                        <p:attrNameLst>
                                          <p:attrName>ppt_x</p:attrName>
                                        </p:attrNameLst>
                                      </p:cBhvr>
                                      <p:tavLst>
                                        <p:tav tm="0">
                                          <p:val>
                                            <p:strVal val="ppt_x"/>
                                          </p:val>
                                        </p:tav>
                                        <p:tav tm="100000">
                                          <p:val>
                                            <p:strVal val="ppt_x+ppt_w/2"/>
                                          </p:val>
                                        </p:tav>
                                      </p:tavLst>
                                    </p:anim>
                                    <p:anim calcmode="lin" valueType="num">
                                      <p:cBhvr>
                                        <p:cTn id="104" dur="3000"/>
                                        <p:tgtEl>
                                          <p:spTgt spid="7"/>
                                        </p:tgtEl>
                                        <p:attrNameLst>
                                          <p:attrName>ppt_y</p:attrName>
                                        </p:attrNameLst>
                                      </p:cBhvr>
                                      <p:tavLst>
                                        <p:tav tm="0">
                                          <p:val>
                                            <p:strVal val="ppt_y"/>
                                          </p:val>
                                        </p:tav>
                                        <p:tav tm="100000">
                                          <p:val>
                                            <p:strVal val="ppt_y"/>
                                          </p:val>
                                        </p:tav>
                                      </p:tavLst>
                                    </p:anim>
                                    <p:anim calcmode="lin" valueType="num">
                                      <p:cBhvr>
                                        <p:cTn id="105" dur="3000"/>
                                        <p:tgtEl>
                                          <p:spTgt spid="7"/>
                                        </p:tgtEl>
                                        <p:attrNameLst>
                                          <p:attrName>ppt_w</p:attrName>
                                        </p:attrNameLst>
                                      </p:cBhvr>
                                      <p:tavLst>
                                        <p:tav tm="0">
                                          <p:val>
                                            <p:strVal val="ppt_w"/>
                                          </p:val>
                                        </p:tav>
                                        <p:tav tm="100000">
                                          <p:val>
                                            <p:fltVal val="0"/>
                                          </p:val>
                                        </p:tav>
                                      </p:tavLst>
                                    </p:anim>
                                    <p:anim calcmode="lin" valueType="num">
                                      <p:cBhvr>
                                        <p:cTn id="106" dur="3000"/>
                                        <p:tgtEl>
                                          <p:spTgt spid="7"/>
                                        </p:tgtEl>
                                        <p:attrNameLst>
                                          <p:attrName>ppt_h</p:attrName>
                                        </p:attrNameLst>
                                      </p:cBhvr>
                                      <p:tavLst>
                                        <p:tav tm="0">
                                          <p:val>
                                            <p:strVal val="ppt_h"/>
                                          </p:val>
                                        </p:tav>
                                        <p:tav tm="100000">
                                          <p:val>
                                            <p:strVal val="ppt_h"/>
                                          </p:val>
                                        </p:tav>
                                      </p:tavLst>
                                    </p:anim>
                                    <p:set>
                                      <p:cBhvr>
                                        <p:cTn id="107" dur="1" fill="hold">
                                          <p:stCondLst>
                                            <p:cond delay="2999"/>
                                          </p:stCondLst>
                                        </p:cTn>
                                        <p:tgtEl>
                                          <p:spTgt spid="7"/>
                                        </p:tgtEl>
                                        <p:attrNameLst>
                                          <p:attrName>style.visibility</p:attrName>
                                        </p:attrNameLst>
                                      </p:cBhvr>
                                      <p:to>
                                        <p:strVal val="hidden"/>
                                      </p:to>
                                    </p:set>
                                  </p:childTnLst>
                                </p:cTn>
                              </p:par>
                              <p:par>
                                <p:cTn id="108" presetID="17" presetClass="exit" presetSubtype="2" fill="hold" nodeType="withEffect">
                                  <p:stCondLst>
                                    <p:cond delay="0"/>
                                  </p:stCondLst>
                                  <p:childTnLst>
                                    <p:anim calcmode="lin" valueType="num">
                                      <p:cBhvr>
                                        <p:cTn id="109" dur="3000"/>
                                        <p:tgtEl>
                                          <p:spTgt spid="9"/>
                                        </p:tgtEl>
                                        <p:attrNameLst>
                                          <p:attrName>ppt_x</p:attrName>
                                        </p:attrNameLst>
                                      </p:cBhvr>
                                      <p:tavLst>
                                        <p:tav tm="0">
                                          <p:val>
                                            <p:strVal val="ppt_x"/>
                                          </p:val>
                                        </p:tav>
                                        <p:tav tm="100000">
                                          <p:val>
                                            <p:strVal val="ppt_x+ppt_w/2"/>
                                          </p:val>
                                        </p:tav>
                                      </p:tavLst>
                                    </p:anim>
                                    <p:anim calcmode="lin" valueType="num">
                                      <p:cBhvr>
                                        <p:cTn id="110" dur="3000"/>
                                        <p:tgtEl>
                                          <p:spTgt spid="9"/>
                                        </p:tgtEl>
                                        <p:attrNameLst>
                                          <p:attrName>ppt_y</p:attrName>
                                        </p:attrNameLst>
                                      </p:cBhvr>
                                      <p:tavLst>
                                        <p:tav tm="0">
                                          <p:val>
                                            <p:strVal val="ppt_y"/>
                                          </p:val>
                                        </p:tav>
                                        <p:tav tm="100000">
                                          <p:val>
                                            <p:strVal val="ppt_y"/>
                                          </p:val>
                                        </p:tav>
                                      </p:tavLst>
                                    </p:anim>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strVal val="ppt_h"/>
                                          </p:val>
                                        </p:tav>
                                      </p:tavLst>
                                    </p:anim>
                                    <p:set>
                                      <p:cBhvr>
                                        <p:cTn id="113" dur="1" fill="hold">
                                          <p:stCondLst>
                                            <p:cond delay="2999"/>
                                          </p:stCondLst>
                                        </p:cTn>
                                        <p:tgtEl>
                                          <p:spTgt spid="9"/>
                                        </p:tgtEl>
                                        <p:attrNameLst>
                                          <p:attrName>style.visibility</p:attrName>
                                        </p:attrNameLst>
                                      </p:cBhvr>
                                      <p:to>
                                        <p:strVal val="hidden"/>
                                      </p:to>
                                    </p:set>
                                  </p:childTnLst>
                                </p:cTn>
                              </p:par>
                              <p:par>
                                <p:cTn id="114" presetID="17" presetClass="exit" presetSubtype="2" fill="hold" nodeType="withEffect">
                                  <p:stCondLst>
                                    <p:cond delay="0"/>
                                  </p:stCondLst>
                                  <p:childTnLst>
                                    <p:anim calcmode="lin" valueType="num">
                                      <p:cBhvr>
                                        <p:cTn id="115" dur="3000"/>
                                        <p:tgtEl>
                                          <p:spTgt spid="11"/>
                                        </p:tgtEl>
                                        <p:attrNameLst>
                                          <p:attrName>ppt_x</p:attrName>
                                        </p:attrNameLst>
                                      </p:cBhvr>
                                      <p:tavLst>
                                        <p:tav tm="0">
                                          <p:val>
                                            <p:strVal val="ppt_x"/>
                                          </p:val>
                                        </p:tav>
                                        <p:tav tm="100000">
                                          <p:val>
                                            <p:strVal val="ppt_x+ppt_w/2"/>
                                          </p:val>
                                        </p:tav>
                                      </p:tavLst>
                                    </p:anim>
                                    <p:anim calcmode="lin" valueType="num">
                                      <p:cBhvr>
                                        <p:cTn id="116" dur="3000"/>
                                        <p:tgtEl>
                                          <p:spTgt spid="11"/>
                                        </p:tgtEl>
                                        <p:attrNameLst>
                                          <p:attrName>ppt_y</p:attrName>
                                        </p:attrNameLst>
                                      </p:cBhvr>
                                      <p:tavLst>
                                        <p:tav tm="0">
                                          <p:val>
                                            <p:strVal val="ppt_y"/>
                                          </p:val>
                                        </p:tav>
                                        <p:tav tm="100000">
                                          <p:val>
                                            <p:strVal val="ppt_y"/>
                                          </p:val>
                                        </p:tav>
                                      </p:tavLst>
                                    </p:anim>
                                    <p:anim calcmode="lin" valueType="num">
                                      <p:cBhvr>
                                        <p:cTn id="117" dur="3000"/>
                                        <p:tgtEl>
                                          <p:spTgt spid="11"/>
                                        </p:tgtEl>
                                        <p:attrNameLst>
                                          <p:attrName>ppt_w</p:attrName>
                                        </p:attrNameLst>
                                      </p:cBhvr>
                                      <p:tavLst>
                                        <p:tav tm="0">
                                          <p:val>
                                            <p:strVal val="ppt_w"/>
                                          </p:val>
                                        </p:tav>
                                        <p:tav tm="100000">
                                          <p:val>
                                            <p:fltVal val="0"/>
                                          </p:val>
                                        </p:tav>
                                      </p:tavLst>
                                    </p:anim>
                                    <p:anim calcmode="lin" valueType="num">
                                      <p:cBhvr>
                                        <p:cTn id="118" dur="3000"/>
                                        <p:tgtEl>
                                          <p:spTgt spid="11"/>
                                        </p:tgtEl>
                                        <p:attrNameLst>
                                          <p:attrName>ppt_h</p:attrName>
                                        </p:attrNameLst>
                                      </p:cBhvr>
                                      <p:tavLst>
                                        <p:tav tm="0">
                                          <p:val>
                                            <p:strVal val="ppt_h"/>
                                          </p:val>
                                        </p:tav>
                                        <p:tav tm="100000">
                                          <p:val>
                                            <p:strVal val="ppt_h"/>
                                          </p:val>
                                        </p:tav>
                                      </p:tavLst>
                                    </p:anim>
                                    <p:set>
                                      <p:cBhvr>
                                        <p:cTn id="119" dur="1" fill="hold">
                                          <p:stCondLst>
                                            <p:cond delay="2999"/>
                                          </p:stCondLst>
                                        </p:cTn>
                                        <p:tgtEl>
                                          <p:spTgt spid="11"/>
                                        </p:tgtEl>
                                        <p:attrNameLst>
                                          <p:attrName>style.visibility</p:attrName>
                                        </p:attrNameLst>
                                      </p:cBhvr>
                                      <p:to>
                                        <p:strVal val="hidden"/>
                                      </p:to>
                                    </p:set>
                                  </p:childTnLst>
                                </p:cTn>
                              </p:par>
                              <p:par>
                                <p:cTn id="120" presetID="17" presetClass="exit" presetSubtype="2" fill="hold" nodeType="withEffect">
                                  <p:stCondLst>
                                    <p:cond delay="0"/>
                                  </p:stCondLst>
                                  <p:childTnLst>
                                    <p:anim calcmode="lin" valueType="num">
                                      <p:cBhvr>
                                        <p:cTn id="121" dur="3000"/>
                                        <p:tgtEl>
                                          <p:spTgt spid="14"/>
                                        </p:tgtEl>
                                        <p:attrNameLst>
                                          <p:attrName>ppt_x</p:attrName>
                                        </p:attrNameLst>
                                      </p:cBhvr>
                                      <p:tavLst>
                                        <p:tav tm="0">
                                          <p:val>
                                            <p:strVal val="ppt_x"/>
                                          </p:val>
                                        </p:tav>
                                        <p:tav tm="100000">
                                          <p:val>
                                            <p:strVal val="ppt_x+ppt_w/2"/>
                                          </p:val>
                                        </p:tav>
                                      </p:tavLst>
                                    </p:anim>
                                    <p:anim calcmode="lin" valueType="num">
                                      <p:cBhvr>
                                        <p:cTn id="122" dur="3000"/>
                                        <p:tgtEl>
                                          <p:spTgt spid="14"/>
                                        </p:tgtEl>
                                        <p:attrNameLst>
                                          <p:attrName>ppt_y</p:attrName>
                                        </p:attrNameLst>
                                      </p:cBhvr>
                                      <p:tavLst>
                                        <p:tav tm="0">
                                          <p:val>
                                            <p:strVal val="ppt_y"/>
                                          </p:val>
                                        </p:tav>
                                        <p:tav tm="100000">
                                          <p:val>
                                            <p:strVal val="ppt_y"/>
                                          </p:val>
                                        </p:tav>
                                      </p:tavLst>
                                    </p:anim>
                                    <p:anim calcmode="lin" valueType="num">
                                      <p:cBhvr>
                                        <p:cTn id="123" dur="3000"/>
                                        <p:tgtEl>
                                          <p:spTgt spid="14"/>
                                        </p:tgtEl>
                                        <p:attrNameLst>
                                          <p:attrName>ppt_w</p:attrName>
                                        </p:attrNameLst>
                                      </p:cBhvr>
                                      <p:tavLst>
                                        <p:tav tm="0">
                                          <p:val>
                                            <p:strVal val="ppt_w"/>
                                          </p:val>
                                        </p:tav>
                                        <p:tav tm="100000">
                                          <p:val>
                                            <p:fltVal val="0"/>
                                          </p:val>
                                        </p:tav>
                                      </p:tavLst>
                                    </p:anim>
                                    <p:anim calcmode="lin" valueType="num">
                                      <p:cBhvr>
                                        <p:cTn id="124" dur="3000"/>
                                        <p:tgtEl>
                                          <p:spTgt spid="14"/>
                                        </p:tgtEl>
                                        <p:attrNameLst>
                                          <p:attrName>ppt_h</p:attrName>
                                        </p:attrNameLst>
                                      </p:cBhvr>
                                      <p:tavLst>
                                        <p:tav tm="0">
                                          <p:val>
                                            <p:strVal val="ppt_h"/>
                                          </p:val>
                                        </p:tav>
                                        <p:tav tm="100000">
                                          <p:val>
                                            <p:strVal val="ppt_h"/>
                                          </p:val>
                                        </p:tav>
                                      </p:tavLst>
                                    </p:anim>
                                    <p:set>
                                      <p:cBhvr>
                                        <p:cTn id="125" dur="1" fill="hold">
                                          <p:stCondLst>
                                            <p:cond delay="2999"/>
                                          </p:stCondLst>
                                        </p:cTn>
                                        <p:tgtEl>
                                          <p:spTgt spid="14"/>
                                        </p:tgtEl>
                                        <p:attrNameLst>
                                          <p:attrName>style.visibility</p:attrName>
                                        </p:attrNameLst>
                                      </p:cBhvr>
                                      <p:to>
                                        <p:strVal val="hidden"/>
                                      </p:to>
                                    </p:set>
                                  </p:childTnLst>
                                </p:cTn>
                              </p:par>
                              <p:par>
                                <p:cTn id="126" presetID="17" presetClass="exit" presetSubtype="2" fill="hold" nodeType="withEffect">
                                  <p:stCondLst>
                                    <p:cond delay="0"/>
                                  </p:stCondLst>
                                  <p:childTnLst>
                                    <p:anim calcmode="lin" valueType="num">
                                      <p:cBhvr>
                                        <p:cTn id="127" dur="3000"/>
                                        <p:tgtEl>
                                          <p:spTgt spid="16"/>
                                        </p:tgtEl>
                                        <p:attrNameLst>
                                          <p:attrName>ppt_x</p:attrName>
                                        </p:attrNameLst>
                                      </p:cBhvr>
                                      <p:tavLst>
                                        <p:tav tm="0">
                                          <p:val>
                                            <p:strVal val="ppt_x"/>
                                          </p:val>
                                        </p:tav>
                                        <p:tav tm="100000">
                                          <p:val>
                                            <p:strVal val="ppt_x+ppt_w/2"/>
                                          </p:val>
                                        </p:tav>
                                      </p:tavLst>
                                    </p:anim>
                                    <p:anim calcmode="lin" valueType="num">
                                      <p:cBhvr>
                                        <p:cTn id="128" dur="3000"/>
                                        <p:tgtEl>
                                          <p:spTgt spid="16"/>
                                        </p:tgtEl>
                                        <p:attrNameLst>
                                          <p:attrName>ppt_y</p:attrName>
                                        </p:attrNameLst>
                                      </p:cBhvr>
                                      <p:tavLst>
                                        <p:tav tm="0">
                                          <p:val>
                                            <p:strVal val="ppt_y"/>
                                          </p:val>
                                        </p:tav>
                                        <p:tav tm="100000">
                                          <p:val>
                                            <p:strVal val="ppt_y"/>
                                          </p:val>
                                        </p:tav>
                                      </p:tavLst>
                                    </p:anim>
                                    <p:anim calcmode="lin" valueType="num">
                                      <p:cBhvr>
                                        <p:cTn id="129" dur="3000"/>
                                        <p:tgtEl>
                                          <p:spTgt spid="16"/>
                                        </p:tgtEl>
                                        <p:attrNameLst>
                                          <p:attrName>ppt_w</p:attrName>
                                        </p:attrNameLst>
                                      </p:cBhvr>
                                      <p:tavLst>
                                        <p:tav tm="0">
                                          <p:val>
                                            <p:strVal val="ppt_w"/>
                                          </p:val>
                                        </p:tav>
                                        <p:tav tm="100000">
                                          <p:val>
                                            <p:fltVal val="0"/>
                                          </p:val>
                                        </p:tav>
                                      </p:tavLst>
                                    </p:anim>
                                    <p:anim calcmode="lin" valueType="num">
                                      <p:cBhvr>
                                        <p:cTn id="130" dur="3000"/>
                                        <p:tgtEl>
                                          <p:spTgt spid="16"/>
                                        </p:tgtEl>
                                        <p:attrNameLst>
                                          <p:attrName>ppt_h</p:attrName>
                                        </p:attrNameLst>
                                      </p:cBhvr>
                                      <p:tavLst>
                                        <p:tav tm="0">
                                          <p:val>
                                            <p:strVal val="ppt_h"/>
                                          </p:val>
                                        </p:tav>
                                        <p:tav tm="100000">
                                          <p:val>
                                            <p:strVal val="ppt_h"/>
                                          </p:val>
                                        </p:tav>
                                      </p:tavLst>
                                    </p:anim>
                                    <p:set>
                                      <p:cBhvr>
                                        <p:cTn id="131" dur="1" fill="hold">
                                          <p:stCondLst>
                                            <p:cond delay="2999"/>
                                          </p:stCondLst>
                                        </p:cTn>
                                        <p:tgtEl>
                                          <p:spTgt spid="16"/>
                                        </p:tgtEl>
                                        <p:attrNameLst>
                                          <p:attrName>style.visibility</p:attrName>
                                        </p:attrNameLst>
                                      </p:cBhvr>
                                      <p:to>
                                        <p:strVal val="hidden"/>
                                      </p:to>
                                    </p:set>
                                  </p:childTnLst>
                                </p:cTn>
                              </p:par>
                              <p:par>
                                <p:cTn id="132" presetID="17" presetClass="exit" presetSubtype="2" fill="hold" nodeType="withEffect">
                                  <p:stCondLst>
                                    <p:cond delay="0"/>
                                  </p:stCondLst>
                                  <p:childTnLst>
                                    <p:anim calcmode="lin" valueType="num">
                                      <p:cBhvr>
                                        <p:cTn id="133" dur="3000"/>
                                        <p:tgtEl>
                                          <p:spTgt spid="18"/>
                                        </p:tgtEl>
                                        <p:attrNameLst>
                                          <p:attrName>ppt_x</p:attrName>
                                        </p:attrNameLst>
                                      </p:cBhvr>
                                      <p:tavLst>
                                        <p:tav tm="0">
                                          <p:val>
                                            <p:strVal val="ppt_x"/>
                                          </p:val>
                                        </p:tav>
                                        <p:tav tm="100000">
                                          <p:val>
                                            <p:strVal val="ppt_x+ppt_w/2"/>
                                          </p:val>
                                        </p:tav>
                                      </p:tavLst>
                                    </p:anim>
                                    <p:anim calcmode="lin" valueType="num">
                                      <p:cBhvr>
                                        <p:cTn id="134" dur="3000"/>
                                        <p:tgtEl>
                                          <p:spTgt spid="18"/>
                                        </p:tgtEl>
                                        <p:attrNameLst>
                                          <p:attrName>ppt_y</p:attrName>
                                        </p:attrNameLst>
                                      </p:cBhvr>
                                      <p:tavLst>
                                        <p:tav tm="0">
                                          <p:val>
                                            <p:strVal val="ppt_y"/>
                                          </p:val>
                                        </p:tav>
                                        <p:tav tm="100000">
                                          <p:val>
                                            <p:strVal val="ppt_y"/>
                                          </p:val>
                                        </p:tav>
                                      </p:tavLst>
                                    </p:anim>
                                    <p:anim calcmode="lin" valueType="num">
                                      <p:cBhvr>
                                        <p:cTn id="135" dur="3000"/>
                                        <p:tgtEl>
                                          <p:spTgt spid="18"/>
                                        </p:tgtEl>
                                        <p:attrNameLst>
                                          <p:attrName>ppt_w</p:attrName>
                                        </p:attrNameLst>
                                      </p:cBhvr>
                                      <p:tavLst>
                                        <p:tav tm="0">
                                          <p:val>
                                            <p:strVal val="ppt_w"/>
                                          </p:val>
                                        </p:tav>
                                        <p:tav tm="100000">
                                          <p:val>
                                            <p:fltVal val="0"/>
                                          </p:val>
                                        </p:tav>
                                      </p:tavLst>
                                    </p:anim>
                                    <p:anim calcmode="lin" valueType="num">
                                      <p:cBhvr>
                                        <p:cTn id="136" dur="3000"/>
                                        <p:tgtEl>
                                          <p:spTgt spid="18"/>
                                        </p:tgtEl>
                                        <p:attrNameLst>
                                          <p:attrName>ppt_h</p:attrName>
                                        </p:attrNameLst>
                                      </p:cBhvr>
                                      <p:tavLst>
                                        <p:tav tm="0">
                                          <p:val>
                                            <p:strVal val="ppt_h"/>
                                          </p:val>
                                        </p:tav>
                                        <p:tav tm="100000">
                                          <p:val>
                                            <p:strVal val="ppt_h"/>
                                          </p:val>
                                        </p:tav>
                                      </p:tavLst>
                                    </p:anim>
                                    <p:set>
                                      <p:cBhvr>
                                        <p:cTn id="137" dur="1" fill="hold">
                                          <p:stCondLst>
                                            <p:cond delay="2999"/>
                                          </p:stCondLst>
                                        </p:cTn>
                                        <p:tgtEl>
                                          <p:spTgt spid="18"/>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strVal val="#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diamond(out)">
                                      <p:cBhvr>
                                        <p:cTn id="144" dur="3000"/>
                                        <p:tgtEl>
                                          <p:spTgt spid="4"/>
                                        </p:tgtEl>
                                      </p:cBhvr>
                                    </p:animEffect>
                                  </p:childTnLst>
                                </p:cTn>
                              </p:par>
                            </p:childTnLst>
                          </p:cTn>
                        </p:par>
                        <p:par>
                          <p:cTn id="145" fill="hold">
                            <p:stCondLst>
                              <p:cond delay="6000"/>
                            </p:stCondLst>
                            <p:childTnLst>
                              <p:par>
                                <p:cTn id="146" presetID="23" presetClass="entr" presetSubtype="16" fill="hold" grpId="0" nodeType="after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p:cTn id="148" dur="2000" fill="hold"/>
                                        <p:tgtEl>
                                          <p:spTgt spid="20"/>
                                        </p:tgtEl>
                                        <p:attrNameLst>
                                          <p:attrName>ppt_w</p:attrName>
                                        </p:attrNameLst>
                                      </p:cBhvr>
                                      <p:tavLst>
                                        <p:tav tm="0">
                                          <p:val>
                                            <p:fltVal val="0"/>
                                          </p:val>
                                        </p:tav>
                                        <p:tav tm="100000">
                                          <p:val>
                                            <p:strVal val="#ppt_w"/>
                                          </p:val>
                                        </p:tav>
                                      </p:tavLst>
                                    </p:anim>
                                    <p:anim calcmode="lin" valueType="num">
                                      <p:cBhvr>
                                        <p:cTn id="149" dur="2000" fill="hold"/>
                                        <p:tgtEl>
                                          <p:spTgt spid="20"/>
                                        </p:tgtEl>
                                        <p:attrNameLst>
                                          <p:attrName>ppt_h</p:attrName>
                                        </p:attrNameLst>
                                      </p:cBhvr>
                                      <p:tavLst>
                                        <p:tav tm="0">
                                          <p:val>
                                            <p:fltVal val="0"/>
                                          </p:val>
                                        </p:tav>
                                        <p:tav tm="100000">
                                          <p:val>
                                            <p:strVal val="#ppt_h"/>
                                          </p:val>
                                        </p:tav>
                                      </p:tavLst>
                                    </p:anim>
                                  </p:childTnLst>
                                </p:cTn>
                              </p:par>
                            </p:childTnLst>
                          </p:cTn>
                        </p:par>
                        <p:par>
                          <p:cTn id="150" fill="hold">
                            <p:stCondLst>
                              <p:cond delay="8000"/>
                            </p:stCondLst>
                            <p:childTnLst>
                              <p:par>
                                <p:cTn id="151" presetID="40" presetClass="entr" presetSubtype="0" fill="hold" grpId="0" nodeType="afterEffect">
                                  <p:stCondLst>
                                    <p:cond delay="0"/>
                                  </p:stCondLst>
                                  <p:iterate type="lt">
                                    <p:tmPct val="10000"/>
                                  </p:iterate>
                                  <p:childTnLst>
                                    <p:set>
                                      <p:cBhvr>
                                        <p:cTn id="152" dur="1" fill="hold">
                                          <p:stCondLst>
                                            <p:cond delay="0"/>
                                          </p:stCondLst>
                                        </p:cTn>
                                        <p:tgtEl>
                                          <p:spTgt spid="19"/>
                                        </p:tgtEl>
                                        <p:attrNameLst>
                                          <p:attrName>style.visibility</p:attrName>
                                        </p:attrNameLst>
                                      </p:cBhvr>
                                      <p:to>
                                        <p:strVal val="visible"/>
                                      </p:to>
                                    </p:set>
                                    <p:animEffect transition="in" filter="fade">
                                      <p:cBhvr>
                                        <p:cTn id="153" dur="1000"/>
                                        <p:tgtEl>
                                          <p:spTgt spid="19"/>
                                        </p:tgtEl>
                                      </p:cBhvr>
                                    </p:animEffect>
                                    <p:anim calcmode="lin" valueType="num">
                                      <p:cBhvr>
                                        <p:cTn id="154" dur="1000" fill="hold"/>
                                        <p:tgtEl>
                                          <p:spTgt spid="19"/>
                                        </p:tgtEl>
                                        <p:attrNameLst>
                                          <p:attrName>ppt_x</p:attrName>
                                        </p:attrNameLst>
                                      </p:cBhvr>
                                      <p:tavLst>
                                        <p:tav tm="0">
                                          <p:val>
                                            <p:strVal val="#ppt_x-.1"/>
                                          </p:val>
                                        </p:tav>
                                        <p:tav tm="100000">
                                          <p:val>
                                            <p:strVal val="#ppt_x"/>
                                          </p:val>
                                        </p:tav>
                                      </p:tavLst>
                                    </p:anim>
                                    <p:anim calcmode="lin" valueType="num">
                                      <p:cBhvr>
                                        <p:cTn id="15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C:\Documents and Settings\Ana María\Mis documentos\Downloads\LOROS - PERIQUITOS\loro (2).jpg"/>
          <p:cNvPicPr>
            <a:picLocks noChangeAspect="1" noChangeArrowheads="1"/>
          </p:cNvPicPr>
          <p:nvPr/>
        </p:nvPicPr>
        <p:blipFill>
          <a:blip r:embed="rId3" cstate="print"/>
          <a:stretch>
            <a:fillRect/>
          </a:stretch>
        </p:blipFill>
        <p:spPr bwMode="auto">
          <a:xfrm>
            <a:off x="0" y="0"/>
            <a:ext cx="9144000" cy="5881688"/>
          </a:xfrm>
          <a:prstGeom prst="rect">
            <a:avLst/>
          </a:prstGeom>
          <a:solidFill>
            <a:schemeClr val="accent2">
              <a:lumMod val="7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Franja diagonal"/>
          <p:cNvSpPr/>
          <p:nvPr/>
        </p:nvSpPr>
        <p:spPr>
          <a:xfrm rot="5128227" flipH="1">
            <a:off x="5518150" y="-1057274"/>
            <a:ext cx="2536825" cy="4972050"/>
          </a:xfrm>
          <a:prstGeom prst="diagStripe">
            <a:avLst>
              <a:gd name="adj" fmla="val 90994"/>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ranja diagonal"/>
          <p:cNvSpPr/>
          <p:nvPr/>
        </p:nvSpPr>
        <p:spPr>
          <a:xfrm rot="5240005">
            <a:off x="5267325" y="2011363"/>
            <a:ext cx="3038475" cy="4549775"/>
          </a:xfrm>
          <a:prstGeom prst="diagStripe">
            <a:avLst>
              <a:gd name="adj" fmla="val 91863"/>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Franja diagonal"/>
          <p:cNvSpPr/>
          <p:nvPr/>
        </p:nvSpPr>
        <p:spPr>
          <a:xfrm rot="15911563" flipH="1">
            <a:off x="1059656" y="1829594"/>
            <a:ext cx="2524125" cy="4913313"/>
          </a:xfrm>
          <a:prstGeom prst="diagStripe">
            <a:avLst>
              <a:gd name="adj" fmla="val 92135"/>
            </a:avLst>
          </a:prstGeom>
          <a:solidFill>
            <a:schemeClr val="accent2">
              <a:lumMod val="75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ranja diagonal"/>
          <p:cNvSpPr/>
          <p:nvPr/>
        </p:nvSpPr>
        <p:spPr>
          <a:xfrm rot="15876355">
            <a:off x="684212" y="-685800"/>
            <a:ext cx="3203576" cy="4229100"/>
          </a:xfrm>
          <a:prstGeom prst="diagStripe">
            <a:avLst>
              <a:gd name="adj" fmla="val 91757"/>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Franja diagonal"/>
          <p:cNvSpPr/>
          <p:nvPr/>
        </p:nvSpPr>
        <p:spPr>
          <a:xfrm rot="5128227" flipH="1">
            <a:off x="6055519" y="-475456"/>
            <a:ext cx="2105025" cy="4284663"/>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ranja diagonal"/>
          <p:cNvSpPr/>
          <p:nvPr/>
        </p:nvSpPr>
        <p:spPr>
          <a:xfrm rot="5128227" flipH="1">
            <a:off x="6592888" y="106363"/>
            <a:ext cx="1673225" cy="3597275"/>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Franja diagonal"/>
          <p:cNvSpPr/>
          <p:nvPr/>
        </p:nvSpPr>
        <p:spPr>
          <a:xfrm rot="5128227" flipH="1">
            <a:off x="7067550" y="617538"/>
            <a:ext cx="1295400" cy="2990850"/>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Franja diagonal"/>
          <p:cNvSpPr/>
          <p:nvPr/>
        </p:nvSpPr>
        <p:spPr>
          <a:xfrm rot="5128227" flipH="1">
            <a:off x="7512050" y="1157288"/>
            <a:ext cx="977900" cy="2387600"/>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Franja diagonal"/>
          <p:cNvSpPr/>
          <p:nvPr/>
        </p:nvSpPr>
        <p:spPr>
          <a:xfrm rot="5240005">
            <a:off x="5812632" y="2108994"/>
            <a:ext cx="2590800" cy="3932237"/>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Franja diagonal"/>
          <p:cNvSpPr/>
          <p:nvPr/>
        </p:nvSpPr>
        <p:spPr>
          <a:xfrm rot="5240005">
            <a:off x="6311106" y="2256632"/>
            <a:ext cx="2236787" cy="3308350"/>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Franja diagonal"/>
          <p:cNvSpPr/>
          <p:nvPr/>
        </p:nvSpPr>
        <p:spPr>
          <a:xfrm rot="5240005">
            <a:off x="6768306" y="2372519"/>
            <a:ext cx="1893888" cy="2755900"/>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4" name="13 Franja diagonal"/>
          <p:cNvSpPr/>
          <p:nvPr/>
        </p:nvSpPr>
        <p:spPr>
          <a:xfrm rot="5240005">
            <a:off x="7272338" y="2498725"/>
            <a:ext cx="1457325" cy="2206625"/>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5" name="14 Franja diagonal"/>
          <p:cNvSpPr/>
          <p:nvPr/>
        </p:nvSpPr>
        <p:spPr>
          <a:xfrm rot="15911563" flipH="1">
            <a:off x="875507" y="1986756"/>
            <a:ext cx="2157412" cy="4181475"/>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6" name="15 Franja diagonal"/>
          <p:cNvSpPr/>
          <p:nvPr/>
        </p:nvSpPr>
        <p:spPr>
          <a:xfrm rot="15911563" flipH="1">
            <a:off x="709613" y="2147887"/>
            <a:ext cx="1846262" cy="3503613"/>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7" name="16 Franja diagonal"/>
          <p:cNvSpPr/>
          <p:nvPr/>
        </p:nvSpPr>
        <p:spPr>
          <a:xfrm rot="15911563" flipH="1">
            <a:off x="621507" y="2313781"/>
            <a:ext cx="1471612" cy="2873375"/>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8" name="17 Franja diagonal"/>
          <p:cNvSpPr/>
          <p:nvPr/>
        </p:nvSpPr>
        <p:spPr>
          <a:xfrm rot="15911563" flipH="1">
            <a:off x="426244" y="2561431"/>
            <a:ext cx="1219200" cy="2201863"/>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9" name="18 Franja diagonal"/>
          <p:cNvSpPr/>
          <p:nvPr/>
        </p:nvSpPr>
        <p:spPr>
          <a:xfrm rot="15876355">
            <a:off x="596107" y="-181769"/>
            <a:ext cx="2736850" cy="3636963"/>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0" name="19 Franja diagonal"/>
          <p:cNvSpPr/>
          <p:nvPr/>
        </p:nvSpPr>
        <p:spPr>
          <a:xfrm rot="15876355">
            <a:off x="494507" y="311944"/>
            <a:ext cx="2297112" cy="3041650"/>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1" name="20 Franja diagonal"/>
          <p:cNvSpPr/>
          <p:nvPr/>
        </p:nvSpPr>
        <p:spPr>
          <a:xfrm rot="15876355">
            <a:off x="366713" y="817562"/>
            <a:ext cx="1943100" cy="2505075"/>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2" name="21 Franja diagonal"/>
          <p:cNvSpPr/>
          <p:nvPr/>
        </p:nvSpPr>
        <p:spPr>
          <a:xfrm rot="15876355">
            <a:off x="217488" y="1289050"/>
            <a:ext cx="1636712" cy="1893888"/>
          </a:xfrm>
          <a:prstGeom prst="diagStripe">
            <a:avLst>
              <a:gd name="adj" fmla="val 89682"/>
            </a:avLst>
          </a:prstGeom>
          <a:solidFill>
            <a:schemeClr val="accent2">
              <a:lumMod val="7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3" name="22 Rectángulo"/>
          <p:cNvSpPr/>
          <p:nvPr/>
        </p:nvSpPr>
        <p:spPr>
          <a:xfrm>
            <a:off x="395536" y="1849388"/>
            <a:ext cx="8496944" cy="923330"/>
          </a:xfrm>
          <a:prstGeom prst="rect">
            <a:avLst/>
          </a:prstGeom>
          <a:noFill/>
        </p:spPr>
        <p:txBody>
          <a:bodyPr wrap="none">
            <a:prstTxWarp prst="textFadeUp">
              <a:avLst>
                <a:gd name="adj" fmla="val 10744"/>
              </a:avLst>
            </a:prstTxWarp>
            <a:spAutoFit/>
            <a:scene3d>
              <a:camera prst="perspectiveAbove"/>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dirty="0">
                <a:ln w="1905"/>
                <a:solidFill>
                  <a:schemeClr val="accent6">
                    <a:lumMod val="40000"/>
                    <a:lumOff val="60000"/>
                  </a:schemeClr>
                </a:solidFill>
                <a:effectLst>
                  <a:innerShdw blurRad="69850" dist="43180" dir="5400000">
                    <a:srgbClr val="000000">
                      <a:alpha val="65000"/>
                    </a:srgbClr>
                  </a:innerShdw>
                  <a:reflection blurRad="6350" stA="60000" endA="900" endPos="58000" dir="5400000" sy="-100000" algn="bl" rotWithShape="0"/>
                </a:effectLst>
              </a:rPr>
              <a:t>NÚREMBERG - actual </a:t>
            </a:r>
          </a:p>
        </p:txBody>
      </p:sp>
      <p:sp>
        <p:nvSpPr>
          <p:cNvPr id="25" name="24 CuadroTexto"/>
          <p:cNvSpPr txBox="1"/>
          <p:nvPr/>
        </p:nvSpPr>
        <p:spPr>
          <a:xfrm>
            <a:off x="827088" y="4873625"/>
            <a:ext cx="74898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segunda población en importancia de Baviera se muestra en la actualidad como una próspera ciudad del centro de Alemania.</a:t>
            </a:r>
          </a:p>
        </p:txBody>
      </p:sp>
    </p:spTree>
  </p:cSld>
  <p:clrMapOvr>
    <a:masterClrMapping/>
  </p:clrMapOvr>
  <mc:AlternateContent xmlns:mc="http://schemas.openxmlformats.org/markup-compatibility/2006" xmlns:p14="http://schemas.microsoft.com/office/powerpoint/2010/main">
    <mc:Choice Requires="p14">
      <p:transition spd="slow" p14:dur="2750" advTm="25000">
        <p14:glitter pattern="hexagon"/>
        <p:sndAc>
          <p:stSnd loop="1">
            <p:snd r:embed="rId2" name="Variadas.wav"/>
          </p:stSnd>
        </p:sndAc>
      </p:transition>
    </mc:Choice>
    <mc:Fallback xmlns="">
      <p:transition spd="slow" advTm="25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3"/>
                                        </p:tgtEl>
                                        <p:attrNameLst>
                                          <p:attrName>ppt_x</p:attrName>
                                        </p:attrNameLst>
                                      </p:cBhvr>
                                      <p:tavLst>
                                        <p:tav tm="0">
                                          <p:val>
                                            <p:strVal val="ppt_x"/>
                                          </p:val>
                                        </p:tav>
                                        <p:tav tm="100000">
                                          <p:val>
                                            <p:strVal val="ppt_x+ppt_w/2"/>
                                          </p:val>
                                        </p:tav>
                                      </p:tavLst>
                                    </p:anim>
                                    <p:anim calcmode="lin" valueType="num">
                                      <p:cBhvr>
                                        <p:cTn id="19" dur="3000"/>
                                        <p:tgtEl>
                                          <p:spTgt spid="3"/>
                                        </p:tgtEl>
                                        <p:attrNameLst>
                                          <p:attrName>ppt_y</p:attrName>
                                        </p:attrNameLst>
                                      </p:cBhvr>
                                      <p:tavLst>
                                        <p:tav tm="0">
                                          <p:val>
                                            <p:strVal val="ppt_y"/>
                                          </p:val>
                                        </p:tav>
                                        <p:tav tm="100000">
                                          <p:val>
                                            <p:strVal val="ppt_y"/>
                                          </p:val>
                                        </p:tav>
                                      </p:tavLst>
                                    </p:anim>
                                    <p:anim calcmode="lin" valueType="num">
                                      <p:cBhvr>
                                        <p:cTn id="20" dur="3000"/>
                                        <p:tgtEl>
                                          <p:spTgt spid="3"/>
                                        </p:tgtEl>
                                        <p:attrNameLst>
                                          <p:attrName>ppt_w</p:attrName>
                                        </p:attrNameLst>
                                      </p:cBhvr>
                                      <p:tavLst>
                                        <p:tav tm="0">
                                          <p:val>
                                            <p:strVal val="ppt_w"/>
                                          </p:val>
                                        </p:tav>
                                        <p:tav tm="100000">
                                          <p:val>
                                            <p:fltVal val="0"/>
                                          </p:val>
                                        </p:tav>
                                      </p:tavLst>
                                    </p:anim>
                                    <p:anim calcmode="lin" valueType="num">
                                      <p:cBhvr>
                                        <p:cTn id="21" dur="3000"/>
                                        <p:tgtEl>
                                          <p:spTgt spid="3"/>
                                        </p:tgtEl>
                                        <p:attrNameLst>
                                          <p:attrName>ppt_h</p:attrName>
                                        </p:attrNameLst>
                                      </p:cBhvr>
                                      <p:tavLst>
                                        <p:tav tm="0">
                                          <p:val>
                                            <p:strVal val="ppt_h"/>
                                          </p:val>
                                        </p:tav>
                                        <p:tav tm="100000">
                                          <p:val>
                                            <p:strVal val="ppt_h"/>
                                          </p:val>
                                        </p:tav>
                                      </p:tavLst>
                                    </p:anim>
                                    <p:set>
                                      <p:cBhvr>
                                        <p:cTn id="22" dur="1" fill="hold">
                                          <p:stCondLst>
                                            <p:cond delay="2999"/>
                                          </p:stCondLst>
                                        </p:cTn>
                                        <p:tgtEl>
                                          <p:spTgt spid="3"/>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4"/>
                                        </p:tgtEl>
                                        <p:attrNameLst>
                                          <p:attrName>ppt_x</p:attrName>
                                        </p:attrNameLst>
                                      </p:cBhvr>
                                      <p:tavLst>
                                        <p:tav tm="0">
                                          <p:val>
                                            <p:strVal val="ppt_x"/>
                                          </p:val>
                                        </p:tav>
                                        <p:tav tm="100000">
                                          <p:val>
                                            <p:strVal val="ppt_x+ppt_w/2"/>
                                          </p:val>
                                        </p:tav>
                                      </p:tavLst>
                                    </p:anim>
                                    <p:anim calcmode="lin" valueType="num">
                                      <p:cBhvr>
                                        <p:cTn id="25" dur="3000"/>
                                        <p:tgtEl>
                                          <p:spTgt spid="4"/>
                                        </p:tgtEl>
                                        <p:attrNameLst>
                                          <p:attrName>ppt_y</p:attrName>
                                        </p:attrNameLst>
                                      </p:cBhvr>
                                      <p:tavLst>
                                        <p:tav tm="0">
                                          <p:val>
                                            <p:strVal val="ppt_y"/>
                                          </p:val>
                                        </p:tav>
                                        <p:tav tm="100000">
                                          <p:val>
                                            <p:strVal val="ppt_y"/>
                                          </p:val>
                                        </p:tav>
                                      </p:tavLst>
                                    </p:anim>
                                    <p:anim calcmode="lin" valueType="num">
                                      <p:cBhvr>
                                        <p:cTn id="26" dur="3000"/>
                                        <p:tgtEl>
                                          <p:spTgt spid="4"/>
                                        </p:tgtEl>
                                        <p:attrNameLst>
                                          <p:attrName>ppt_w</p:attrName>
                                        </p:attrNameLst>
                                      </p:cBhvr>
                                      <p:tavLst>
                                        <p:tav tm="0">
                                          <p:val>
                                            <p:strVal val="ppt_w"/>
                                          </p:val>
                                        </p:tav>
                                        <p:tav tm="100000">
                                          <p:val>
                                            <p:fltVal val="0"/>
                                          </p:val>
                                        </p:tav>
                                      </p:tavLst>
                                    </p:anim>
                                    <p:anim calcmode="lin" valueType="num">
                                      <p:cBhvr>
                                        <p:cTn id="27" dur="3000"/>
                                        <p:tgtEl>
                                          <p:spTgt spid="4"/>
                                        </p:tgtEl>
                                        <p:attrNameLst>
                                          <p:attrName>ppt_h</p:attrName>
                                        </p:attrNameLst>
                                      </p:cBhvr>
                                      <p:tavLst>
                                        <p:tav tm="0">
                                          <p:val>
                                            <p:strVal val="ppt_h"/>
                                          </p:val>
                                        </p:tav>
                                        <p:tav tm="100000">
                                          <p:val>
                                            <p:strVal val="ppt_h"/>
                                          </p:val>
                                        </p:tav>
                                      </p:tavLst>
                                    </p:anim>
                                    <p:set>
                                      <p:cBhvr>
                                        <p:cTn id="28" dur="1" fill="hold">
                                          <p:stCondLst>
                                            <p:cond delay="2999"/>
                                          </p:stCondLst>
                                        </p:cTn>
                                        <p:tgtEl>
                                          <p:spTgt spid="4"/>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7"/>
                                        </p:tgtEl>
                                        <p:attrNameLst>
                                          <p:attrName>ppt_x</p:attrName>
                                        </p:attrNameLst>
                                      </p:cBhvr>
                                      <p:tavLst>
                                        <p:tav tm="0">
                                          <p:val>
                                            <p:strVal val="ppt_x"/>
                                          </p:val>
                                        </p:tav>
                                        <p:tav tm="100000">
                                          <p:val>
                                            <p:strVal val="ppt_x+ppt_w/2"/>
                                          </p:val>
                                        </p:tav>
                                      </p:tavLst>
                                    </p:anim>
                                    <p:anim calcmode="lin" valueType="num">
                                      <p:cBhvr>
                                        <p:cTn id="31" dur="3000"/>
                                        <p:tgtEl>
                                          <p:spTgt spid="7"/>
                                        </p:tgtEl>
                                        <p:attrNameLst>
                                          <p:attrName>ppt_y</p:attrName>
                                        </p:attrNameLst>
                                      </p:cBhvr>
                                      <p:tavLst>
                                        <p:tav tm="0">
                                          <p:val>
                                            <p:strVal val="ppt_y"/>
                                          </p:val>
                                        </p:tav>
                                        <p:tav tm="100000">
                                          <p:val>
                                            <p:strVal val="ppt_y"/>
                                          </p:val>
                                        </p:tav>
                                      </p:tavLst>
                                    </p:anim>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strVal val="ppt_h"/>
                                          </p:val>
                                        </p:tav>
                                      </p:tavLst>
                                    </p:anim>
                                    <p:set>
                                      <p:cBhvr>
                                        <p:cTn id="34" dur="1" fill="hold">
                                          <p:stCondLst>
                                            <p:cond delay="2999"/>
                                          </p:stCondLst>
                                        </p:cTn>
                                        <p:tgtEl>
                                          <p:spTgt spid="7"/>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1"/>
                                        </p:tgtEl>
                                        <p:attrNameLst>
                                          <p:attrName>ppt_x</p:attrName>
                                        </p:attrNameLst>
                                      </p:cBhvr>
                                      <p:tavLst>
                                        <p:tav tm="0">
                                          <p:val>
                                            <p:strVal val="ppt_x"/>
                                          </p:val>
                                        </p:tav>
                                        <p:tav tm="100000">
                                          <p:val>
                                            <p:strVal val="ppt_x+ppt_w/2"/>
                                          </p:val>
                                        </p:tav>
                                      </p:tavLst>
                                    </p:anim>
                                    <p:anim calcmode="lin" valueType="num">
                                      <p:cBhvr>
                                        <p:cTn id="37" dur="3000"/>
                                        <p:tgtEl>
                                          <p:spTgt spid="11"/>
                                        </p:tgtEl>
                                        <p:attrNameLst>
                                          <p:attrName>ppt_y</p:attrName>
                                        </p:attrNameLst>
                                      </p:cBhvr>
                                      <p:tavLst>
                                        <p:tav tm="0">
                                          <p:val>
                                            <p:strVal val="ppt_y"/>
                                          </p:val>
                                        </p:tav>
                                        <p:tav tm="100000">
                                          <p:val>
                                            <p:strVal val="ppt_y"/>
                                          </p:val>
                                        </p:tav>
                                      </p:tavLst>
                                    </p:anim>
                                    <p:anim calcmode="lin" valueType="num">
                                      <p:cBhvr>
                                        <p:cTn id="38" dur="3000"/>
                                        <p:tgtEl>
                                          <p:spTgt spid="11"/>
                                        </p:tgtEl>
                                        <p:attrNameLst>
                                          <p:attrName>ppt_w</p:attrName>
                                        </p:attrNameLst>
                                      </p:cBhvr>
                                      <p:tavLst>
                                        <p:tav tm="0">
                                          <p:val>
                                            <p:strVal val="ppt_w"/>
                                          </p:val>
                                        </p:tav>
                                        <p:tav tm="100000">
                                          <p:val>
                                            <p:fltVal val="0"/>
                                          </p:val>
                                        </p:tav>
                                      </p:tavLst>
                                    </p:anim>
                                    <p:anim calcmode="lin" valueType="num">
                                      <p:cBhvr>
                                        <p:cTn id="39" dur="3000"/>
                                        <p:tgtEl>
                                          <p:spTgt spid="11"/>
                                        </p:tgtEl>
                                        <p:attrNameLst>
                                          <p:attrName>ppt_h</p:attrName>
                                        </p:attrNameLst>
                                      </p:cBhvr>
                                      <p:tavLst>
                                        <p:tav tm="0">
                                          <p:val>
                                            <p:strVal val="ppt_h"/>
                                          </p:val>
                                        </p:tav>
                                        <p:tav tm="100000">
                                          <p:val>
                                            <p:strVal val="ppt_h"/>
                                          </p:val>
                                        </p:tav>
                                      </p:tavLst>
                                    </p:anim>
                                    <p:set>
                                      <p:cBhvr>
                                        <p:cTn id="40" dur="1" fill="hold">
                                          <p:stCondLst>
                                            <p:cond delay="2999"/>
                                          </p:stCondLst>
                                        </p:cTn>
                                        <p:tgtEl>
                                          <p:spTgt spid="11"/>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
                                        </p:tgtEl>
                                        <p:attrNameLst>
                                          <p:attrName>ppt_x</p:attrName>
                                        </p:attrNameLst>
                                      </p:cBhvr>
                                      <p:tavLst>
                                        <p:tav tm="0">
                                          <p:val>
                                            <p:strVal val="ppt_x"/>
                                          </p:val>
                                        </p:tav>
                                        <p:tav tm="100000">
                                          <p:val>
                                            <p:strVal val="ppt_x+ppt_w/2"/>
                                          </p:val>
                                        </p:tav>
                                      </p:tavLst>
                                    </p:anim>
                                    <p:anim calcmode="lin" valueType="num">
                                      <p:cBhvr>
                                        <p:cTn id="43" dur="3000"/>
                                        <p:tgtEl>
                                          <p:spTgt spid="8"/>
                                        </p:tgtEl>
                                        <p:attrNameLst>
                                          <p:attrName>ppt_y</p:attrName>
                                        </p:attrNameLst>
                                      </p:cBhvr>
                                      <p:tavLst>
                                        <p:tav tm="0">
                                          <p:val>
                                            <p:strVal val="ppt_y"/>
                                          </p:val>
                                        </p:tav>
                                        <p:tav tm="100000">
                                          <p:val>
                                            <p:strVal val="ppt_y"/>
                                          </p:val>
                                        </p:tav>
                                      </p:tavLst>
                                    </p:anim>
                                    <p:anim calcmode="lin" valueType="num">
                                      <p:cBhvr>
                                        <p:cTn id="44" dur="3000"/>
                                        <p:tgtEl>
                                          <p:spTgt spid="8"/>
                                        </p:tgtEl>
                                        <p:attrNameLst>
                                          <p:attrName>ppt_w</p:attrName>
                                        </p:attrNameLst>
                                      </p:cBhvr>
                                      <p:tavLst>
                                        <p:tav tm="0">
                                          <p:val>
                                            <p:strVal val="ppt_w"/>
                                          </p:val>
                                        </p:tav>
                                        <p:tav tm="100000">
                                          <p:val>
                                            <p:fltVal val="0"/>
                                          </p:val>
                                        </p:tav>
                                      </p:tavLst>
                                    </p:anim>
                                    <p:anim calcmode="lin" valueType="num">
                                      <p:cBhvr>
                                        <p:cTn id="45" dur="3000"/>
                                        <p:tgtEl>
                                          <p:spTgt spid="8"/>
                                        </p:tgtEl>
                                        <p:attrNameLst>
                                          <p:attrName>ppt_h</p:attrName>
                                        </p:attrNameLst>
                                      </p:cBhvr>
                                      <p:tavLst>
                                        <p:tav tm="0">
                                          <p:val>
                                            <p:strVal val="ppt_h"/>
                                          </p:val>
                                        </p:tav>
                                        <p:tav tm="100000">
                                          <p:val>
                                            <p:strVal val="ppt_h"/>
                                          </p:val>
                                        </p:tav>
                                      </p:tavLst>
                                    </p:anim>
                                    <p:set>
                                      <p:cBhvr>
                                        <p:cTn id="46" dur="1" fill="hold">
                                          <p:stCondLst>
                                            <p:cond delay="2999"/>
                                          </p:stCondLst>
                                        </p:cTn>
                                        <p:tgtEl>
                                          <p:spTgt spid="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12"/>
                                        </p:tgtEl>
                                        <p:attrNameLst>
                                          <p:attrName>ppt_x</p:attrName>
                                        </p:attrNameLst>
                                      </p:cBhvr>
                                      <p:tavLst>
                                        <p:tav tm="0">
                                          <p:val>
                                            <p:strVal val="ppt_x"/>
                                          </p:val>
                                        </p:tav>
                                        <p:tav tm="100000">
                                          <p:val>
                                            <p:strVal val="ppt_x+ppt_w/2"/>
                                          </p:val>
                                        </p:tav>
                                      </p:tavLst>
                                    </p:anim>
                                    <p:anim calcmode="lin" valueType="num">
                                      <p:cBhvr>
                                        <p:cTn id="49" dur="3000"/>
                                        <p:tgtEl>
                                          <p:spTgt spid="12"/>
                                        </p:tgtEl>
                                        <p:attrNameLst>
                                          <p:attrName>ppt_y</p:attrName>
                                        </p:attrNameLst>
                                      </p:cBhvr>
                                      <p:tavLst>
                                        <p:tav tm="0">
                                          <p:val>
                                            <p:strVal val="ppt_y"/>
                                          </p:val>
                                        </p:tav>
                                        <p:tav tm="100000">
                                          <p:val>
                                            <p:strVal val="ppt_y"/>
                                          </p:val>
                                        </p:tav>
                                      </p:tavLst>
                                    </p:anim>
                                    <p:anim calcmode="lin" valueType="num">
                                      <p:cBhvr>
                                        <p:cTn id="50" dur="3000"/>
                                        <p:tgtEl>
                                          <p:spTgt spid="12"/>
                                        </p:tgtEl>
                                        <p:attrNameLst>
                                          <p:attrName>ppt_w</p:attrName>
                                        </p:attrNameLst>
                                      </p:cBhvr>
                                      <p:tavLst>
                                        <p:tav tm="0">
                                          <p:val>
                                            <p:strVal val="ppt_w"/>
                                          </p:val>
                                        </p:tav>
                                        <p:tav tm="100000">
                                          <p:val>
                                            <p:fltVal val="0"/>
                                          </p:val>
                                        </p:tav>
                                      </p:tavLst>
                                    </p:anim>
                                    <p:anim calcmode="lin" valueType="num">
                                      <p:cBhvr>
                                        <p:cTn id="51" dur="3000"/>
                                        <p:tgtEl>
                                          <p:spTgt spid="12"/>
                                        </p:tgtEl>
                                        <p:attrNameLst>
                                          <p:attrName>ppt_h</p:attrName>
                                        </p:attrNameLst>
                                      </p:cBhvr>
                                      <p:tavLst>
                                        <p:tav tm="0">
                                          <p:val>
                                            <p:strVal val="ppt_h"/>
                                          </p:val>
                                        </p:tav>
                                        <p:tav tm="100000">
                                          <p:val>
                                            <p:strVal val="ppt_h"/>
                                          </p:val>
                                        </p:tav>
                                      </p:tavLst>
                                    </p:anim>
                                    <p:set>
                                      <p:cBhvr>
                                        <p:cTn id="52" dur="1" fill="hold">
                                          <p:stCondLst>
                                            <p:cond delay="2999"/>
                                          </p:stCondLst>
                                        </p:cTn>
                                        <p:tgtEl>
                                          <p:spTgt spid="1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3000"/>
                                        <p:tgtEl>
                                          <p:spTgt spid="9"/>
                                        </p:tgtEl>
                                        <p:attrNameLst>
                                          <p:attrName>ppt_x</p:attrName>
                                        </p:attrNameLst>
                                      </p:cBhvr>
                                      <p:tavLst>
                                        <p:tav tm="0">
                                          <p:val>
                                            <p:strVal val="ppt_x"/>
                                          </p:val>
                                        </p:tav>
                                        <p:tav tm="100000">
                                          <p:val>
                                            <p:strVal val="ppt_x+ppt_w/2"/>
                                          </p:val>
                                        </p:tav>
                                      </p:tavLst>
                                    </p:anim>
                                    <p:anim calcmode="lin" valueType="num">
                                      <p:cBhvr>
                                        <p:cTn id="55" dur="3000"/>
                                        <p:tgtEl>
                                          <p:spTgt spid="9"/>
                                        </p:tgtEl>
                                        <p:attrNameLst>
                                          <p:attrName>ppt_y</p:attrName>
                                        </p:attrNameLst>
                                      </p:cBhvr>
                                      <p:tavLst>
                                        <p:tav tm="0">
                                          <p:val>
                                            <p:strVal val="ppt_y"/>
                                          </p:val>
                                        </p:tav>
                                        <p:tav tm="100000">
                                          <p:val>
                                            <p:strVal val="ppt_y"/>
                                          </p:val>
                                        </p:tav>
                                      </p:tavLst>
                                    </p:anim>
                                    <p:anim calcmode="lin" valueType="num">
                                      <p:cBhvr>
                                        <p:cTn id="56" dur="3000"/>
                                        <p:tgtEl>
                                          <p:spTgt spid="9"/>
                                        </p:tgtEl>
                                        <p:attrNameLst>
                                          <p:attrName>ppt_w</p:attrName>
                                        </p:attrNameLst>
                                      </p:cBhvr>
                                      <p:tavLst>
                                        <p:tav tm="0">
                                          <p:val>
                                            <p:strVal val="ppt_w"/>
                                          </p:val>
                                        </p:tav>
                                        <p:tav tm="100000">
                                          <p:val>
                                            <p:fltVal val="0"/>
                                          </p:val>
                                        </p:tav>
                                      </p:tavLst>
                                    </p:anim>
                                    <p:anim calcmode="lin" valueType="num">
                                      <p:cBhvr>
                                        <p:cTn id="57" dur="3000"/>
                                        <p:tgtEl>
                                          <p:spTgt spid="9"/>
                                        </p:tgtEl>
                                        <p:attrNameLst>
                                          <p:attrName>ppt_h</p:attrName>
                                        </p:attrNameLst>
                                      </p:cBhvr>
                                      <p:tavLst>
                                        <p:tav tm="0">
                                          <p:val>
                                            <p:strVal val="ppt_h"/>
                                          </p:val>
                                        </p:tav>
                                        <p:tav tm="100000">
                                          <p:val>
                                            <p:strVal val="ppt_h"/>
                                          </p:val>
                                        </p:tav>
                                      </p:tavLst>
                                    </p:anim>
                                    <p:set>
                                      <p:cBhvr>
                                        <p:cTn id="58" dur="1" fill="hold">
                                          <p:stCondLst>
                                            <p:cond delay="2999"/>
                                          </p:stCondLst>
                                        </p:cTn>
                                        <p:tgtEl>
                                          <p:spTgt spid="9"/>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3000"/>
                                        <p:tgtEl>
                                          <p:spTgt spid="13"/>
                                        </p:tgtEl>
                                        <p:attrNameLst>
                                          <p:attrName>ppt_x</p:attrName>
                                        </p:attrNameLst>
                                      </p:cBhvr>
                                      <p:tavLst>
                                        <p:tav tm="0">
                                          <p:val>
                                            <p:strVal val="ppt_x"/>
                                          </p:val>
                                        </p:tav>
                                        <p:tav tm="100000">
                                          <p:val>
                                            <p:strVal val="ppt_x+ppt_w/2"/>
                                          </p:val>
                                        </p:tav>
                                      </p:tavLst>
                                    </p:anim>
                                    <p:anim calcmode="lin" valueType="num">
                                      <p:cBhvr>
                                        <p:cTn id="61" dur="3000"/>
                                        <p:tgtEl>
                                          <p:spTgt spid="13"/>
                                        </p:tgtEl>
                                        <p:attrNameLst>
                                          <p:attrName>ppt_y</p:attrName>
                                        </p:attrNameLst>
                                      </p:cBhvr>
                                      <p:tavLst>
                                        <p:tav tm="0">
                                          <p:val>
                                            <p:strVal val="ppt_y"/>
                                          </p:val>
                                        </p:tav>
                                        <p:tav tm="100000">
                                          <p:val>
                                            <p:strVal val="ppt_y"/>
                                          </p:val>
                                        </p:tav>
                                      </p:tavLst>
                                    </p:anim>
                                    <p:anim calcmode="lin" valueType="num">
                                      <p:cBhvr>
                                        <p:cTn id="62" dur="3000"/>
                                        <p:tgtEl>
                                          <p:spTgt spid="13"/>
                                        </p:tgtEl>
                                        <p:attrNameLst>
                                          <p:attrName>ppt_w</p:attrName>
                                        </p:attrNameLst>
                                      </p:cBhvr>
                                      <p:tavLst>
                                        <p:tav tm="0">
                                          <p:val>
                                            <p:strVal val="ppt_w"/>
                                          </p:val>
                                        </p:tav>
                                        <p:tav tm="100000">
                                          <p:val>
                                            <p:fltVal val="0"/>
                                          </p:val>
                                        </p:tav>
                                      </p:tavLst>
                                    </p:anim>
                                    <p:anim calcmode="lin" valueType="num">
                                      <p:cBhvr>
                                        <p:cTn id="63" dur="3000"/>
                                        <p:tgtEl>
                                          <p:spTgt spid="13"/>
                                        </p:tgtEl>
                                        <p:attrNameLst>
                                          <p:attrName>ppt_h</p:attrName>
                                        </p:attrNameLst>
                                      </p:cBhvr>
                                      <p:tavLst>
                                        <p:tav tm="0">
                                          <p:val>
                                            <p:strVal val="ppt_h"/>
                                          </p:val>
                                        </p:tav>
                                        <p:tav tm="100000">
                                          <p:val>
                                            <p:strVal val="ppt_h"/>
                                          </p:val>
                                        </p:tav>
                                      </p:tavLst>
                                    </p:anim>
                                    <p:set>
                                      <p:cBhvr>
                                        <p:cTn id="64" dur="1" fill="hold">
                                          <p:stCondLst>
                                            <p:cond delay="2999"/>
                                          </p:stCondLst>
                                        </p:cTn>
                                        <p:tgtEl>
                                          <p:spTgt spid="13"/>
                                        </p:tgtEl>
                                        <p:attrNameLst>
                                          <p:attrName>style.visibility</p:attrName>
                                        </p:attrNameLst>
                                      </p:cBhvr>
                                      <p:to>
                                        <p:strVal val="hidden"/>
                                      </p:to>
                                    </p:set>
                                  </p:childTnLst>
                                </p:cTn>
                              </p:par>
                              <p:par>
                                <p:cTn id="65" presetID="17" presetClass="exit" presetSubtype="2" fill="hold" nodeType="withEffect">
                                  <p:stCondLst>
                                    <p:cond delay="0"/>
                                  </p:stCondLst>
                                  <p:childTnLst>
                                    <p:anim calcmode="lin" valueType="num">
                                      <p:cBhvr>
                                        <p:cTn id="66" dur="3000"/>
                                        <p:tgtEl>
                                          <p:spTgt spid="10"/>
                                        </p:tgtEl>
                                        <p:attrNameLst>
                                          <p:attrName>ppt_x</p:attrName>
                                        </p:attrNameLst>
                                      </p:cBhvr>
                                      <p:tavLst>
                                        <p:tav tm="0">
                                          <p:val>
                                            <p:strVal val="ppt_x"/>
                                          </p:val>
                                        </p:tav>
                                        <p:tav tm="100000">
                                          <p:val>
                                            <p:strVal val="ppt_x+ppt_w/2"/>
                                          </p:val>
                                        </p:tav>
                                      </p:tavLst>
                                    </p:anim>
                                    <p:anim calcmode="lin" valueType="num">
                                      <p:cBhvr>
                                        <p:cTn id="67" dur="3000"/>
                                        <p:tgtEl>
                                          <p:spTgt spid="10"/>
                                        </p:tgtEl>
                                        <p:attrNameLst>
                                          <p:attrName>ppt_y</p:attrName>
                                        </p:attrNameLst>
                                      </p:cBhvr>
                                      <p:tavLst>
                                        <p:tav tm="0">
                                          <p:val>
                                            <p:strVal val="ppt_y"/>
                                          </p:val>
                                        </p:tav>
                                        <p:tav tm="100000">
                                          <p:val>
                                            <p:strVal val="ppt_y"/>
                                          </p:val>
                                        </p:tav>
                                      </p:tavLst>
                                    </p:anim>
                                    <p:anim calcmode="lin" valueType="num">
                                      <p:cBhvr>
                                        <p:cTn id="68" dur="3000"/>
                                        <p:tgtEl>
                                          <p:spTgt spid="10"/>
                                        </p:tgtEl>
                                        <p:attrNameLst>
                                          <p:attrName>ppt_w</p:attrName>
                                        </p:attrNameLst>
                                      </p:cBhvr>
                                      <p:tavLst>
                                        <p:tav tm="0">
                                          <p:val>
                                            <p:strVal val="ppt_w"/>
                                          </p:val>
                                        </p:tav>
                                        <p:tav tm="100000">
                                          <p:val>
                                            <p:fltVal val="0"/>
                                          </p:val>
                                        </p:tav>
                                      </p:tavLst>
                                    </p:anim>
                                    <p:anim calcmode="lin" valueType="num">
                                      <p:cBhvr>
                                        <p:cTn id="69" dur="3000"/>
                                        <p:tgtEl>
                                          <p:spTgt spid="10"/>
                                        </p:tgtEl>
                                        <p:attrNameLst>
                                          <p:attrName>ppt_h</p:attrName>
                                        </p:attrNameLst>
                                      </p:cBhvr>
                                      <p:tavLst>
                                        <p:tav tm="0">
                                          <p:val>
                                            <p:strVal val="ppt_h"/>
                                          </p:val>
                                        </p:tav>
                                        <p:tav tm="100000">
                                          <p:val>
                                            <p:strVal val="ppt_h"/>
                                          </p:val>
                                        </p:tav>
                                      </p:tavLst>
                                    </p:anim>
                                    <p:set>
                                      <p:cBhvr>
                                        <p:cTn id="70" dur="1" fill="hold">
                                          <p:stCondLst>
                                            <p:cond delay="2999"/>
                                          </p:stCondLst>
                                        </p:cTn>
                                        <p:tgtEl>
                                          <p:spTgt spid="10"/>
                                        </p:tgtEl>
                                        <p:attrNameLst>
                                          <p:attrName>style.visibility</p:attrName>
                                        </p:attrNameLst>
                                      </p:cBhvr>
                                      <p:to>
                                        <p:strVal val="hidden"/>
                                      </p:to>
                                    </p:set>
                                  </p:childTnLst>
                                </p:cTn>
                              </p:par>
                              <p:par>
                                <p:cTn id="71" presetID="17" presetClass="exit" presetSubtype="2" fill="hold" nodeType="withEffect">
                                  <p:stCondLst>
                                    <p:cond delay="0"/>
                                  </p:stCondLst>
                                  <p:childTnLst>
                                    <p:anim calcmode="lin" valueType="num">
                                      <p:cBhvr>
                                        <p:cTn id="72" dur="3000"/>
                                        <p:tgtEl>
                                          <p:spTgt spid="14"/>
                                        </p:tgtEl>
                                        <p:attrNameLst>
                                          <p:attrName>ppt_x</p:attrName>
                                        </p:attrNameLst>
                                      </p:cBhvr>
                                      <p:tavLst>
                                        <p:tav tm="0">
                                          <p:val>
                                            <p:strVal val="ppt_x"/>
                                          </p:val>
                                        </p:tav>
                                        <p:tav tm="100000">
                                          <p:val>
                                            <p:strVal val="ppt_x+ppt_w/2"/>
                                          </p:val>
                                        </p:tav>
                                      </p:tavLst>
                                    </p:anim>
                                    <p:anim calcmode="lin" valueType="num">
                                      <p:cBhvr>
                                        <p:cTn id="73" dur="3000"/>
                                        <p:tgtEl>
                                          <p:spTgt spid="14"/>
                                        </p:tgtEl>
                                        <p:attrNameLst>
                                          <p:attrName>ppt_y</p:attrName>
                                        </p:attrNameLst>
                                      </p:cBhvr>
                                      <p:tavLst>
                                        <p:tav tm="0">
                                          <p:val>
                                            <p:strVal val="ppt_y"/>
                                          </p:val>
                                        </p:tav>
                                        <p:tav tm="100000">
                                          <p:val>
                                            <p:strVal val="ppt_y"/>
                                          </p:val>
                                        </p:tav>
                                      </p:tavLst>
                                    </p:anim>
                                    <p:anim calcmode="lin" valueType="num">
                                      <p:cBhvr>
                                        <p:cTn id="74" dur="3000"/>
                                        <p:tgtEl>
                                          <p:spTgt spid="14"/>
                                        </p:tgtEl>
                                        <p:attrNameLst>
                                          <p:attrName>ppt_w</p:attrName>
                                        </p:attrNameLst>
                                      </p:cBhvr>
                                      <p:tavLst>
                                        <p:tav tm="0">
                                          <p:val>
                                            <p:strVal val="ppt_w"/>
                                          </p:val>
                                        </p:tav>
                                        <p:tav tm="100000">
                                          <p:val>
                                            <p:fltVal val="0"/>
                                          </p:val>
                                        </p:tav>
                                      </p:tavLst>
                                    </p:anim>
                                    <p:anim calcmode="lin" valueType="num">
                                      <p:cBhvr>
                                        <p:cTn id="75" dur="3000"/>
                                        <p:tgtEl>
                                          <p:spTgt spid="14"/>
                                        </p:tgtEl>
                                        <p:attrNameLst>
                                          <p:attrName>ppt_h</p:attrName>
                                        </p:attrNameLst>
                                      </p:cBhvr>
                                      <p:tavLst>
                                        <p:tav tm="0">
                                          <p:val>
                                            <p:strVal val="ppt_h"/>
                                          </p:val>
                                        </p:tav>
                                        <p:tav tm="100000">
                                          <p:val>
                                            <p:strVal val="ppt_h"/>
                                          </p:val>
                                        </p:tav>
                                      </p:tavLst>
                                    </p:anim>
                                    <p:set>
                                      <p:cBhvr>
                                        <p:cTn id="76" dur="1" fill="hold">
                                          <p:stCondLst>
                                            <p:cond delay="2999"/>
                                          </p:stCondLst>
                                        </p:cTn>
                                        <p:tgtEl>
                                          <p:spTgt spid="14"/>
                                        </p:tgtEl>
                                        <p:attrNameLst>
                                          <p:attrName>style.visibility</p:attrName>
                                        </p:attrNameLst>
                                      </p:cBhvr>
                                      <p:to>
                                        <p:strVal val="hidden"/>
                                      </p:to>
                                    </p:set>
                                  </p:childTnLst>
                                </p:cTn>
                              </p:par>
                              <p:par>
                                <p:cTn id="77" presetID="17" presetClass="exit" presetSubtype="8" fill="hold" nodeType="withEffect">
                                  <p:stCondLst>
                                    <p:cond delay="0"/>
                                  </p:stCondLst>
                                  <p:childTnLst>
                                    <p:anim calcmode="lin" valueType="num">
                                      <p:cBhvr>
                                        <p:cTn id="78" dur="3000"/>
                                        <p:tgtEl>
                                          <p:spTgt spid="19"/>
                                        </p:tgtEl>
                                        <p:attrNameLst>
                                          <p:attrName>ppt_x</p:attrName>
                                        </p:attrNameLst>
                                      </p:cBhvr>
                                      <p:tavLst>
                                        <p:tav tm="0">
                                          <p:val>
                                            <p:strVal val="ppt_x"/>
                                          </p:val>
                                        </p:tav>
                                        <p:tav tm="100000">
                                          <p:val>
                                            <p:strVal val="ppt_x-ppt_w/2"/>
                                          </p:val>
                                        </p:tav>
                                      </p:tavLst>
                                    </p:anim>
                                    <p:anim calcmode="lin" valueType="num">
                                      <p:cBhvr>
                                        <p:cTn id="79" dur="3000"/>
                                        <p:tgtEl>
                                          <p:spTgt spid="19"/>
                                        </p:tgtEl>
                                        <p:attrNameLst>
                                          <p:attrName>ppt_y</p:attrName>
                                        </p:attrNameLst>
                                      </p:cBhvr>
                                      <p:tavLst>
                                        <p:tav tm="0">
                                          <p:val>
                                            <p:strVal val="ppt_y"/>
                                          </p:val>
                                        </p:tav>
                                        <p:tav tm="100000">
                                          <p:val>
                                            <p:strVal val="ppt_y"/>
                                          </p:val>
                                        </p:tav>
                                      </p:tavLst>
                                    </p:anim>
                                    <p:anim calcmode="lin" valueType="num">
                                      <p:cBhvr>
                                        <p:cTn id="80" dur="3000"/>
                                        <p:tgtEl>
                                          <p:spTgt spid="19"/>
                                        </p:tgtEl>
                                        <p:attrNameLst>
                                          <p:attrName>ppt_w</p:attrName>
                                        </p:attrNameLst>
                                      </p:cBhvr>
                                      <p:tavLst>
                                        <p:tav tm="0">
                                          <p:val>
                                            <p:strVal val="ppt_w"/>
                                          </p:val>
                                        </p:tav>
                                        <p:tav tm="100000">
                                          <p:val>
                                            <p:fltVal val="0"/>
                                          </p:val>
                                        </p:tav>
                                      </p:tavLst>
                                    </p:anim>
                                    <p:anim calcmode="lin" valueType="num">
                                      <p:cBhvr>
                                        <p:cTn id="81" dur="3000"/>
                                        <p:tgtEl>
                                          <p:spTgt spid="19"/>
                                        </p:tgtEl>
                                        <p:attrNameLst>
                                          <p:attrName>ppt_h</p:attrName>
                                        </p:attrNameLst>
                                      </p:cBhvr>
                                      <p:tavLst>
                                        <p:tav tm="0">
                                          <p:val>
                                            <p:strVal val="ppt_h"/>
                                          </p:val>
                                        </p:tav>
                                        <p:tav tm="100000">
                                          <p:val>
                                            <p:strVal val="ppt_h"/>
                                          </p:val>
                                        </p:tav>
                                      </p:tavLst>
                                    </p:anim>
                                    <p:set>
                                      <p:cBhvr>
                                        <p:cTn id="82" dur="1" fill="hold">
                                          <p:stCondLst>
                                            <p:cond delay="2999"/>
                                          </p:stCondLst>
                                        </p:cTn>
                                        <p:tgtEl>
                                          <p:spTgt spid="19"/>
                                        </p:tgtEl>
                                        <p:attrNameLst>
                                          <p:attrName>style.visibility</p:attrName>
                                        </p:attrNameLst>
                                      </p:cBhvr>
                                      <p:to>
                                        <p:strVal val="hidden"/>
                                      </p:to>
                                    </p:set>
                                  </p:childTnLst>
                                </p:cTn>
                              </p:par>
                              <p:par>
                                <p:cTn id="83" presetID="17" presetClass="exit" presetSubtype="8" fill="hold" nodeType="withEffect">
                                  <p:stCondLst>
                                    <p:cond delay="0"/>
                                  </p:stCondLst>
                                  <p:childTnLst>
                                    <p:anim calcmode="lin" valueType="num">
                                      <p:cBhvr>
                                        <p:cTn id="84" dur="3000"/>
                                        <p:tgtEl>
                                          <p:spTgt spid="20"/>
                                        </p:tgtEl>
                                        <p:attrNameLst>
                                          <p:attrName>ppt_x</p:attrName>
                                        </p:attrNameLst>
                                      </p:cBhvr>
                                      <p:tavLst>
                                        <p:tav tm="0">
                                          <p:val>
                                            <p:strVal val="ppt_x"/>
                                          </p:val>
                                        </p:tav>
                                        <p:tav tm="100000">
                                          <p:val>
                                            <p:strVal val="ppt_x-ppt_w/2"/>
                                          </p:val>
                                        </p:tav>
                                      </p:tavLst>
                                    </p:anim>
                                    <p:anim calcmode="lin" valueType="num">
                                      <p:cBhvr>
                                        <p:cTn id="85" dur="3000"/>
                                        <p:tgtEl>
                                          <p:spTgt spid="20"/>
                                        </p:tgtEl>
                                        <p:attrNameLst>
                                          <p:attrName>ppt_y</p:attrName>
                                        </p:attrNameLst>
                                      </p:cBhvr>
                                      <p:tavLst>
                                        <p:tav tm="0">
                                          <p:val>
                                            <p:strVal val="ppt_y"/>
                                          </p:val>
                                        </p:tav>
                                        <p:tav tm="100000">
                                          <p:val>
                                            <p:strVal val="ppt_y"/>
                                          </p:val>
                                        </p:tav>
                                      </p:tavLst>
                                    </p:anim>
                                    <p:anim calcmode="lin" valueType="num">
                                      <p:cBhvr>
                                        <p:cTn id="86" dur="3000"/>
                                        <p:tgtEl>
                                          <p:spTgt spid="20"/>
                                        </p:tgtEl>
                                        <p:attrNameLst>
                                          <p:attrName>ppt_w</p:attrName>
                                        </p:attrNameLst>
                                      </p:cBhvr>
                                      <p:tavLst>
                                        <p:tav tm="0">
                                          <p:val>
                                            <p:strVal val="ppt_w"/>
                                          </p:val>
                                        </p:tav>
                                        <p:tav tm="100000">
                                          <p:val>
                                            <p:fltVal val="0"/>
                                          </p:val>
                                        </p:tav>
                                      </p:tavLst>
                                    </p:anim>
                                    <p:anim calcmode="lin" valueType="num">
                                      <p:cBhvr>
                                        <p:cTn id="87" dur="3000"/>
                                        <p:tgtEl>
                                          <p:spTgt spid="20"/>
                                        </p:tgtEl>
                                        <p:attrNameLst>
                                          <p:attrName>ppt_h</p:attrName>
                                        </p:attrNameLst>
                                      </p:cBhvr>
                                      <p:tavLst>
                                        <p:tav tm="0">
                                          <p:val>
                                            <p:strVal val="ppt_h"/>
                                          </p:val>
                                        </p:tav>
                                        <p:tav tm="100000">
                                          <p:val>
                                            <p:strVal val="ppt_h"/>
                                          </p:val>
                                        </p:tav>
                                      </p:tavLst>
                                    </p:anim>
                                    <p:set>
                                      <p:cBhvr>
                                        <p:cTn id="88" dur="1" fill="hold">
                                          <p:stCondLst>
                                            <p:cond delay="2999"/>
                                          </p:stCondLst>
                                        </p:cTn>
                                        <p:tgtEl>
                                          <p:spTgt spid="20"/>
                                        </p:tgtEl>
                                        <p:attrNameLst>
                                          <p:attrName>style.visibility</p:attrName>
                                        </p:attrNameLst>
                                      </p:cBhvr>
                                      <p:to>
                                        <p:strVal val="hidden"/>
                                      </p:to>
                                    </p:set>
                                  </p:childTnLst>
                                </p:cTn>
                              </p:par>
                              <p:par>
                                <p:cTn id="89" presetID="17" presetClass="exit" presetSubtype="8" fill="hold" nodeType="withEffect">
                                  <p:stCondLst>
                                    <p:cond delay="0"/>
                                  </p:stCondLst>
                                  <p:childTnLst>
                                    <p:anim calcmode="lin" valueType="num">
                                      <p:cBhvr>
                                        <p:cTn id="90" dur="3000"/>
                                        <p:tgtEl>
                                          <p:spTgt spid="22"/>
                                        </p:tgtEl>
                                        <p:attrNameLst>
                                          <p:attrName>ppt_x</p:attrName>
                                        </p:attrNameLst>
                                      </p:cBhvr>
                                      <p:tavLst>
                                        <p:tav tm="0">
                                          <p:val>
                                            <p:strVal val="ppt_x"/>
                                          </p:val>
                                        </p:tav>
                                        <p:tav tm="100000">
                                          <p:val>
                                            <p:strVal val="ppt_x-ppt_w/2"/>
                                          </p:val>
                                        </p:tav>
                                      </p:tavLst>
                                    </p:anim>
                                    <p:anim calcmode="lin" valueType="num">
                                      <p:cBhvr>
                                        <p:cTn id="91" dur="3000"/>
                                        <p:tgtEl>
                                          <p:spTgt spid="22"/>
                                        </p:tgtEl>
                                        <p:attrNameLst>
                                          <p:attrName>ppt_y</p:attrName>
                                        </p:attrNameLst>
                                      </p:cBhvr>
                                      <p:tavLst>
                                        <p:tav tm="0">
                                          <p:val>
                                            <p:strVal val="ppt_y"/>
                                          </p:val>
                                        </p:tav>
                                        <p:tav tm="100000">
                                          <p:val>
                                            <p:strVal val="ppt_y"/>
                                          </p:val>
                                        </p:tav>
                                      </p:tavLst>
                                    </p:anim>
                                    <p:anim calcmode="lin" valueType="num">
                                      <p:cBhvr>
                                        <p:cTn id="92" dur="3000"/>
                                        <p:tgtEl>
                                          <p:spTgt spid="22"/>
                                        </p:tgtEl>
                                        <p:attrNameLst>
                                          <p:attrName>ppt_w</p:attrName>
                                        </p:attrNameLst>
                                      </p:cBhvr>
                                      <p:tavLst>
                                        <p:tav tm="0">
                                          <p:val>
                                            <p:strVal val="ppt_w"/>
                                          </p:val>
                                        </p:tav>
                                        <p:tav tm="100000">
                                          <p:val>
                                            <p:fltVal val="0"/>
                                          </p:val>
                                        </p:tav>
                                      </p:tavLst>
                                    </p:anim>
                                    <p:anim calcmode="lin" valueType="num">
                                      <p:cBhvr>
                                        <p:cTn id="93" dur="3000"/>
                                        <p:tgtEl>
                                          <p:spTgt spid="22"/>
                                        </p:tgtEl>
                                        <p:attrNameLst>
                                          <p:attrName>ppt_h</p:attrName>
                                        </p:attrNameLst>
                                      </p:cBhvr>
                                      <p:tavLst>
                                        <p:tav tm="0">
                                          <p:val>
                                            <p:strVal val="ppt_h"/>
                                          </p:val>
                                        </p:tav>
                                        <p:tav tm="100000">
                                          <p:val>
                                            <p:strVal val="ppt_h"/>
                                          </p:val>
                                        </p:tav>
                                      </p:tavLst>
                                    </p:anim>
                                    <p:set>
                                      <p:cBhvr>
                                        <p:cTn id="94" dur="1" fill="hold">
                                          <p:stCondLst>
                                            <p:cond delay="2999"/>
                                          </p:stCondLst>
                                        </p:cTn>
                                        <p:tgtEl>
                                          <p:spTgt spid="22"/>
                                        </p:tgtEl>
                                        <p:attrNameLst>
                                          <p:attrName>style.visibility</p:attrName>
                                        </p:attrNameLst>
                                      </p:cBhvr>
                                      <p:to>
                                        <p:strVal val="hidden"/>
                                      </p:to>
                                    </p:set>
                                  </p:childTnLst>
                                </p:cTn>
                              </p:par>
                              <p:par>
                                <p:cTn id="95" presetID="17" presetClass="exit" presetSubtype="8" fill="hold" nodeType="withEffect">
                                  <p:stCondLst>
                                    <p:cond delay="0"/>
                                  </p:stCondLst>
                                  <p:childTnLst>
                                    <p:anim calcmode="lin" valueType="num">
                                      <p:cBhvr>
                                        <p:cTn id="96" dur="3000"/>
                                        <p:tgtEl>
                                          <p:spTgt spid="15"/>
                                        </p:tgtEl>
                                        <p:attrNameLst>
                                          <p:attrName>ppt_x</p:attrName>
                                        </p:attrNameLst>
                                      </p:cBhvr>
                                      <p:tavLst>
                                        <p:tav tm="0">
                                          <p:val>
                                            <p:strVal val="ppt_x"/>
                                          </p:val>
                                        </p:tav>
                                        <p:tav tm="100000">
                                          <p:val>
                                            <p:strVal val="ppt_x-ppt_w/2"/>
                                          </p:val>
                                        </p:tav>
                                      </p:tavLst>
                                    </p:anim>
                                    <p:anim calcmode="lin" valueType="num">
                                      <p:cBhvr>
                                        <p:cTn id="97" dur="3000"/>
                                        <p:tgtEl>
                                          <p:spTgt spid="15"/>
                                        </p:tgtEl>
                                        <p:attrNameLst>
                                          <p:attrName>ppt_y</p:attrName>
                                        </p:attrNameLst>
                                      </p:cBhvr>
                                      <p:tavLst>
                                        <p:tav tm="0">
                                          <p:val>
                                            <p:strVal val="ppt_y"/>
                                          </p:val>
                                        </p:tav>
                                        <p:tav tm="100000">
                                          <p:val>
                                            <p:strVal val="ppt_y"/>
                                          </p:val>
                                        </p:tav>
                                      </p:tavLst>
                                    </p:anim>
                                    <p:anim calcmode="lin" valueType="num">
                                      <p:cBhvr>
                                        <p:cTn id="98" dur="3000"/>
                                        <p:tgtEl>
                                          <p:spTgt spid="15"/>
                                        </p:tgtEl>
                                        <p:attrNameLst>
                                          <p:attrName>ppt_w</p:attrName>
                                        </p:attrNameLst>
                                      </p:cBhvr>
                                      <p:tavLst>
                                        <p:tav tm="0">
                                          <p:val>
                                            <p:strVal val="ppt_w"/>
                                          </p:val>
                                        </p:tav>
                                        <p:tav tm="100000">
                                          <p:val>
                                            <p:fltVal val="0"/>
                                          </p:val>
                                        </p:tav>
                                      </p:tavLst>
                                    </p:anim>
                                    <p:anim calcmode="lin" valueType="num">
                                      <p:cBhvr>
                                        <p:cTn id="99" dur="3000"/>
                                        <p:tgtEl>
                                          <p:spTgt spid="15"/>
                                        </p:tgtEl>
                                        <p:attrNameLst>
                                          <p:attrName>ppt_h</p:attrName>
                                        </p:attrNameLst>
                                      </p:cBhvr>
                                      <p:tavLst>
                                        <p:tav tm="0">
                                          <p:val>
                                            <p:strVal val="ppt_h"/>
                                          </p:val>
                                        </p:tav>
                                        <p:tav tm="100000">
                                          <p:val>
                                            <p:strVal val="ppt_h"/>
                                          </p:val>
                                        </p:tav>
                                      </p:tavLst>
                                    </p:anim>
                                    <p:set>
                                      <p:cBhvr>
                                        <p:cTn id="100" dur="1" fill="hold">
                                          <p:stCondLst>
                                            <p:cond delay="2999"/>
                                          </p:stCondLst>
                                        </p:cTn>
                                        <p:tgtEl>
                                          <p:spTgt spid="15"/>
                                        </p:tgtEl>
                                        <p:attrNameLst>
                                          <p:attrName>style.visibility</p:attrName>
                                        </p:attrNameLst>
                                      </p:cBhvr>
                                      <p:to>
                                        <p:strVal val="hidden"/>
                                      </p:to>
                                    </p:set>
                                  </p:childTnLst>
                                </p:cTn>
                              </p:par>
                              <p:par>
                                <p:cTn id="101" presetID="17" presetClass="exit" presetSubtype="8" fill="hold" nodeType="withEffect">
                                  <p:stCondLst>
                                    <p:cond delay="0"/>
                                  </p:stCondLst>
                                  <p:childTnLst>
                                    <p:anim calcmode="lin" valueType="num">
                                      <p:cBhvr>
                                        <p:cTn id="102" dur="3000"/>
                                        <p:tgtEl>
                                          <p:spTgt spid="16"/>
                                        </p:tgtEl>
                                        <p:attrNameLst>
                                          <p:attrName>ppt_x</p:attrName>
                                        </p:attrNameLst>
                                      </p:cBhvr>
                                      <p:tavLst>
                                        <p:tav tm="0">
                                          <p:val>
                                            <p:strVal val="ppt_x"/>
                                          </p:val>
                                        </p:tav>
                                        <p:tav tm="100000">
                                          <p:val>
                                            <p:strVal val="ppt_x-ppt_w/2"/>
                                          </p:val>
                                        </p:tav>
                                      </p:tavLst>
                                    </p:anim>
                                    <p:anim calcmode="lin" valueType="num">
                                      <p:cBhvr>
                                        <p:cTn id="103" dur="3000"/>
                                        <p:tgtEl>
                                          <p:spTgt spid="16"/>
                                        </p:tgtEl>
                                        <p:attrNameLst>
                                          <p:attrName>ppt_y</p:attrName>
                                        </p:attrNameLst>
                                      </p:cBhvr>
                                      <p:tavLst>
                                        <p:tav tm="0">
                                          <p:val>
                                            <p:strVal val="ppt_y"/>
                                          </p:val>
                                        </p:tav>
                                        <p:tav tm="100000">
                                          <p:val>
                                            <p:strVal val="ppt_y"/>
                                          </p:val>
                                        </p:tav>
                                      </p:tavLst>
                                    </p:anim>
                                    <p:anim calcmode="lin" valueType="num">
                                      <p:cBhvr>
                                        <p:cTn id="104" dur="3000"/>
                                        <p:tgtEl>
                                          <p:spTgt spid="16"/>
                                        </p:tgtEl>
                                        <p:attrNameLst>
                                          <p:attrName>ppt_w</p:attrName>
                                        </p:attrNameLst>
                                      </p:cBhvr>
                                      <p:tavLst>
                                        <p:tav tm="0">
                                          <p:val>
                                            <p:strVal val="ppt_w"/>
                                          </p:val>
                                        </p:tav>
                                        <p:tav tm="100000">
                                          <p:val>
                                            <p:fltVal val="0"/>
                                          </p:val>
                                        </p:tav>
                                      </p:tavLst>
                                    </p:anim>
                                    <p:anim calcmode="lin" valueType="num">
                                      <p:cBhvr>
                                        <p:cTn id="105" dur="3000"/>
                                        <p:tgtEl>
                                          <p:spTgt spid="16"/>
                                        </p:tgtEl>
                                        <p:attrNameLst>
                                          <p:attrName>ppt_h</p:attrName>
                                        </p:attrNameLst>
                                      </p:cBhvr>
                                      <p:tavLst>
                                        <p:tav tm="0">
                                          <p:val>
                                            <p:strVal val="ppt_h"/>
                                          </p:val>
                                        </p:tav>
                                        <p:tav tm="100000">
                                          <p:val>
                                            <p:strVal val="ppt_h"/>
                                          </p:val>
                                        </p:tav>
                                      </p:tavLst>
                                    </p:anim>
                                    <p:set>
                                      <p:cBhvr>
                                        <p:cTn id="106" dur="1" fill="hold">
                                          <p:stCondLst>
                                            <p:cond delay="2999"/>
                                          </p:stCondLst>
                                        </p:cTn>
                                        <p:tgtEl>
                                          <p:spTgt spid="16"/>
                                        </p:tgtEl>
                                        <p:attrNameLst>
                                          <p:attrName>style.visibility</p:attrName>
                                        </p:attrNameLst>
                                      </p:cBhvr>
                                      <p:to>
                                        <p:strVal val="hidden"/>
                                      </p:to>
                                    </p:set>
                                  </p:childTnLst>
                                </p:cTn>
                              </p:par>
                              <p:par>
                                <p:cTn id="107" presetID="17" presetClass="exit" presetSubtype="8" fill="hold" nodeType="withEffect">
                                  <p:stCondLst>
                                    <p:cond delay="0"/>
                                  </p:stCondLst>
                                  <p:childTnLst>
                                    <p:anim calcmode="lin" valueType="num">
                                      <p:cBhvr>
                                        <p:cTn id="108" dur="3000"/>
                                        <p:tgtEl>
                                          <p:spTgt spid="17"/>
                                        </p:tgtEl>
                                        <p:attrNameLst>
                                          <p:attrName>ppt_x</p:attrName>
                                        </p:attrNameLst>
                                      </p:cBhvr>
                                      <p:tavLst>
                                        <p:tav tm="0">
                                          <p:val>
                                            <p:strVal val="ppt_x"/>
                                          </p:val>
                                        </p:tav>
                                        <p:tav tm="100000">
                                          <p:val>
                                            <p:strVal val="ppt_x-ppt_w/2"/>
                                          </p:val>
                                        </p:tav>
                                      </p:tavLst>
                                    </p:anim>
                                    <p:anim calcmode="lin" valueType="num">
                                      <p:cBhvr>
                                        <p:cTn id="109" dur="3000"/>
                                        <p:tgtEl>
                                          <p:spTgt spid="17"/>
                                        </p:tgtEl>
                                        <p:attrNameLst>
                                          <p:attrName>ppt_y</p:attrName>
                                        </p:attrNameLst>
                                      </p:cBhvr>
                                      <p:tavLst>
                                        <p:tav tm="0">
                                          <p:val>
                                            <p:strVal val="ppt_y"/>
                                          </p:val>
                                        </p:tav>
                                        <p:tav tm="100000">
                                          <p:val>
                                            <p:strVal val="ppt_y"/>
                                          </p:val>
                                        </p:tav>
                                      </p:tavLst>
                                    </p:anim>
                                    <p:anim calcmode="lin" valueType="num">
                                      <p:cBhvr>
                                        <p:cTn id="110" dur="3000"/>
                                        <p:tgtEl>
                                          <p:spTgt spid="17"/>
                                        </p:tgtEl>
                                        <p:attrNameLst>
                                          <p:attrName>ppt_w</p:attrName>
                                        </p:attrNameLst>
                                      </p:cBhvr>
                                      <p:tavLst>
                                        <p:tav tm="0">
                                          <p:val>
                                            <p:strVal val="ppt_w"/>
                                          </p:val>
                                        </p:tav>
                                        <p:tav tm="100000">
                                          <p:val>
                                            <p:fltVal val="0"/>
                                          </p:val>
                                        </p:tav>
                                      </p:tavLst>
                                    </p:anim>
                                    <p:anim calcmode="lin" valueType="num">
                                      <p:cBhvr>
                                        <p:cTn id="111" dur="3000"/>
                                        <p:tgtEl>
                                          <p:spTgt spid="17"/>
                                        </p:tgtEl>
                                        <p:attrNameLst>
                                          <p:attrName>ppt_h</p:attrName>
                                        </p:attrNameLst>
                                      </p:cBhvr>
                                      <p:tavLst>
                                        <p:tav tm="0">
                                          <p:val>
                                            <p:strVal val="ppt_h"/>
                                          </p:val>
                                        </p:tav>
                                        <p:tav tm="100000">
                                          <p:val>
                                            <p:strVal val="ppt_h"/>
                                          </p:val>
                                        </p:tav>
                                      </p:tavLst>
                                    </p:anim>
                                    <p:set>
                                      <p:cBhvr>
                                        <p:cTn id="112" dur="1" fill="hold">
                                          <p:stCondLst>
                                            <p:cond delay="2999"/>
                                          </p:stCondLst>
                                        </p:cTn>
                                        <p:tgtEl>
                                          <p:spTgt spid="17"/>
                                        </p:tgtEl>
                                        <p:attrNameLst>
                                          <p:attrName>style.visibility</p:attrName>
                                        </p:attrNameLst>
                                      </p:cBhvr>
                                      <p:to>
                                        <p:strVal val="hidden"/>
                                      </p:to>
                                    </p:set>
                                  </p:childTnLst>
                                </p:cTn>
                              </p:par>
                              <p:par>
                                <p:cTn id="113" presetID="17" presetClass="exit" presetSubtype="8" fill="hold" nodeType="withEffect">
                                  <p:stCondLst>
                                    <p:cond delay="0"/>
                                  </p:stCondLst>
                                  <p:childTnLst>
                                    <p:anim calcmode="lin" valueType="num">
                                      <p:cBhvr>
                                        <p:cTn id="114" dur="3000"/>
                                        <p:tgtEl>
                                          <p:spTgt spid="17"/>
                                        </p:tgtEl>
                                        <p:attrNameLst>
                                          <p:attrName>ppt_x</p:attrName>
                                        </p:attrNameLst>
                                      </p:cBhvr>
                                      <p:tavLst>
                                        <p:tav tm="0">
                                          <p:val>
                                            <p:strVal val="ppt_x"/>
                                          </p:val>
                                        </p:tav>
                                        <p:tav tm="100000">
                                          <p:val>
                                            <p:strVal val="ppt_x-ppt_w/2"/>
                                          </p:val>
                                        </p:tav>
                                      </p:tavLst>
                                    </p:anim>
                                    <p:anim calcmode="lin" valueType="num">
                                      <p:cBhvr>
                                        <p:cTn id="115" dur="3000"/>
                                        <p:tgtEl>
                                          <p:spTgt spid="17"/>
                                        </p:tgtEl>
                                        <p:attrNameLst>
                                          <p:attrName>ppt_y</p:attrName>
                                        </p:attrNameLst>
                                      </p:cBhvr>
                                      <p:tavLst>
                                        <p:tav tm="0">
                                          <p:val>
                                            <p:strVal val="ppt_y"/>
                                          </p:val>
                                        </p:tav>
                                        <p:tav tm="100000">
                                          <p:val>
                                            <p:strVal val="ppt_y"/>
                                          </p:val>
                                        </p:tav>
                                      </p:tavLst>
                                    </p:anim>
                                    <p:anim calcmode="lin" valueType="num">
                                      <p:cBhvr>
                                        <p:cTn id="116" dur="3000"/>
                                        <p:tgtEl>
                                          <p:spTgt spid="17"/>
                                        </p:tgtEl>
                                        <p:attrNameLst>
                                          <p:attrName>ppt_w</p:attrName>
                                        </p:attrNameLst>
                                      </p:cBhvr>
                                      <p:tavLst>
                                        <p:tav tm="0">
                                          <p:val>
                                            <p:strVal val="ppt_w"/>
                                          </p:val>
                                        </p:tav>
                                        <p:tav tm="100000">
                                          <p:val>
                                            <p:fltVal val="0"/>
                                          </p:val>
                                        </p:tav>
                                      </p:tavLst>
                                    </p:anim>
                                    <p:anim calcmode="lin" valueType="num">
                                      <p:cBhvr>
                                        <p:cTn id="117" dur="3000"/>
                                        <p:tgtEl>
                                          <p:spTgt spid="17"/>
                                        </p:tgtEl>
                                        <p:attrNameLst>
                                          <p:attrName>ppt_h</p:attrName>
                                        </p:attrNameLst>
                                      </p:cBhvr>
                                      <p:tavLst>
                                        <p:tav tm="0">
                                          <p:val>
                                            <p:strVal val="ppt_h"/>
                                          </p:val>
                                        </p:tav>
                                        <p:tav tm="100000">
                                          <p:val>
                                            <p:strVal val="ppt_h"/>
                                          </p:val>
                                        </p:tav>
                                      </p:tavLst>
                                    </p:anim>
                                    <p:set>
                                      <p:cBhvr>
                                        <p:cTn id="118" dur="1" fill="hold">
                                          <p:stCondLst>
                                            <p:cond delay="2999"/>
                                          </p:stCondLst>
                                        </p:cTn>
                                        <p:tgtEl>
                                          <p:spTgt spid="17"/>
                                        </p:tgtEl>
                                        <p:attrNameLst>
                                          <p:attrName>style.visibility</p:attrName>
                                        </p:attrNameLst>
                                      </p:cBhvr>
                                      <p:to>
                                        <p:strVal val="hidden"/>
                                      </p:to>
                                    </p:set>
                                  </p:childTnLst>
                                </p:cTn>
                              </p:par>
                              <p:par>
                                <p:cTn id="119" presetID="17" presetClass="exit" presetSubtype="8" fill="hold" nodeType="withEffect">
                                  <p:stCondLst>
                                    <p:cond delay="0"/>
                                  </p:stCondLst>
                                  <p:childTnLst>
                                    <p:anim calcmode="lin" valueType="num">
                                      <p:cBhvr>
                                        <p:cTn id="120" dur="3000"/>
                                        <p:tgtEl>
                                          <p:spTgt spid="21"/>
                                        </p:tgtEl>
                                        <p:attrNameLst>
                                          <p:attrName>ppt_x</p:attrName>
                                        </p:attrNameLst>
                                      </p:cBhvr>
                                      <p:tavLst>
                                        <p:tav tm="0">
                                          <p:val>
                                            <p:strVal val="ppt_x"/>
                                          </p:val>
                                        </p:tav>
                                        <p:tav tm="100000">
                                          <p:val>
                                            <p:strVal val="ppt_x-ppt_w/2"/>
                                          </p:val>
                                        </p:tav>
                                      </p:tavLst>
                                    </p:anim>
                                    <p:anim calcmode="lin" valueType="num">
                                      <p:cBhvr>
                                        <p:cTn id="121" dur="3000"/>
                                        <p:tgtEl>
                                          <p:spTgt spid="21"/>
                                        </p:tgtEl>
                                        <p:attrNameLst>
                                          <p:attrName>ppt_y</p:attrName>
                                        </p:attrNameLst>
                                      </p:cBhvr>
                                      <p:tavLst>
                                        <p:tav tm="0">
                                          <p:val>
                                            <p:strVal val="ppt_y"/>
                                          </p:val>
                                        </p:tav>
                                        <p:tav tm="100000">
                                          <p:val>
                                            <p:strVal val="ppt_y"/>
                                          </p:val>
                                        </p:tav>
                                      </p:tavLst>
                                    </p:anim>
                                    <p:anim calcmode="lin" valueType="num">
                                      <p:cBhvr>
                                        <p:cTn id="122" dur="3000"/>
                                        <p:tgtEl>
                                          <p:spTgt spid="21"/>
                                        </p:tgtEl>
                                        <p:attrNameLst>
                                          <p:attrName>ppt_w</p:attrName>
                                        </p:attrNameLst>
                                      </p:cBhvr>
                                      <p:tavLst>
                                        <p:tav tm="0">
                                          <p:val>
                                            <p:strVal val="ppt_w"/>
                                          </p:val>
                                        </p:tav>
                                        <p:tav tm="100000">
                                          <p:val>
                                            <p:fltVal val="0"/>
                                          </p:val>
                                        </p:tav>
                                      </p:tavLst>
                                    </p:anim>
                                    <p:anim calcmode="lin" valueType="num">
                                      <p:cBhvr>
                                        <p:cTn id="123" dur="3000"/>
                                        <p:tgtEl>
                                          <p:spTgt spid="21"/>
                                        </p:tgtEl>
                                        <p:attrNameLst>
                                          <p:attrName>ppt_h</p:attrName>
                                        </p:attrNameLst>
                                      </p:cBhvr>
                                      <p:tavLst>
                                        <p:tav tm="0">
                                          <p:val>
                                            <p:strVal val="ppt_h"/>
                                          </p:val>
                                        </p:tav>
                                        <p:tav tm="100000">
                                          <p:val>
                                            <p:strVal val="ppt_h"/>
                                          </p:val>
                                        </p:tav>
                                      </p:tavLst>
                                    </p:anim>
                                    <p:set>
                                      <p:cBhvr>
                                        <p:cTn id="124" dur="1" fill="hold">
                                          <p:stCondLst>
                                            <p:cond delay="2999"/>
                                          </p:stCondLst>
                                        </p:cTn>
                                        <p:tgtEl>
                                          <p:spTgt spid="21"/>
                                        </p:tgtEl>
                                        <p:attrNameLst>
                                          <p:attrName>style.visibility</p:attrName>
                                        </p:attrNameLst>
                                      </p:cBhvr>
                                      <p:to>
                                        <p:strVal val="hidden"/>
                                      </p:to>
                                    </p:set>
                                  </p:childTnLst>
                                </p:cTn>
                              </p:par>
                              <p:par>
                                <p:cTn id="125" presetID="17" presetClass="exit" presetSubtype="8" fill="hold" nodeType="withEffect">
                                  <p:stCondLst>
                                    <p:cond delay="0"/>
                                  </p:stCondLst>
                                  <p:childTnLst>
                                    <p:anim calcmode="lin" valueType="num">
                                      <p:cBhvr>
                                        <p:cTn id="126" dur="3000"/>
                                        <p:tgtEl>
                                          <p:spTgt spid="18"/>
                                        </p:tgtEl>
                                        <p:attrNameLst>
                                          <p:attrName>ppt_x</p:attrName>
                                        </p:attrNameLst>
                                      </p:cBhvr>
                                      <p:tavLst>
                                        <p:tav tm="0">
                                          <p:val>
                                            <p:strVal val="ppt_x"/>
                                          </p:val>
                                        </p:tav>
                                        <p:tav tm="100000">
                                          <p:val>
                                            <p:strVal val="ppt_x-ppt_w/2"/>
                                          </p:val>
                                        </p:tav>
                                      </p:tavLst>
                                    </p:anim>
                                    <p:anim calcmode="lin" valueType="num">
                                      <p:cBhvr>
                                        <p:cTn id="127" dur="3000"/>
                                        <p:tgtEl>
                                          <p:spTgt spid="18"/>
                                        </p:tgtEl>
                                        <p:attrNameLst>
                                          <p:attrName>ppt_y</p:attrName>
                                        </p:attrNameLst>
                                      </p:cBhvr>
                                      <p:tavLst>
                                        <p:tav tm="0">
                                          <p:val>
                                            <p:strVal val="ppt_y"/>
                                          </p:val>
                                        </p:tav>
                                        <p:tav tm="100000">
                                          <p:val>
                                            <p:strVal val="ppt_y"/>
                                          </p:val>
                                        </p:tav>
                                      </p:tavLst>
                                    </p:anim>
                                    <p:anim calcmode="lin" valueType="num">
                                      <p:cBhvr>
                                        <p:cTn id="128" dur="3000"/>
                                        <p:tgtEl>
                                          <p:spTgt spid="18"/>
                                        </p:tgtEl>
                                        <p:attrNameLst>
                                          <p:attrName>ppt_w</p:attrName>
                                        </p:attrNameLst>
                                      </p:cBhvr>
                                      <p:tavLst>
                                        <p:tav tm="0">
                                          <p:val>
                                            <p:strVal val="ppt_w"/>
                                          </p:val>
                                        </p:tav>
                                        <p:tav tm="100000">
                                          <p:val>
                                            <p:fltVal val="0"/>
                                          </p:val>
                                        </p:tav>
                                      </p:tavLst>
                                    </p:anim>
                                    <p:anim calcmode="lin" valueType="num">
                                      <p:cBhvr>
                                        <p:cTn id="129" dur="3000"/>
                                        <p:tgtEl>
                                          <p:spTgt spid="18"/>
                                        </p:tgtEl>
                                        <p:attrNameLst>
                                          <p:attrName>ppt_h</p:attrName>
                                        </p:attrNameLst>
                                      </p:cBhvr>
                                      <p:tavLst>
                                        <p:tav tm="0">
                                          <p:val>
                                            <p:strVal val="ppt_h"/>
                                          </p:val>
                                        </p:tav>
                                        <p:tav tm="100000">
                                          <p:val>
                                            <p:strVal val="ppt_h"/>
                                          </p:val>
                                        </p:tav>
                                      </p:tavLst>
                                    </p:anim>
                                    <p:set>
                                      <p:cBhvr>
                                        <p:cTn id="130" dur="1" fill="hold">
                                          <p:stCondLst>
                                            <p:cond delay="2999"/>
                                          </p:stCondLst>
                                        </p:cTn>
                                        <p:tgtEl>
                                          <p:spTgt spid="18"/>
                                        </p:tgtEl>
                                        <p:attrNameLst>
                                          <p:attrName>style.visibility</p:attrName>
                                        </p:attrNameLst>
                                      </p:cBhvr>
                                      <p:to>
                                        <p:strVal val="hidden"/>
                                      </p:to>
                                    </p:set>
                                  </p:childTnLst>
                                </p:cTn>
                              </p:par>
                              <p:par>
                                <p:cTn id="131" presetID="17" presetClass="entr" presetSubtype="10" fill="hold"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p:cTn id="133" dur="3000" fill="hold"/>
                                        <p:tgtEl>
                                          <p:spTgt spid="24"/>
                                        </p:tgtEl>
                                        <p:attrNameLst>
                                          <p:attrName>ppt_w</p:attrName>
                                        </p:attrNameLst>
                                      </p:cBhvr>
                                      <p:tavLst>
                                        <p:tav tm="0">
                                          <p:val>
                                            <p:fltVal val="0"/>
                                          </p:val>
                                        </p:tav>
                                        <p:tav tm="100000">
                                          <p:val>
                                            <p:strVal val="#ppt_w"/>
                                          </p:val>
                                        </p:tav>
                                      </p:tavLst>
                                    </p:anim>
                                    <p:anim calcmode="lin" valueType="num">
                                      <p:cBhvr>
                                        <p:cTn id="134" dur="3000" fill="hold"/>
                                        <p:tgtEl>
                                          <p:spTgt spid="24"/>
                                        </p:tgtEl>
                                        <p:attrNameLst>
                                          <p:attrName>ppt_h</p:attrName>
                                        </p:attrNameLst>
                                      </p:cBhvr>
                                      <p:tavLst>
                                        <p:tav tm="0">
                                          <p:val>
                                            <p:strVal val="#ppt_h"/>
                                          </p:val>
                                        </p:tav>
                                        <p:tav tm="100000">
                                          <p:val>
                                            <p:strVal val="#ppt_h"/>
                                          </p:val>
                                        </p:tav>
                                      </p:tavLst>
                                    </p:anim>
                                  </p:childTnLst>
                                </p:cTn>
                              </p:par>
                            </p:childTnLst>
                          </p:cTn>
                        </p:par>
                        <p:par>
                          <p:cTn id="135" fill="hold">
                            <p:stCondLst>
                              <p:cond delay="3000"/>
                            </p:stCondLst>
                            <p:childTnLst>
                              <p:par>
                                <p:cTn id="136" presetID="23" presetClass="entr" presetSubtype="32" fill="hold" nodeType="afterEffect">
                                  <p:stCondLst>
                                    <p:cond delay="500"/>
                                  </p:stCondLst>
                                  <p:childTnLst>
                                    <p:set>
                                      <p:cBhvr>
                                        <p:cTn id="137" dur="1" fill="hold">
                                          <p:stCondLst>
                                            <p:cond delay="0"/>
                                          </p:stCondLst>
                                        </p:cTn>
                                        <p:tgtEl>
                                          <p:spTgt spid="23"/>
                                        </p:tgtEl>
                                        <p:attrNameLst>
                                          <p:attrName>style.visibility</p:attrName>
                                        </p:attrNameLst>
                                      </p:cBhvr>
                                      <p:to>
                                        <p:strVal val="visible"/>
                                      </p:to>
                                    </p:set>
                                    <p:anim calcmode="lin" valueType="num">
                                      <p:cBhvr>
                                        <p:cTn id="138" dur="2000" fill="hold"/>
                                        <p:tgtEl>
                                          <p:spTgt spid="23"/>
                                        </p:tgtEl>
                                        <p:attrNameLst>
                                          <p:attrName>ppt_w</p:attrName>
                                        </p:attrNameLst>
                                      </p:cBhvr>
                                      <p:tavLst>
                                        <p:tav tm="0">
                                          <p:val>
                                            <p:strVal val="4*#ppt_w"/>
                                          </p:val>
                                        </p:tav>
                                        <p:tav tm="100000">
                                          <p:val>
                                            <p:strVal val="#ppt_w"/>
                                          </p:val>
                                        </p:tav>
                                      </p:tavLst>
                                    </p:anim>
                                    <p:anim calcmode="lin" valueType="num">
                                      <p:cBhvr>
                                        <p:cTn id="139" dur="2000" fill="hold"/>
                                        <p:tgtEl>
                                          <p:spTgt spid="23"/>
                                        </p:tgtEl>
                                        <p:attrNameLst>
                                          <p:attrName>ppt_h</p:attrName>
                                        </p:attrNameLst>
                                      </p:cBhvr>
                                      <p:tavLst>
                                        <p:tav tm="0">
                                          <p:val>
                                            <p:strVal val="4*#ppt_h"/>
                                          </p:val>
                                        </p:tav>
                                        <p:tav tm="100000">
                                          <p:val>
                                            <p:strVal val="#ppt_h"/>
                                          </p:val>
                                        </p:tav>
                                      </p:tavLst>
                                    </p:anim>
                                  </p:childTnLst>
                                </p:cTn>
                              </p:par>
                            </p:childTnLst>
                          </p:cTn>
                        </p:par>
                        <p:par>
                          <p:cTn id="140" fill="hold">
                            <p:stCondLst>
                              <p:cond delay="5500"/>
                            </p:stCondLst>
                            <p:childTnLst>
                              <p:par>
                                <p:cTn id="141" presetID="23" presetClass="exit" presetSubtype="32" fill="hold" nodeType="afterEffect">
                                  <p:stCondLst>
                                    <p:cond delay="2000"/>
                                  </p:stCondLst>
                                  <p:childTnLst>
                                    <p:anim calcmode="lin" valueType="num">
                                      <p:cBhvr>
                                        <p:cTn id="142" dur="2000"/>
                                        <p:tgtEl>
                                          <p:spTgt spid="23"/>
                                        </p:tgtEl>
                                        <p:attrNameLst>
                                          <p:attrName>ppt_w</p:attrName>
                                        </p:attrNameLst>
                                      </p:cBhvr>
                                      <p:tavLst>
                                        <p:tav tm="0">
                                          <p:val>
                                            <p:strVal val="ppt_w"/>
                                          </p:val>
                                        </p:tav>
                                        <p:tav tm="100000">
                                          <p:val>
                                            <p:fltVal val="0"/>
                                          </p:val>
                                        </p:tav>
                                      </p:tavLst>
                                    </p:anim>
                                    <p:anim calcmode="lin" valueType="num">
                                      <p:cBhvr>
                                        <p:cTn id="143" dur="2000"/>
                                        <p:tgtEl>
                                          <p:spTgt spid="23"/>
                                        </p:tgtEl>
                                        <p:attrNameLst>
                                          <p:attrName>ppt_h</p:attrName>
                                        </p:attrNameLst>
                                      </p:cBhvr>
                                      <p:tavLst>
                                        <p:tav tm="0">
                                          <p:val>
                                            <p:strVal val="ppt_h"/>
                                          </p:val>
                                        </p:tav>
                                        <p:tav tm="100000">
                                          <p:val>
                                            <p:fltVal val="0"/>
                                          </p:val>
                                        </p:tav>
                                      </p:tavLst>
                                    </p:anim>
                                    <p:set>
                                      <p:cBhvr>
                                        <p:cTn id="144" dur="1" fill="hold">
                                          <p:stCondLst>
                                            <p:cond delay="1999"/>
                                          </p:stCondLst>
                                        </p:cTn>
                                        <p:tgtEl>
                                          <p:spTgt spid="23"/>
                                        </p:tgtEl>
                                        <p:attrNameLst>
                                          <p:attrName>style.visibility</p:attrName>
                                        </p:attrNameLst>
                                      </p:cBhvr>
                                      <p:to>
                                        <p:strVal val="hidden"/>
                                      </p:to>
                                    </p:set>
                                  </p:childTnLst>
                                </p:cTn>
                              </p:par>
                              <p:par>
                                <p:cTn id="145" presetID="7" presetClass="exit" presetSubtype="1" fill="hold" nodeType="withEffect">
                                  <p:stCondLst>
                                    <p:cond delay="2000"/>
                                  </p:stCondLst>
                                  <p:childTnLst>
                                    <p:anim calcmode="lin" valueType="num">
                                      <p:cBhvr additive="base">
                                        <p:cTn id="146" dur="2000"/>
                                        <p:tgtEl>
                                          <p:spTgt spid="23"/>
                                        </p:tgtEl>
                                        <p:attrNameLst>
                                          <p:attrName>ppt_x</p:attrName>
                                        </p:attrNameLst>
                                      </p:cBhvr>
                                      <p:tavLst>
                                        <p:tav tm="0">
                                          <p:val>
                                            <p:strVal val="ppt_x"/>
                                          </p:val>
                                        </p:tav>
                                        <p:tav tm="100000">
                                          <p:val>
                                            <p:strVal val="ppt_x"/>
                                          </p:val>
                                        </p:tav>
                                      </p:tavLst>
                                    </p:anim>
                                    <p:anim calcmode="lin" valueType="num">
                                      <p:cBhvr additive="base">
                                        <p:cTn id="147" dur="2000"/>
                                        <p:tgtEl>
                                          <p:spTgt spid="23"/>
                                        </p:tgtEl>
                                        <p:attrNameLst>
                                          <p:attrName>ppt_y</p:attrName>
                                        </p:attrNameLst>
                                      </p:cBhvr>
                                      <p:tavLst>
                                        <p:tav tm="0">
                                          <p:val>
                                            <p:strVal val="ppt_y"/>
                                          </p:val>
                                        </p:tav>
                                        <p:tav tm="100000">
                                          <p:val>
                                            <p:strVal val="0-ppt_h/2"/>
                                          </p:val>
                                        </p:tav>
                                      </p:tavLst>
                                    </p:anim>
                                    <p:set>
                                      <p:cBhvr>
                                        <p:cTn id="148" dur="1" fill="hold">
                                          <p:stCondLst>
                                            <p:cond delay="1999"/>
                                          </p:stCondLst>
                                        </p:cTn>
                                        <p:tgtEl>
                                          <p:spTgt spid="23"/>
                                        </p:tgtEl>
                                        <p:attrNameLst>
                                          <p:attrName>style.visibility</p:attrName>
                                        </p:attrNameLst>
                                      </p:cBhvr>
                                      <p:to>
                                        <p:strVal val="hidden"/>
                                      </p:to>
                                    </p:set>
                                  </p:childTnLst>
                                </p:cTn>
                              </p:par>
                            </p:childTnLst>
                          </p:cTn>
                        </p:par>
                        <p:par>
                          <p:cTn id="149" fill="hold">
                            <p:stCondLst>
                              <p:cond delay="9500"/>
                            </p:stCondLst>
                            <p:childTnLst>
                              <p:par>
                                <p:cTn id="150" presetID="40" presetClass="entr" presetSubtype="0" fill="hold" grpId="0" nodeType="afterEffect">
                                  <p:stCondLst>
                                    <p:cond delay="0"/>
                                  </p:stCondLst>
                                  <p:iterate type="lt">
                                    <p:tmPct val="10000"/>
                                  </p:iterate>
                                  <p:childTnLst>
                                    <p:set>
                                      <p:cBhvr>
                                        <p:cTn id="151" dur="1" fill="hold">
                                          <p:stCondLst>
                                            <p:cond delay="0"/>
                                          </p:stCondLst>
                                        </p:cTn>
                                        <p:tgtEl>
                                          <p:spTgt spid="25"/>
                                        </p:tgtEl>
                                        <p:attrNameLst>
                                          <p:attrName>style.visibility</p:attrName>
                                        </p:attrNameLst>
                                      </p:cBhvr>
                                      <p:to>
                                        <p:strVal val="visible"/>
                                      </p:to>
                                    </p:set>
                                    <p:animEffect transition="in" filter="fade">
                                      <p:cBhvr>
                                        <p:cTn id="152" dur="1000"/>
                                        <p:tgtEl>
                                          <p:spTgt spid="25"/>
                                        </p:tgtEl>
                                      </p:cBhvr>
                                    </p:animEffect>
                                    <p:anim calcmode="lin" valueType="num">
                                      <p:cBhvr>
                                        <p:cTn id="153" dur="1000" fill="hold"/>
                                        <p:tgtEl>
                                          <p:spTgt spid="25"/>
                                        </p:tgtEl>
                                        <p:attrNameLst>
                                          <p:attrName>ppt_x</p:attrName>
                                        </p:attrNameLst>
                                      </p:cBhvr>
                                      <p:tavLst>
                                        <p:tav tm="0">
                                          <p:val>
                                            <p:strVal val="#ppt_x-.1"/>
                                          </p:val>
                                        </p:tav>
                                        <p:tav tm="100000">
                                          <p:val>
                                            <p:strVal val="#ppt_x"/>
                                          </p:val>
                                        </p:tav>
                                      </p:tavLst>
                                    </p:anim>
                                    <p:anim calcmode="lin" valueType="num">
                                      <p:cBhvr>
                                        <p:cTn id="154"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Ana María\Mis documentos\Downloads\LOROS - PERIQUITOS\53646.jpg"/>
          <p:cNvPicPr>
            <a:picLocks noChangeAspect="1" noChangeArrowheads="1"/>
          </p:cNvPicPr>
          <p:nvPr/>
        </p:nvPicPr>
        <p:blipFill>
          <a:blip r:embed="rId2" cstate="print"/>
          <a:stretch>
            <a:fillRect/>
          </a:stretch>
        </p:blipFill>
        <p:spPr bwMode="auto">
          <a:xfrm>
            <a:off x="0" y="11113"/>
            <a:ext cx="9144000" cy="5942731"/>
          </a:xfrm>
          <a:prstGeom prst="rect">
            <a:avLst/>
          </a:prstGeom>
          <a:solidFill>
            <a:schemeClr val="tx2">
              <a:lumMod val="25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Luna"/>
          <p:cNvSpPr/>
          <p:nvPr/>
        </p:nvSpPr>
        <p:spPr>
          <a:xfrm rot="5400000">
            <a:off x="1269206" y="-1269206"/>
            <a:ext cx="2033588"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5400000">
            <a:off x="1270000" y="-376237"/>
            <a:ext cx="2032000"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5400000">
            <a:off x="1269206" y="516732"/>
            <a:ext cx="2033587"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5400000">
            <a:off x="1269206" y="1469232"/>
            <a:ext cx="2033587"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5400000">
            <a:off x="1269206" y="2412207"/>
            <a:ext cx="2033587"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5400000" flipV="1">
            <a:off x="5841206" y="-1269206"/>
            <a:ext cx="2033588"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5400000" flipV="1">
            <a:off x="5842000" y="-376237"/>
            <a:ext cx="2032000"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rot="5400000" flipV="1">
            <a:off x="5842000" y="576263"/>
            <a:ext cx="2032000"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Luna"/>
          <p:cNvSpPr/>
          <p:nvPr/>
        </p:nvSpPr>
        <p:spPr>
          <a:xfrm rot="5400000" flipV="1">
            <a:off x="5842000" y="1528763"/>
            <a:ext cx="2032000"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Luna"/>
          <p:cNvSpPr/>
          <p:nvPr/>
        </p:nvSpPr>
        <p:spPr>
          <a:xfrm rot="5400000" flipV="1">
            <a:off x="5841206" y="2412207"/>
            <a:ext cx="2033587" cy="4572000"/>
          </a:xfrm>
          <a:prstGeom prst="moon">
            <a:avLst>
              <a:gd name="adj" fmla="val 197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179388" y="4370388"/>
            <a:ext cx="8713787"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Para disfrutar la visita a esta urbe moderna y antigua a la vez, conviene conocer al menos algunos detalles de su fascinante historia. La primera cita   </a:t>
            </a:r>
            <a:br>
              <a:rPr lang="es-ES" i="1" dirty="0">
                <a:effectLst>
                  <a:glow rad="101600">
                    <a:schemeClr val="accent2">
                      <a:satMod val="175000"/>
                      <a:alpha val="40000"/>
                    </a:schemeClr>
                  </a:glow>
                  <a:outerShdw blurRad="38100" dist="38100" dir="2700000" algn="tl">
                    <a:srgbClr val="000000">
                      <a:alpha val="43137"/>
                    </a:srgbClr>
                  </a:outerShdw>
                </a:effectLst>
              </a:rPr>
            </a:br>
            <a:r>
              <a:rPr lang="es-ES" i="1" dirty="0">
                <a:effectLst>
                  <a:glow rad="101600">
                    <a:schemeClr val="accent2">
                      <a:satMod val="175000"/>
                      <a:alpha val="40000"/>
                    </a:schemeClr>
                  </a:glow>
                  <a:outerShdw blurRad="38100" dist="38100" dir="2700000" algn="tl">
                    <a:srgbClr val="000000">
                      <a:alpha val="43137"/>
                    </a:srgbClr>
                  </a:outerShdw>
                </a:effectLst>
              </a:rPr>
              <a:t>histórica data del año 1050, por lo que se deduce que Núremberg tiene cerca de 1000 años de existencia.</a:t>
            </a:r>
          </a:p>
        </p:txBody>
      </p:sp>
    </p:spTree>
  </p:cSld>
  <p:clrMapOvr>
    <a:masterClrMapping/>
  </p:clrMapOvr>
  <mc:AlternateContent xmlns:mc="http://schemas.openxmlformats.org/markup-compatibility/2006" xmlns:p14="http://schemas.microsoft.com/office/powerpoint/2010/main">
    <mc:Choice Requires="p14">
      <p:transition spd="slow" p14:dur="275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3000" fill="hold"/>
                                        <p:tgtEl>
                                          <p:spTgt spid="2"/>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7"/>
                                        </p:tgtEl>
                                        <p:attrNameLst>
                                          <p:attrName>r</p:attrName>
                                        </p:attrNameLst>
                                      </p:cBhvr>
                                    </p:animRot>
                                  </p:childTnLst>
                                </p:cTn>
                              </p:par>
                            </p:childTnLst>
                          </p:cTn>
                        </p:par>
                        <p:par>
                          <p:cTn id="25" fill="hold" nodeType="afterGroup">
                            <p:stCondLst>
                              <p:cond delay="3000"/>
                            </p:stCondLst>
                            <p:childTnLst>
                              <p:par>
                                <p:cTn id="26" presetID="17" presetClass="exit" presetSubtype="8" fill="hold" nodeType="afterEffect">
                                  <p:stCondLst>
                                    <p:cond delay="0"/>
                                  </p:stCondLst>
                                  <p:childTnLst>
                                    <p:anim calcmode="lin" valueType="num">
                                      <p:cBhvr>
                                        <p:cTn id="27" dur="3000"/>
                                        <p:tgtEl>
                                          <p:spTgt spid="2"/>
                                        </p:tgtEl>
                                        <p:attrNameLst>
                                          <p:attrName>ppt_x</p:attrName>
                                        </p:attrNameLst>
                                      </p:cBhvr>
                                      <p:tavLst>
                                        <p:tav tm="0">
                                          <p:val>
                                            <p:strVal val="ppt_x"/>
                                          </p:val>
                                        </p:tav>
                                        <p:tav tm="100000">
                                          <p:val>
                                            <p:strVal val="ppt_x-ppt_w/2"/>
                                          </p:val>
                                        </p:tav>
                                      </p:tavLst>
                                    </p:anim>
                                    <p:anim calcmode="lin" valueType="num">
                                      <p:cBhvr>
                                        <p:cTn id="28" dur="3000"/>
                                        <p:tgtEl>
                                          <p:spTgt spid="2"/>
                                        </p:tgtEl>
                                        <p:attrNameLst>
                                          <p:attrName>ppt_y</p:attrName>
                                        </p:attrNameLst>
                                      </p:cBhvr>
                                      <p:tavLst>
                                        <p:tav tm="0">
                                          <p:val>
                                            <p:strVal val="ppt_y"/>
                                          </p:val>
                                        </p:tav>
                                        <p:tav tm="100000">
                                          <p:val>
                                            <p:strVal val="ppt_y"/>
                                          </p:val>
                                        </p:tav>
                                      </p:tavLst>
                                    </p:anim>
                                    <p:anim calcmode="lin" valueType="num">
                                      <p:cBhvr>
                                        <p:cTn id="29" dur="3000"/>
                                        <p:tgtEl>
                                          <p:spTgt spid="2"/>
                                        </p:tgtEl>
                                        <p:attrNameLst>
                                          <p:attrName>ppt_w</p:attrName>
                                        </p:attrNameLst>
                                      </p:cBhvr>
                                      <p:tavLst>
                                        <p:tav tm="0">
                                          <p:val>
                                            <p:strVal val="ppt_w"/>
                                          </p:val>
                                        </p:tav>
                                        <p:tav tm="100000">
                                          <p:val>
                                            <p:fltVal val="0"/>
                                          </p:val>
                                        </p:tav>
                                      </p:tavLst>
                                    </p:anim>
                                    <p:anim calcmode="lin" valueType="num">
                                      <p:cBhvr>
                                        <p:cTn id="30" dur="3000"/>
                                        <p:tgtEl>
                                          <p:spTgt spid="2"/>
                                        </p:tgtEl>
                                        <p:attrNameLst>
                                          <p:attrName>ppt_h</p:attrName>
                                        </p:attrNameLst>
                                      </p:cBhvr>
                                      <p:tavLst>
                                        <p:tav tm="0">
                                          <p:val>
                                            <p:strVal val="ppt_h"/>
                                          </p:val>
                                        </p:tav>
                                        <p:tav tm="100000">
                                          <p:val>
                                            <p:strVal val="ppt_h"/>
                                          </p:val>
                                        </p:tav>
                                      </p:tavLst>
                                    </p:anim>
                                    <p:set>
                                      <p:cBhvr>
                                        <p:cTn id="31" dur="1" fill="hold">
                                          <p:stCondLst>
                                            <p:cond delay="2999"/>
                                          </p:stCondLst>
                                        </p:cTn>
                                        <p:tgtEl>
                                          <p:spTgt spid="2"/>
                                        </p:tgtEl>
                                        <p:attrNameLst>
                                          <p:attrName>style.visibility</p:attrName>
                                        </p:attrNameLst>
                                      </p:cBhvr>
                                      <p:to>
                                        <p:strVal val="hidden"/>
                                      </p:to>
                                    </p:set>
                                  </p:childTnLst>
                                </p:cTn>
                              </p:par>
                              <p:par>
                                <p:cTn id="32" presetID="17" presetClass="exit" presetSubtype="8" fill="hold"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ppt_w/2"/>
                                          </p:val>
                                        </p:tav>
                                      </p:tavLst>
                                    </p:anim>
                                    <p:anim calcmode="lin" valueType="num">
                                      <p:cBhvr>
                                        <p:cTn id="34" dur="3000"/>
                                        <p:tgtEl>
                                          <p:spTgt spid="9"/>
                                        </p:tgtEl>
                                        <p:attrNameLst>
                                          <p:attrName>ppt_y</p:attrName>
                                        </p:attrNameLst>
                                      </p:cBhvr>
                                      <p:tavLst>
                                        <p:tav tm="0">
                                          <p:val>
                                            <p:strVal val="ppt_y"/>
                                          </p:val>
                                        </p:tav>
                                        <p:tav tm="100000">
                                          <p:val>
                                            <p:strVal val="ppt_y"/>
                                          </p:val>
                                        </p:tav>
                                      </p:tavLst>
                                    </p:anim>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strVal val="ppt_h"/>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8" fill="hold" nodeType="withEffect">
                                  <p:stCondLst>
                                    <p:cond delay="0"/>
                                  </p:stCondLst>
                                  <p:childTnLst>
                                    <p:anim calcmode="lin" valueType="num">
                                      <p:cBhvr>
                                        <p:cTn id="39" dur="3000"/>
                                        <p:tgtEl>
                                          <p:spTgt spid="10"/>
                                        </p:tgtEl>
                                        <p:attrNameLst>
                                          <p:attrName>ppt_x</p:attrName>
                                        </p:attrNameLst>
                                      </p:cBhvr>
                                      <p:tavLst>
                                        <p:tav tm="0">
                                          <p:val>
                                            <p:strVal val="ppt_x"/>
                                          </p:val>
                                        </p:tav>
                                        <p:tav tm="100000">
                                          <p:val>
                                            <p:strVal val="ppt_x-ppt_w/2"/>
                                          </p:val>
                                        </p:tav>
                                      </p:tavLst>
                                    </p:anim>
                                    <p:anim calcmode="lin" valueType="num">
                                      <p:cBhvr>
                                        <p:cTn id="40" dur="3000"/>
                                        <p:tgtEl>
                                          <p:spTgt spid="10"/>
                                        </p:tgtEl>
                                        <p:attrNameLst>
                                          <p:attrName>ppt_y</p:attrName>
                                        </p:attrNameLst>
                                      </p:cBhvr>
                                      <p:tavLst>
                                        <p:tav tm="0">
                                          <p:val>
                                            <p:strVal val="ppt_y"/>
                                          </p:val>
                                        </p:tav>
                                        <p:tav tm="100000">
                                          <p:val>
                                            <p:strVal val="ppt_y"/>
                                          </p:val>
                                        </p:tav>
                                      </p:tavLst>
                                    </p:anim>
                                    <p:anim calcmode="lin" valueType="num">
                                      <p:cBhvr>
                                        <p:cTn id="41" dur="3000"/>
                                        <p:tgtEl>
                                          <p:spTgt spid="10"/>
                                        </p:tgtEl>
                                        <p:attrNameLst>
                                          <p:attrName>ppt_w</p:attrName>
                                        </p:attrNameLst>
                                      </p:cBhvr>
                                      <p:tavLst>
                                        <p:tav tm="0">
                                          <p:val>
                                            <p:strVal val="ppt_w"/>
                                          </p:val>
                                        </p:tav>
                                        <p:tav tm="100000">
                                          <p:val>
                                            <p:fltVal val="0"/>
                                          </p:val>
                                        </p:tav>
                                      </p:tavLst>
                                    </p:anim>
                                    <p:anim calcmode="lin" valueType="num">
                                      <p:cBhvr>
                                        <p:cTn id="42" dur="3000"/>
                                        <p:tgtEl>
                                          <p:spTgt spid="10"/>
                                        </p:tgtEl>
                                        <p:attrNameLst>
                                          <p:attrName>ppt_h</p:attrName>
                                        </p:attrNameLst>
                                      </p:cBhvr>
                                      <p:tavLst>
                                        <p:tav tm="0">
                                          <p:val>
                                            <p:strVal val="ppt_h"/>
                                          </p:val>
                                        </p:tav>
                                        <p:tav tm="100000">
                                          <p:val>
                                            <p:strVal val="ppt_h"/>
                                          </p:val>
                                        </p:tav>
                                      </p:tavLst>
                                    </p:anim>
                                    <p:set>
                                      <p:cBhvr>
                                        <p:cTn id="43" dur="1" fill="hold">
                                          <p:stCondLst>
                                            <p:cond delay="2999"/>
                                          </p:stCondLst>
                                        </p:cTn>
                                        <p:tgtEl>
                                          <p:spTgt spid="10"/>
                                        </p:tgtEl>
                                        <p:attrNameLst>
                                          <p:attrName>style.visibility</p:attrName>
                                        </p:attrNameLst>
                                      </p:cBhvr>
                                      <p:to>
                                        <p:strVal val="hidden"/>
                                      </p:to>
                                    </p:set>
                                  </p:childTnLst>
                                </p:cTn>
                              </p:par>
                              <p:par>
                                <p:cTn id="44" presetID="17" presetClass="exit" presetSubtype="8" fill="hold" nodeType="withEffect">
                                  <p:stCondLst>
                                    <p:cond delay="0"/>
                                  </p:stCondLst>
                                  <p:childTnLst>
                                    <p:anim calcmode="lin" valueType="num">
                                      <p:cBhvr>
                                        <p:cTn id="45" dur="3000"/>
                                        <p:tgtEl>
                                          <p:spTgt spid="11"/>
                                        </p:tgtEl>
                                        <p:attrNameLst>
                                          <p:attrName>ppt_x</p:attrName>
                                        </p:attrNameLst>
                                      </p:cBhvr>
                                      <p:tavLst>
                                        <p:tav tm="0">
                                          <p:val>
                                            <p:strVal val="ppt_x"/>
                                          </p:val>
                                        </p:tav>
                                        <p:tav tm="100000">
                                          <p:val>
                                            <p:strVal val="ppt_x-ppt_w/2"/>
                                          </p:val>
                                        </p:tav>
                                      </p:tavLst>
                                    </p:anim>
                                    <p:anim calcmode="lin" valueType="num">
                                      <p:cBhvr>
                                        <p:cTn id="46" dur="3000"/>
                                        <p:tgtEl>
                                          <p:spTgt spid="11"/>
                                        </p:tgtEl>
                                        <p:attrNameLst>
                                          <p:attrName>ppt_y</p:attrName>
                                        </p:attrNameLst>
                                      </p:cBhvr>
                                      <p:tavLst>
                                        <p:tav tm="0">
                                          <p:val>
                                            <p:strVal val="ppt_y"/>
                                          </p:val>
                                        </p:tav>
                                        <p:tav tm="100000">
                                          <p:val>
                                            <p:strVal val="ppt_y"/>
                                          </p:val>
                                        </p:tav>
                                      </p:tavLst>
                                    </p:anim>
                                    <p:anim calcmode="lin" valueType="num">
                                      <p:cBhvr>
                                        <p:cTn id="47" dur="3000"/>
                                        <p:tgtEl>
                                          <p:spTgt spid="11"/>
                                        </p:tgtEl>
                                        <p:attrNameLst>
                                          <p:attrName>ppt_w</p:attrName>
                                        </p:attrNameLst>
                                      </p:cBhvr>
                                      <p:tavLst>
                                        <p:tav tm="0">
                                          <p:val>
                                            <p:strVal val="ppt_w"/>
                                          </p:val>
                                        </p:tav>
                                        <p:tav tm="100000">
                                          <p:val>
                                            <p:fltVal val="0"/>
                                          </p:val>
                                        </p:tav>
                                      </p:tavLst>
                                    </p:anim>
                                    <p:anim calcmode="lin" valueType="num">
                                      <p:cBhvr>
                                        <p:cTn id="48" dur="3000"/>
                                        <p:tgtEl>
                                          <p:spTgt spid="11"/>
                                        </p:tgtEl>
                                        <p:attrNameLst>
                                          <p:attrName>ppt_h</p:attrName>
                                        </p:attrNameLst>
                                      </p:cBhvr>
                                      <p:tavLst>
                                        <p:tav tm="0">
                                          <p:val>
                                            <p:strVal val="ppt_h"/>
                                          </p:val>
                                        </p:tav>
                                        <p:tav tm="100000">
                                          <p:val>
                                            <p:strVal val="ppt_h"/>
                                          </p:val>
                                        </p:tav>
                                      </p:tavLst>
                                    </p:anim>
                                    <p:set>
                                      <p:cBhvr>
                                        <p:cTn id="49" dur="1" fill="hold">
                                          <p:stCondLst>
                                            <p:cond delay="2999"/>
                                          </p:stCondLst>
                                        </p:cTn>
                                        <p:tgtEl>
                                          <p:spTgt spid="11"/>
                                        </p:tgtEl>
                                        <p:attrNameLst>
                                          <p:attrName>style.visibility</p:attrName>
                                        </p:attrNameLst>
                                      </p:cBhvr>
                                      <p:to>
                                        <p:strVal val="hidden"/>
                                      </p:to>
                                    </p:set>
                                  </p:childTnLst>
                                </p:cTn>
                              </p:par>
                              <p:par>
                                <p:cTn id="50" presetID="17" presetClass="exit" presetSubtype="8" fill="hold" nodeType="withEffect">
                                  <p:stCondLst>
                                    <p:cond delay="0"/>
                                  </p:stCondLst>
                                  <p:childTnLst>
                                    <p:anim calcmode="lin" valueType="num">
                                      <p:cBhvr>
                                        <p:cTn id="51" dur="3000"/>
                                        <p:tgtEl>
                                          <p:spTgt spid="12"/>
                                        </p:tgtEl>
                                        <p:attrNameLst>
                                          <p:attrName>ppt_x</p:attrName>
                                        </p:attrNameLst>
                                      </p:cBhvr>
                                      <p:tavLst>
                                        <p:tav tm="0">
                                          <p:val>
                                            <p:strVal val="ppt_x"/>
                                          </p:val>
                                        </p:tav>
                                        <p:tav tm="100000">
                                          <p:val>
                                            <p:strVal val="ppt_x-ppt_w/2"/>
                                          </p:val>
                                        </p:tav>
                                      </p:tavLst>
                                    </p:anim>
                                    <p:anim calcmode="lin" valueType="num">
                                      <p:cBhvr>
                                        <p:cTn id="52" dur="3000"/>
                                        <p:tgtEl>
                                          <p:spTgt spid="12"/>
                                        </p:tgtEl>
                                        <p:attrNameLst>
                                          <p:attrName>ppt_y</p:attrName>
                                        </p:attrNameLst>
                                      </p:cBhvr>
                                      <p:tavLst>
                                        <p:tav tm="0">
                                          <p:val>
                                            <p:strVal val="ppt_y"/>
                                          </p:val>
                                        </p:tav>
                                        <p:tav tm="100000">
                                          <p:val>
                                            <p:strVal val="ppt_y"/>
                                          </p:val>
                                        </p:tav>
                                      </p:tavLst>
                                    </p:anim>
                                    <p:anim calcmode="lin" valueType="num">
                                      <p:cBhvr>
                                        <p:cTn id="53" dur="3000"/>
                                        <p:tgtEl>
                                          <p:spTgt spid="12"/>
                                        </p:tgtEl>
                                        <p:attrNameLst>
                                          <p:attrName>ppt_w</p:attrName>
                                        </p:attrNameLst>
                                      </p:cBhvr>
                                      <p:tavLst>
                                        <p:tav tm="0">
                                          <p:val>
                                            <p:strVal val="ppt_w"/>
                                          </p:val>
                                        </p:tav>
                                        <p:tav tm="100000">
                                          <p:val>
                                            <p:fltVal val="0"/>
                                          </p:val>
                                        </p:tav>
                                      </p:tavLst>
                                    </p:anim>
                                    <p:anim calcmode="lin" valueType="num">
                                      <p:cBhvr>
                                        <p:cTn id="54" dur="3000"/>
                                        <p:tgtEl>
                                          <p:spTgt spid="12"/>
                                        </p:tgtEl>
                                        <p:attrNameLst>
                                          <p:attrName>ppt_h</p:attrName>
                                        </p:attrNameLst>
                                      </p:cBhvr>
                                      <p:tavLst>
                                        <p:tav tm="0">
                                          <p:val>
                                            <p:strVal val="ppt_h"/>
                                          </p:val>
                                        </p:tav>
                                        <p:tav tm="100000">
                                          <p:val>
                                            <p:strVal val="ppt_h"/>
                                          </p:val>
                                        </p:tav>
                                      </p:tavLst>
                                    </p:anim>
                                    <p:set>
                                      <p:cBhvr>
                                        <p:cTn id="55" dur="1" fill="hold">
                                          <p:stCondLst>
                                            <p:cond delay="2999"/>
                                          </p:stCondLst>
                                        </p:cTn>
                                        <p:tgtEl>
                                          <p:spTgt spid="12"/>
                                        </p:tgtEl>
                                        <p:attrNameLst>
                                          <p:attrName>style.visibility</p:attrName>
                                        </p:attrNameLst>
                                      </p:cBhvr>
                                      <p:to>
                                        <p:strVal val="hidden"/>
                                      </p:to>
                                    </p:set>
                                  </p:childTnLst>
                                </p:cTn>
                              </p:par>
                              <p:par>
                                <p:cTn id="56" presetID="17" presetClass="exit" presetSubtype="2" fill="hold" nodeType="withEffect">
                                  <p:stCondLst>
                                    <p:cond delay="0"/>
                                  </p:stCondLst>
                                  <p:childTnLst>
                                    <p:anim calcmode="lin" valueType="num">
                                      <p:cBhvr>
                                        <p:cTn id="57" dur="3000"/>
                                        <p:tgtEl>
                                          <p:spTgt spid="13"/>
                                        </p:tgtEl>
                                        <p:attrNameLst>
                                          <p:attrName>ppt_x</p:attrName>
                                        </p:attrNameLst>
                                      </p:cBhvr>
                                      <p:tavLst>
                                        <p:tav tm="0">
                                          <p:val>
                                            <p:strVal val="ppt_x"/>
                                          </p:val>
                                        </p:tav>
                                        <p:tav tm="100000">
                                          <p:val>
                                            <p:strVal val="ppt_x+ppt_w/2"/>
                                          </p:val>
                                        </p:tav>
                                      </p:tavLst>
                                    </p:anim>
                                    <p:anim calcmode="lin" valueType="num">
                                      <p:cBhvr>
                                        <p:cTn id="58" dur="3000"/>
                                        <p:tgtEl>
                                          <p:spTgt spid="13"/>
                                        </p:tgtEl>
                                        <p:attrNameLst>
                                          <p:attrName>ppt_y</p:attrName>
                                        </p:attrNameLst>
                                      </p:cBhvr>
                                      <p:tavLst>
                                        <p:tav tm="0">
                                          <p:val>
                                            <p:strVal val="ppt_y"/>
                                          </p:val>
                                        </p:tav>
                                        <p:tav tm="100000">
                                          <p:val>
                                            <p:strVal val="ppt_y"/>
                                          </p:val>
                                        </p:tav>
                                      </p:tavLst>
                                    </p:anim>
                                    <p:anim calcmode="lin" valueType="num">
                                      <p:cBhvr>
                                        <p:cTn id="59" dur="3000"/>
                                        <p:tgtEl>
                                          <p:spTgt spid="13"/>
                                        </p:tgtEl>
                                        <p:attrNameLst>
                                          <p:attrName>ppt_w</p:attrName>
                                        </p:attrNameLst>
                                      </p:cBhvr>
                                      <p:tavLst>
                                        <p:tav tm="0">
                                          <p:val>
                                            <p:strVal val="ppt_w"/>
                                          </p:val>
                                        </p:tav>
                                        <p:tav tm="100000">
                                          <p:val>
                                            <p:fltVal val="0"/>
                                          </p:val>
                                        </p:tav>
                                      </p:tavLst>
                                    </p:anim>
                                    <p:anim calcmode="lin" valueType="num">
                                      <p:cBhvr>
                                        <p:cTn id="60" dur="3000"/>
                                        <p:tgtEl>
                                          <p:spTgt spid="13"/>
                                        </p:tgtEl>
                                        <p:attrNameLst>
                                          <p:attrName>ppt_h</p:attrName>
                                        </p:attrNameLst>
                                      </p:cBhvr>
                                      <p:tavLst>
                                        <p:tav tm="0">
                                          <p:val>
                                            <p:strVal val="ppt_h"/>
                                          </p:val>
                                        </p:tav>
                                        <p:tav tm="100000">
                                          <p:val>
                                            <p:strVal val="ppt_h"/>
                                          </p:val>
                                        </p:tav>
                                      </p:tavLst>
                                    </p:anim>
                                    <p:set>
                                      <p:cBhvr>
                                        <p:cTn id="61" dur="1" fill="hold">
                                          <p:stCondLst>
                                            <p:cond delay="2999"/>
                                          </p:stCondLst>
                                        </p:cTn>
                                        <p:tgtEl>
                                          <p:spTgt spid="13"/>
                                        </p:tgtEl>
                                        <p:attrNameLst>
                                          <p:attrName>style.visibility</p:attrName>
                                        </p:attrNameLst>
                                      </p:cBhvr>
                                      <p:to>
                                        <p:strVal val="hidden"/>
                                      </p:to>
                                    </p:set>
                                  </p:childTnLst>
                                </p:cTn>
                              </p:par>
                              <p:par>
                                <p:cTn id="62" presetID="17" presetClass="exit" presetSubtype="2" fill="hold" nodeType="withEffect">
                                  <p:stCondLst>
                                    <p:cond delay="0"/>
                                  </p:stCondLst>
                                  <p:childTnLst>
                                    <p:anim calcmode="lin" valueType="num">
                                      <p:cBhvr>
                                        <p:cTn id="63" dur="3000"/>
                                        <p:tgtEl>
                                          <p:spTgt spid="14"/>
                                        </p:tgtEl>
                                        <p:attrNameLst>
                                          <p:attrName>ppt_x</p:attrName>
                                        </p:attrNameLst>
                                      </p:cBhvr>
                                      <p:tavLst>
                                        <p:tav tm="0">
                                          <p:val>
                                            <p:strVal val="ppt_x"/>
                                          </p:val>
                                        </p:tav>
                                        <p:tav tm="100000">
                                          <p:val>
                                            <p:strVal val="ppt_x+ppt_w/2"/>
                                          </p:val>
                                        </p:tav>
                                      </p:tavLst>
                                    </p:anim>
                                    <p:anim calcmode="lin" valueType="num">
                                      <p:cBhvr>
                                        <p:cTn id="64" dur="3000"/>
                                        <p:tgtEl>
                                          <p:spTgt spid="14"/>
                                        </p:tgtEl>
                                        <p:attrNameLst>
                                          <p:attrName>ppt_y</p:attrName>
                                        </p:attrNameLst>
                                      </p:cBhvr>
                                      <p:tavLst>
                                        <p:tav tm="0">
                                          <p:val>
                                            <p:strVal val="ppt_y"/>
                                          </p:val>
                                        </p:tav>
                                        <p:tav tm="100000">
                                          <p:val>
                                            <p:strVal val="ppt_y"/>
                                          </p:val>
                                        </p:tav>
                                      </p:tavLst>
                                    </p:anim>
                                    <p:anim calcmode="lin" valueType="num">
                                      <p:cBhvr>
                                        <p:cTn id="65" dur="3000"/>
                                        <p:tgtEl>
                                          <p:spTgt spid="14"/>
                                        </p:tgtEl>
                                        <p:attrNameLst>
                                          <p:attrName>ppt_w</p:attrName>
                                        </p:attrNameLst>
                                      </p:cBhvr>
                                      <p:tavLst>
                                        <p:tav tm="0">
                                          <p:val>
                                            <p:strVal val="ppt_w"/>
                                          </p:val>
                                        </p:tav>
                                        <p:tav tm="100000">
                                          <p:val>
                                            <p:fltVal val="0"/>
                                          </p:val>
                                        </p:tav>
                                      </p:tavLst>
                                    </p:anim>
                                    <p:anim calcmode="lin" valueType="num">
                                      <p:cBhvr>
                                        <p:cTn id="66" dur="3000"/>
                                        <p:tgtEl>
                                          <p:spTgt spid="14"/>
                                        </p:tgtEl>
                                        <p:attrNameLst>
                                          <p:attrName>ppt_h</p:attrName>
                                        </p:attrNameLst>
                                      </p:cBhvr>
                                      <p:tavLst>
                                        <p:tav tm="0">
                                          <p:val>
                                            <p:strVal val="ppt_h"/>
                                          </p:val>
                                        </p:tav>
                                        <p:tav tm="100000">
                                          <p:val>
                                            <p:strVal val="ppt_h"/>
                                          </p:val>
                                        </p:tav>
                                      </p:tavLst>
                                    </p:anim>
                                    <p:set>
                                      <p:cBhvr>
                                        <p:cTn id="67" dur="1" fill="hold">
                                          <p:stCondLst>
                                            <p:cond delay="2999"/>
                                          </p:stCondLst>
                                        </p:cTn>
                                        <p:tgtEl>
                                          <p:spTgt spid="14"/>
                                        </p:tgtEl>
                                        <p:attrNameLst>
                                          <p:attrName>style.visibility</p:attrName>
                                        </p:attrNameLst>
                                      </p:cBhvr>
                                      <p:to>
                                        <p:strVal val="hidden"/>
                                      </p:to>
                                    </p:set>
                                  </p:childTnLst>
                                </p:cTn>
                              </p:par>
                              <p:par>
                                <p:cTn id="68" presetID="17" presetClass="exit" presetSubtype="2" fill="hold" nodeType="withEffect">
                                  <p:stCondLst>
                                    <p:cond delay="0"/>
                                  </p:stCondLst>
                                  <p:childTnLst>
                                    <p:anim calcmode="lin" valueType="num">
                                      <p:cBhvr>
                                        <p:cTn id="69" dur="3000"/>
                                        <p:tgtEl>
                                          <p:spTgt spid="15"/>
                                        </p:tgtEl>
                                        <p:attrNameLst>
                                          <p:attrName>ppt_x</p:attrName>
                                        </p:attrNameLst>
                                      </p:cBhvr>
                                      <p:tavLst>
                                        <p:tav tm="0">
                                          <p:val>
                                            <p:strVal val="ppt_x"/>
                                          </p:val>
                                        </p:tav>
                                        <p:tav tm="100000">
                                          <p:val>
                                            <p:strVal val="ppt_x+ppt_w/2"/>
                                          </p:val>
                                        </p:tav>
                                      </p:tavLst>
                                    </p:anim>
                                    <p:anim calcmode="lin" valueType="num">
                                      <p:cBhvr>
                                        <p:cTn id="70" dur="3000"/>
                                        <p:tgtEl>
                                          <p:spTgt spid="15"/>
                                        </p:tgtEl>
                                        <p:attrNameLst>
                                          <p:attrName>ppt_y</p:attrName>
                                        </p:attrNameLst>
                                      </p:cBhvr>
                                      <p:tavLst>
                                        <p:tav tm="0">
                                          <p:val>
                                            <p:strVal val="ppt_y"/>
                                          </p:val>
                                        </p:tav>
                                        <p:tav tm="100000">
                                          <p:val>
                                            <p:strVal val="ppt_y"/>
                                          </p:val>
                                        </p:tav>
                                      </p:tavLst>
                                    </p:anim>
                                    <p:anim calcmode="lin" valueType="num">
                                      <p:cBhvr>
                                        <p:cTn id="71" dur="3000"/>
                                        <p:tgtEl>
                                          <p:spTgt spid="15"/>
                                        </p:tgtEl>
                                        <p:attrNameLst>
                                          <p:attrName>ppt_w</p:attrName>
                                        </p:attrNameLst>
                                      </p:cBhvr>
                                      <p:tavLst>
                                        <p:tav tm="0">
                                          <p:val>
                                            <p:strVal val="ppt_w"/>
                                          </p:val>
                                        </p:tav>
                                        <p:tav tm="100000">
                                          <p:val>
                                            <p:fltVal val="0"/>
                                          </p:val>
                                        </p:tav>
                                      </p:tavLst>
                                    </p:anim>
                                    <p:anim calcmode="lin" valueType="num">
                                      <p:cBhvr>
                                        <p:cTn id="72" dur="3000"/>
                                        <p:tgtEl>
                                          <p:spTgt spid="15"/>
                                        </p:tgtEl>
                                        <p:attrNameLst>
                                          <p:attrName>ppt_h</p:attrName>
                                        </p:attrNameLst>
                                      </p:cBhvr>
                                      <p:tavLst>
                                        <p:tav tm="0">
                                          <p:val>
                                            <p:strVal val="ppt_h"/>
                                          </p:val>
                                        </p:tav>
                                        <p:tav tm="100000">
                                          <p:val>
                                            <p:strVal val="ppt_h"/>
                                          </p:val>
                                        </p:tav>
                                      </p:tavLst>
                                    </p:anim>
                                    <p:set>
                                      <p:cBhvr>
                                        <p:cTn id="73" dur="1" fill="hold">
                                          <p:stCondLst>
                                            <p:cond delay="2999"/>
                                          </p:stCondLst>
                                        </p:cTn>
                                        <p:tgtEl>
                                          <p:spTgt spid="15"/>
                                        </p:tgtEl>
                                        <p:attrNameLst>
                                          <p:attrName>style.visibility</p:attrName>
                                        </p:attrNameLst>
                                      </p:cBhvr>
                                      <p:to>
                                        <p:strVal val="hidden"/>
                                      </p:to>
                                    </p:set>
                                  </p:childTnLst>
                                </p:cTn>
                              </p:par>
                              <p:par>
                                <p:cTn id="74" presetID="17" presetClass="exit" presetSubtype="2" fill="hold" nodeType="withEffect">
                                  <p:stCondLst>
                                    <p:cond delay="0"/>
                                  </p:stCondLst>
                                  <p:childTnLst>
                                    <p:anim calcmode="lin" valueType="num">
                                      <p:cBhvr>
                                        <p:cTn id="75" dur="3000"/>
                                        <p:tgtEl>
                                          <p:spTgt spid="16"/>
                                        </p:tgtEl>
                                        <p:attrNameLst>
                                          <p:attrName>ppt_x</p:attrName>
                                        </p:attrNameLst>
                                      </p:cBhvr>
                                      <p:tavLst>
                                        <p:tav tm="0">
                                          <p:val>
                                            <p:strVal val="ppt_x"/>
                                          </p:val>
                                        </p:tav>
                                        <p:tav tm="100000">
                                          <p:val>
                                            <p:strVal val="ppt_x+ppt_w/2"/>
                                          </p:val>
                                        </p:tav>
                                      </p:tavLst>
                                    </p:anim>
                                    <p:anim calcmode="lin" valueType="num">
                                      <p:cBhvr>
                                        <p:cTn id="76" dur="3000"/>
                                        <p:tgtEl>
                                          <p:spTgt spid="16"/>
                                        </p:tgtEl>
                                        <p:attrNameLst>
                                          <p:attrName>ppt_y</p:attrName>
                                        </p:attrNameLst>
                                      </p:cBhvr>
                                      <p:tavLst>
                                        <p:tav tm="0">
                                          <p:val>
                                            <p:strVal val="ppt_y"/>
                                          </p:val>
                                        </p:tav>
                                        <p:tav tm="100000">
                                          <p:val>
                                            <p:strVal val="ppt_y"/>
                                          </p:val>
                                        </p:tav>
                                      </p:tavLst>
                                    </p:anim>
                                    <p:anim calcmode="lin" valueType="num">
                                      <p:cBhvr>
                                        <p:cTn id="77" dur="3000"/>
                                        <p:tgtEl>
                                          <p:spTgt spid="16"/>
                                        </p:tgtEl>
                                        <p:attrNameLst>
                                          <p:attrName>ppt_w</p:attrName>
                                        </p:attrNameLst>
                                      </p:cBhvr>
                                      <p:tavLst>
                                        <p:tav tm="0">
                                          <p:val>
                                            <p:strVal val="ppt_w"/>
                                          </p:val>
                                        </p:tav>
                                        <p:tav tm="100000">
                                          <p:val>
                                            <p:fltVal val="0"/>
                                          </p:val>
                                        </p:tav>
                                      </p:tavLst>
                                    </p:anim>
                                    <p:anim calcmode="lin" valueType="num">
                                      <p:cBhvr>
                                        <p:cTn id="78" dur="3000"/>
                                        <p:tgtEl>
                                          <p:spTgt spid="16"/>
                                        </p:tgtEl>
                                        <p:attrNameLst>
                                          <p:attrName>ppt_h</p:attrName>
                                        </p:attrNameLst>
                                      </p:cBhvr>
                                      <p:tavLst>
                                        <p:tav tm="0">
                                          <p:val>
                                            <p:strVal val="ppt_h"/>
                                          </p:val>
                                        </p:tav>
                                        <p:tav tm="100000">
                                          <p:val>
                                            <p:strVal val="ppt_h"/>
                                          </p:val>
                                        </p:tav>
                                      </p:tavLst>
                                    </p:anim>
                                    <p:set>
                                      <p:cBhvr>
                                        <p:cTn id="79" dur="1" fill="hold">
                                          <p:stCondLst>
                                            <p:cond delay="2999"/>
                                          </p:stCondLst>
                                        </p:cTn>
                                        <p:tgtEl>
                                          <p:spTgt spid="16"/>
                                        </p:tgtEl>
                                        <p:attrNameLst>
                                          <p:attrName>style.visibility</p:attrName>
                                        </p:attrNameLst>
                                      </p:cBhvr>
                                      <p:to>
                                        <p:strVal val="hidden"/>
                                      </p:to>
                                    </p:set>
                                  </p:childTnLst>
                                </p:cTn>
                              </p:par>
                              <p:par>
                                <p:cTn id="80" presetID="17" presetClass="exit" presetSubtype="2" fill="hold" nodeType="withEffect">
                                  <p:stCondLst>
                                    <p:cond delay="0"/>
                                  </p:stCondLst>
                                  <p:childTnLst>
                                    <p:anim calcmode="lin" valueType="num">
                                      <p:cBhvr>
                                        <p:cTn id="81" dur="3000"/>
                                        <p:tgtEl>
                                          <p:spTgt spid="17"/>
                                        </p:tgtEl>
                                        <p:attrNameLst>
                                          <p:attrName>ppt_x</p:attrName>
                                        </p:attrNameLst>
                                      </p:cBhvr>
                                      <p:tavLst>
                                        <p:tav tm="0">
                                          <p:val>
                                            <p:strVal val="ppt_x"/>
                                          </p:val>
                                        </p:tav>
                                        <p:tav tm="100000">
                                          <p:val>
                                            <p:strVal val="ppt_x+ppt_w/2"/>
                                          </p:val>
                                        </p:tav>
                                      </p:tavLst>
                                    </p:anim>
                                    <p:anim calcmode="lin" valueType="num">
                                      <p:cBhvr>
                                        <p:cTn id="82" dur="3000"/>
                                        <p:tgtEl>
                                          <p:spTgt spid="17"/>
                                        </p:tgtEl>
                                        <p:attrNameLst>
                                          <p:attrName>ppt_y</p:attrName>
                                        </p:attrNameLst>
                                      </p:cBhvr>
                                      <p:tavLst>
                                        <p:tav tm="0">
                                          <p:val>
                                            <p:strVal val="ppt_y"/>
                                          </p:val>
                                        </p:tav>
                                        <p:tav tm="100000">
                                          <p:val>
                                            <p:strVal val="ppt_y"/>
                                          </p:val>
                                        </p:tav>
                                      </p:tavLst>
                                    </p:anim>
                                    <p:anim calcmode="lin" valueType="num">
                                      <p:cBhvr>
                                        <p:cTn id="83" dur="3000"/>
                                        <p:tgtEl>
                                          <p:spTgt spid="17"/>
                                        </p:tgtEl>
                                        <p:attrNameLst>
                                          <p:attrName>ppt_w</p:attrName>
                                        </p:attrNameLst>
                                      </p:cBhvr>
                                      <p:tavLst>
                                        <p:tav tm="0">
                                          <p:val>
                                            <p:strVal val="ppt_w"/>
                                          </p:val>
                                        </p:tav>
                                        <p:tav tm="100000">
                                          <p:val>
                                            <p:fltVal val="0"/>
                                          </p:val>
                                        </p:tav>
                                      </p:tavLst>
                                    </p:anim>
                                    <p:anim calcmode="lin" valueType="num">
                                      <p:cBhvr>
                                        <p:cTn id="84" dur="3000"/>
                                        <p:tgtEl>
                                          <p:spTgt spid="17"/>
                                        </p:tgtEl>
                                        <p:attrNameLst>
                                          <p:attrName>ppt_h</p:attrName>
                                        </p:attrNameLst>
                                      </p:cBhvr>
                                      <p:tavLst>
                                        <p:tav tm="0">
                                          <p:val>
                                            <p:strVal val="ppt_h"/>
                                          </p:val>
                                        </p:tav>
                                        <p:tav tm="100000">
                                          <p:val>
                                            <p:strVal val="ppt_h"/>
                                          </p:val>
                                        </p:tav>
                                      </p:tavLst>
                                    </p:anim>
                                    <p:set>
                                      <p:cBhvr>
                                        <p:cTn id="85" dur="1" fill="hold">
                                          <p:stCondLst>
                                            <p:cond delay="2999"/>
                                          </p:stCondLst>
                                        </p:cTn>
                                        <p:tgtEl>
                                          <p:spTgt spid="17"/>
                                        </p:tgtEl>
                                        <p:attrNameLst>
                                          <p:attrName>style.visibility</p:attrName>
                                        </p:attrNameLst>
                                      </p:cBhvr>
                                      <p:to>
                                        <p:strVal val="hidden"/>
                                      </p:to>
                                    </p:set>
                                  </p:childTnLst>
                                </p:cTn>
                              </p:par>
                              <p:par>
                                <p:cTn id="86" presetID="17" presetClass="entr" presetSubtype="1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strVal val="#ppt_h"/>
                                          </p:val>
                                        </p:tav>
                                        <p:tav tm="100000">
                                          <p:val>
                                            <p:strVal val="#ppt_h"/>
                                          </p:val>
                                        </p:tav>
                                      </p:tavLst>
                                    </p:anim>
                                  </p:childTnLst>
                                </p:cTn>
                              </p:par>
                              <p:par>
                                <p:cTn id="90" presetID="3" presetClass="entr" presetSubtype="5" fill="hold"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blinds(vertical)">
                                      <p:cBhvr>
                                        <p:cTn id="92" dur="3000"/>
                                        <p:tgtEl>
                                          <p:spTgt spid="18"/>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9"/>
                                        </p:tgtEl>
                                        <p:attrNameLst>
                                          <p:attrName>style.visibility</p:attrName>
                                        </p:attrNameLst>
                                      </p:cBhvr>
                                      <p:to>
                                        <p:strVal val="visible"/>
                                      </p:to>
                                    </p:set>
                                    <p:animEffect transition="in" filter="fade">
                                      <p:cBhvr>
                                        <p:cTn id="96" dur="1000"/>
                                        <p:tgtEl>
                                          <p:spTgt spid="19"/>
                                        </p:tgtEl>
                                      </p:cBhvr>
                                    </p:animEffect>
                                    <p:anim calcmode="lin" valueType="num">
                                      <p:cBhvr>
                                        <p:cTn id="97" dur="1000" fill="hold"/>
                                        <p:tgtEl>
                                          <p:spTgt spid="19"/>
                                        </p:tgtEl>
                                        <p:attrNameLst>
                                          <p:attrName>ppt_x</p:attrName>
                                        </p:attrNameLst>
                                      </p:cBhvr>
                                      <p:tavLst>
                                        <p:tav tm="0">
                                          <p:val>
                                            <p:strVal val="#ppt_x-.1"/>
                                          </p:val>
                                        </p:tav>
                                        <p:tav tm="100000">
                                          <p:val>
                                            <p:strVal val="#ppt_x"/>
                                          </p:val>
                                        </p:tav>
                                      </p:tavLst>
                                    </p:anim>
                                    <p:anim calcmode="lin" valueType="num">
                                      <p:cBhvr>
                                        <p:cTn id="9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Mis documentos\Downloads\LOROS - PERIQUITOS\1024px-Platycercus_eximius_diemenensis_male.jpg"/>
          <p:cNvPicPr>
            <a:picLocks noChangeAspect="1" noChangeArrowheads="1"/>
          </p:cNvPicPr>
          <p:nvPr/>
        </p:nvPicPr>
        <p:blipFill>
          <a:blip r:embed="rId2" cstate="print"/>
          <a:stretch>
            <a:fillRect/>
          </a:stretch>
        </p:blipFill>
        <p:spPr bwMode="auto">
          <a:xfrm>
            <a:off x="0" y="0"/>
            <a:ext cx="9144000" cy="5715000"/>
          </a:xfrm>
          <a:prstGeom prst="rect">
            <a:avLst/>
          </a:prstGeom>
          <a:solidFill>
            <a:schemeClr val="tx2">
              <a:lumMod val="50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Anillo"/>
          <p:cNvSpPr/>
          <p:nvPr/>
        </p:nvSpPr>
        <p:spPr>
          <a:xfrm>
            <a:off x="2267744" y="2209428"/>
            <a:ext cx="4824536" cy="3505572"/>
          </a:xfrm>
          <a:prstGeom prst="donut">
            <a:avLst>
              <a:gd name="adj" fmla="val 25944"/>
            </a:avLst>
          </a:prstGeom>
          <a:solidFill>
            <a:schemeClr val="tx2">
              <a:lumMod val="50000"/>
              <a:alpha val="7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Anillo"/>
          <p:cNvSpPr/>
          <p:nvPr/>
        </p:nvSpPr>
        <p:spPr>
          <a:xfrm>
            <a:off x="2483768" y="1785938"/>
            <a:ext cx="4392488" cy="3452812"/>
          </a:xfrm>
          <a:prstGeom prst="donut">
            <a:avLst>
              <a:gd name="adj" fmla="val 25944"/>
            </a:avLst>
          </a:prstGeom>
          <a:solidFill>
            <a:schemeClr val="tx2">
              <a:lumMod val="50000"/>
              <a:alpha val="7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nillo"/>
          <p:cNvSpPr/>
          <p:nvPr/>
        </p:nvSpPr>
        <p:spPr>
          <a:xfrm>
            <a:off x="2699792" y="1370013"/>
            <a:ext cx="3816424" cy="3095625"/>
          </a:xfrm>
          <a:prstGeom prst="donut">
            <a:avLst>
              <a:gd name="adj" fmla="val 25944"/>
            </a:avLst>
          </a:prstGeom>
          <a:solidFill>
            <a:schemeClr val="tx2">
              <a:lumMod val="50000"/>
              <a:alpha val="7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Anillo"/>
          <p:cNvSpPr/>
          <p:nvPr/>
        </p:nvSpPr>
        <p:spPr>
          <a:xfrm>
            <a:off x="2915815" y="714375"/>
            <a:ext cx="3451697" cy="3103563"/>
          </a:xfrm>
          <a:prstGeom prst="donut">
            <a:avLst>
              <a:gd name="adj" fmla="val 25944"/>
            </a:avLst>
          </a:prstGeom>
          <a:solidFill>
            <a:schemeClr val="tx2">
              <a:lumMod val="50000"/>
              <a:alpha val="7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Anillo"/>
          <p:cNvSpPr/>
          <p:nvPr/>
        </p:nvSpPr>
        <p:spPr>
          <a:xfrm>
            <a:off x="3203847" y="238125"/>
            <a:ext cx="2984201" cy="2925763"/>
          </a:xfrm>
          <a:prstGeom prst="donut">
            <a:avLst>
              <a:gd name="adj" fmla="val 25944"/>
            </a:avLst>
          </a:prstGeom>
          <a:solidFill>
            <a:schemeClr val="tx2">
              <a:lumMod val="50000"/>
              <a:alpha val="7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CuadroTexto"/>
          <p:cNvSpPr txBox="1"/>
          <p:nvPr/>
        </p:nvSpPr>
        <p:spPr>
          <a:xfrm>
            <a:off x="755650" y="4657725"/>
            <a:ext cx="79930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Núremberg se convirtió en un importante núcleo mercantil en mitad de la ruta comercial que iba desde Italia hasta las ciudades hanseáticas del norte de Europa.</a:t>
            </a:r>
          </a:p>
        </p:txBody>
      </p:sp>
    </p:spTree>
  </p:cSld>
  <p:clrMapOvr>
    <a:masterClrMapping/>
  </p:clrMapOvr>
  <mc:AlternateContent xmlns:mc="http://schemas.openxmlformats.org/markup-compatibility/2006" xmlns:p14="http://schemas.microsoft.com/office/powerpoint/2010/main">
    <mc:Choice Requires="p14">
      <p:transition spd="slow" p14:dur="275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2500"/>
                                  </p:stCondLst>
                                  <p:childTnLst>
                                    <p:anim calcmode="lin" valueType="num">
                                      <p:cBhvr>
                                        <p:cTn id="6" dur="1000"/>
                                        <p:tgtEl>
                                          <p:spTgt spid="3"/>
                                        </p:tgtEl>
                                        <p:attrNameLst>
                                          <p:attrName>ppt_x</p:attrName>
                                        </p:attrNameLst>
                                      </p:cBhvr>
                                      <p:tavLst>
                                        <p:tav tm="0">
                                          <p:val>
                                            <p:strVal val="ppt_x"/>
                                          </p:val>
                                        </p:tav>
                                        <p:tav tm="100000">
                                          <p:val>
                                            <p:strVal val="ppt_x"/>
                                          </p:val>
                                        </p:tav>
                                      </p:tavLst>
                                    </p:anim>
                                    <p:anim calcmode="lin" valueType="num">
                                      <p:cBhvr>
                                        <p:cTn id="7" dur="1000"/>
                                        <p:tgtEl>
                                          <p:spTgt spid="3"/>
                                        </p:tgtEl>
                                        <p:attrNameLst>
                                          <p:attrName>ppt_y</p:attrName>
                                        </p:attrNameLst>
                                      </p:cBhvr>
                                      <p:tavLst>
                                        <p:tav tm="0">
                                          <p:val>
                                            <p:strVal val="ppt_y"/>
                                          </p:val>
                                        </p:tav>
                                        <p:tav tm="100000">
                                          <p:val>
                                            <p:strVal val="ppt_y-ppt_h/2"/>
                                          </p:val>
                                        </p:tav>
                                      </p:tavLst>
                                    </p:anim>
                                    <p:anim calcmode="lin" valueType="num">
                                      <p:cBhvr>
                                        <p:cTn id="8" dur="1000"/>
                                        <p:tgtEl>
                                          <p:spTgt spid="3"/>
                                        </p:tgtEl>
                                        <p:attrNameLst>
                                          <p:attrName>ppt_w</p:attrName>
                                        </p:attrNameLst>
                                      </p:cBhvr>
                                      <p:tavLst>
                                        <p:tav tm="0">
                                          <p:val>
                                            <p:strVal val="ppt_w"/>
                                          </p:val>
                                        </p:tav>
                                        <p:tav tm="100000">
                                          <p:val>
                                            <p:strVal val="ppt_w"/>
                                          </p:val>
                                        </p:tav>
                                      </p:tavLst>
                                    </p:anim>
                                    <p:anim calcmode="lin" valueType="num">
                                      <p:cBhvr>
                                        <p:cTn id="9" dur="1000"/>
                                        <p:tgtEl>
                                          <p:spTgt spid="3"/>
                                        </p:tgtEl>
                                        <p:attrNameLst>
                                          <p:attrName>ppt_h</p:attrName>
                                        </p:attrNameLst>
                                      </p:cBhvr>
                                      <p:tavLst>
                                        <p:tav tm="0">
                                          <p:val>
                                            <p:strVal val="ppt_h"/>
                                          </p:val>
                                        </p:tav>
                                        <p:tav tm="100000">
                                          <p:val>
                                            <p:fltVal val="0"/>
                                          </p:val>
                                        </p:tav>
                                      </p:tavLst>
                                    </p:anim>
                                    <p:set>
                                      <p:cBhvr>
                                        <p:cTn id="10" dur="1" fill="hold">
                                          <p:stCondLst>
                                            <p:cond delay="999"/>
                                          </p:stCondLst>
                                        </p:cTn>
                                        <p:tgtEl>
                                          <p:spTgt spid="3"/>
                                        </p:tgtEl>
                                        <p:attrNameLst>
                                          <p:attrName>style.visibility</p:attrName>
                                        </p:attrNameLst>
                                      </p:cBhvr>
                                      <p:to>
                                        <p:strVal val="hidden"/>
                                      </p:to>
                                    </p:set>
                                  </p:childTnLst>
                                </p:cTn>
                              </p:par>
                              <p:par>
                                <p:cTn id="11" presetID="17" presetClass="exit" presetSubtype="1" fill="hold" nodeType="withEffect">
                                  <p:stCondLst>
                                    <p:cond delay="2000"/>
                                  </p:stCondLst>
                                  <p:childTnLst>
                                    <p:anim calcmode="lin" valueType="num">
                                      <p:cBhvr>
                                        <p:cTn id="12" dur="1000"/>
                                        <p:tgtEl>
                                          <p:spTgt spid="4"/>
                                        </p:tgtEl>
                                        <p:attrNameLst>
                                          <p:attrName>ppt_x</p:attrName>
                                        </p:attrNameLst>
                                      </p:cBhvr>
                                      <p:tavLst>
                                        <p:tav tm="0">
                                          <p:val>
                                            <p:strVal val="ppt_x"/>
                                          </p:val>
                                        </p:tav>
                                        <p:tav tm="100000">
                                          <p:val>
                                            <p:strVal val="ppt_x"/>
                                          </p:val>
                                        </p:tav>
                                      </p:tavLst>
                                    </p:anim>
                                    <p:anim calcmode="lin" valueType="num">
                                      <p:cBhvr>
                                        <p:cTn id="13" dur="1000"/>
                                        <p:tgtEl>
                                          <p:spTgt spid="4"/>
                                        </p:tgtEl>
                                        <p:attrNameLst>
                                          <p:attrName>ppt_y</p:attrName>
                                        </p:attrNameLst>
                                      </p:cBhvr>
                                      <p:tavLst>
                                        <p:tav tm="0">
                                          <p:val>
                                            <p:strVal val="ppt_y"/>
                                          </p:val>
                                        </p:tav>
                                        <p:tav tm="100000">
                                          <p:val>
                                            <p:strVal val="ppt_y-ppt_h/2"/>
                                          </p:val>
                                        </p:tav>
                                      </p:tavLst>
                                    </p:anim>
                                    <p:anim calcmode="lin" valueType="num">
                                      <p:cBhvr>
                                        <p:cTn id="14" dur="1000"/>
                                        <p:tgtEl>
                                          <p:spTgt spid="4"/>
                                        </p:tgtEl>
                                        <p:attrNameLst>
                                          <p:attrName>ppt_w</p:attrName>
                                        </p:attrNameLst>
                                      </p:cBhvr>
                                      <p:tavLst>
                                        <p:tav tm="0">
                                          <p:val>
                                            <p:strVal val="ppt_w"/>
                                          </p:val>
                                        </p:tav>
                                        <p:tav tm="100000">
                                          <p:val>
                                            <p:strVal val="ppt_w"/>
                                          </p:val>
                                        </p:tav>
                                      </p:tavLst>
                                    </p:anim>
                                    <p:anim calcmode="lin" valueType="num">
                                      <p:cBhvr>
                                        <p:cTn id="15" dur="1000"/>
                                        <p:tgtEl>
                                          <p:spTgt spid="4"/>
                                        </p:tgtEl>
                                        <p:attrNameLst>
                                          <p:attrName>ppt_h</p:attrName>
                                        </p:attrNameLst>
                                      </p:cBhvr>
                                      <p:tavLst>
                                        <p:tav tm="0">
                                          <p:val>
                                            <p:strVal val="ppt_h"/>
                                          </p:val>
                                        </p:tav>
                                        <p:tav tm="100000">
                                          <p:val>
                                            <p:fltVal val="0"/>
                                          </p:val>
                                        </p:tav>
                                      </p:tavLst>
                                    </p:anim>
                                    <p:set>
                                      <p:cBhvr>
                                        <p:cTn id="16" dur="1" fill="hold">
                                          <p:stCondLst>
                                            <p:cond delay="999"/>
                                          </p:stCondLst>
                                        </p:cTn>
                                        <p:tgtEl>
                                          <p:spTgt spid="4"/>
                                        </p:tgtEl>
                                        <p:attrNameLst>
                                          <p:attrName>style.visibility</p:attrName>
                                        </p:attrNameLst>
                                      </p:cBhvr>
                                      <p:to>
                                        <p:strVal val="hidden"/>
                                      </p:to>
                                    </p:set>
                                  </p:childTnLst>
                                </p:cTn>
                              </p:par>
                              <p:par>
                                <p:cTn id="17" presetID="17" presetClass="exit" presetSubtype="1" fill="hold" nodeType="withEffect">
                                  <p:stCondLst>
                                    <p:cond delay="1500"/>
                                  </p:stCondLst>
                                  <p:childTnLst>
                                    <p:anim calcmode="lin" valueType="num">
                                      <p:cBhvr>
                                        <p:cTn id="18" dur="1000"/>
                                        <p:tgtEl>
                                          <p:spTgt spid="5"/>
                                        </p:tgtEl>
                                        <p:attrNameLst>
                                          <p:attrName>ppt_x</p:attrName>
                                        </p:attrNameLst>
                                      </p:cBhvr>
                                      <p:tavLst>
                                        <p:tav tm="0">
                                          <p:val>
                                            <p:strVal val="ppt_x"/>
                                          </p:val>
                                        </p:tav>
                                        <p:tav tm="100000">
                                          <p:val>
                                            <p:strVal val="ppt_x"/>
                                          </p:val>
                                        </p:tav>
                                      </p:tavLst>
                                    </p:anim>
                                    <p:anim calcmode="lin" valueType="num">
                                      <p:cBhvr>
                                        <p:cTn id="19" dur="1000"/>
                                        <p:tgtEl>
                                          <p:spTgt spid="5"/>
                                        </p:tgtEl>
                                        <p:attrNameLst>
                                          <p:attrName>ppt_y</p:attrName>
                                        </p:attrNameLst>
                                      </p:cBhvr>
                                      <p:tavLst>
                                        <p:tav tm="0">
                                          <p:val>
                                            <p:strVal val="ppt_y"/>
                                          </p:val>
                                        </p:tav>
                                        <p:tav tm="100000">
                                          <p:val>
                                            <p:strVal val="ppt_y-ppt_h/2"/>
                                          </p:val>
                                        </p:tav>
                                      </p:tavLst>
                                    </p:anim>
                                    <p:anim calcmode="lin" valueType="num">
                                      <p:cBhvr>
                                        <p:cTn id="20" dur="1000"/>
                                        <p:tgtEl>
                                          <p:spTgt spid="5"/>
                                        </p:tgtEl>
                                        <p:attrNameLst>
                                          <p:attrName>ppt_w</p:attrName>
                                        </p:attrNameLst>
                                      </p:cBhvr>
                                      <p:tavLst>
                                        <p:tav tm="0">
                                          <p:val>
                                            <p:strVal val="ppt_w"/>
                                          </p:val>
                                        </p:tav>
                                        <p:tav tm="100000">
                                          <p:val>
                                            <p:strVal val="ppt_w"/>
                                          </p:val>
                                        </p:tav>
                                      </p:tavLst>
                                    </p:anim>
                                    <p:anim calcmode="lin" valueType="num">
                                      <p:cBhvr>
                                        <p:cTn id="21" dur="1000"/>
                                        <p:tgtEl>
                                          <p:spTgt spid="5"/>
                                        </p:tgtEl>
                                        <p:attrNameLst>
                                          <p:attrName>ppt_h</p:attrName>
                                        </p:attrNameLst>
                                      </p:cBhvr>
                                      <p:tavLst>
                                        <p:tav tm="0">
                                          <p:val>
                                            <p:strVal val="ppt_h"/>
                                          </p:val>
                                        </p:tav>
                                        <p:tav tm="100000">
                                          <p:val>
                                            <p:fltVal val="0"/>
                                          </p:val>
                                        </p:tav>
                                      </p:tavLst>
                                    </p:anim>
                                    <p:set>
                                      <p:cBhvr>
                                        <p:cTn id="22" dur="1" fill="hold">
                                          <p:stCondLst>
                                            <p:cond delay="999"/>
                                          </p:stCondLst>
                                        </p:cTn>
                                        <p:tgtEl>
                                          <p:spTgt spid="5"/>
                                        </p:tgtEl>
                                        <p:attrNameLst>
                                          <p:attrName>style.visibility</p:attrName>
                                        </p:attrNameLst>
                                      </p:cBhvr>
                                      <p:to>
                                        <p:strVal val="hidden"/>
                                      </p:to>
                                    </p:set>
                                  </p:childTnLst>
                                </p:cTn>
                              </p:par>
                              <p:par>
                                <p:cTn id="23" presetID="17" presetClass="exit" presetSubtype="1" fill="hold" nodeType="withEffect">
                                  <p:stCondLst>
                                    <p:cond delay="1000"/>
                                  </p:stCondLst>
                                  <p:childTnLst>
                                    <p:anim calcmode="lin" valueType="num">
                                      <p:cBhvr>
                                        <p:cTn id="24" dur="1000"/>
                                        <p:tgtEl>
                                          <p:spTgt spid="6"/>
                                        </p:tgtEl>
                                        <p:attrNameLst>
                                          <p:attrName>ppt_x</p:attrName>
                                        </p:attrNameLst>
                                      </p:cBhvr>
                                      <p:tavLst>
                                        <p:tav tm="0">
                                          <p:val>
                                            <p:strVal val="ppt_x"/>
                                          </p:val>
                                        </p:tav>
                                        <p:tav tm="100000">
                                          <p:val>
                                            <p:strVal val="ppt_x"/>
                                          </p:val>
                                        </p:tav>
                                      </p:tavLst>
                                    </p:anim>
                                    <p:anim calcmode="lin" valueType="num">
                                      <p:cBhvr>
                                        <p:cTn id="25" dur="1000"/>
                                        <p:tgtEl>
                                          <p:spTgt spid="6"/>
                                        </p:tgtEl>
                                        <p:attrNameLst>
                                          <p:attrName>ppt_y</p:attrName>
                                        </p:attrNameLst>
                                      </p:cBhvr>
                                      <p:tavLst>
                                        <p:tav tm="0">
                                          <p:val>
                                            <p:strVal val="ppt_y"/>
                                          </p:val>
                                        </p:tav>
                                        <p:tav tm="100000">
                                          <p:val>
                                            <p:strVal val="ppt_y-ppt_h/2"/>
                                          </p:val>
                                        </p:tav>
                                      </p:tavLst>
                                    </p:anim>
                                    <p:anim calcmode="lin" valueType="num">
                                      <p:cBhvr>
                                        <p:cTn id="26" dur="1000"/>
                                        <p:tgtEl>
                                          <p:spTgt spid="6"/>
                                        </p:tgtEl>
                                        <p:attrNameLst>
                                          <p:attrName>ppt_w</p:attrName>
                                        </p:attrNameLst>
                                      </p:cBhvr>
                                      <p:tavLst>
                                        <p:tav tm="0">
                                          <p:val>
                                            <p:strVal val="ppt_w"/>
                                          </p:val>
                                        </p:tav>
                                        <p:tav tm="100000">
                                          <p:val>
                                            <p:strVal val="ppt_w"/>
                                          </p:val>
                                        </p:tav>
                                      </p:tavLst>
                                    </p:anim>
                                    <p:anim calcmode="lin" valueType="num">
                                      <p:cBhvr>
                                        <p:cTn id="27" dur="1000"/>
                                        <p:tgtEl>
                                          <p:spTgt spid="6"/>
                                        </p:tgtEl>
                                        <p:attrNameLst>
                                          <p:attrName>ppt_h</p:attrName>
                                        </p:attrNameLst>
                                      </p:cBhvr>
                                      <p:tavLst>
                                        <p:tav tm="0">
                                          <p:val>
                                            <p:strVal val="ppt_h"/>
                                          </p:val>
                                        </p:tav>
                                        <p:tav tm="100000">
                                          <p:val>
                                            <p:fltVal val="0"/>
                                          </p:val>
                                        </p:tav>
                                      </p:tavLst>
                                    </p:anim>
                                    <p:set>
                                      <p:cBhvr>
                                        <p:cTn id="28" dur="1" fill="hold">
                                          <p:stCondLst>
                                            <p:cond delay="999"/>
                                          </p:stCondLst>
                                        </p:cTn>
                                        <p:tgtEl>
                                          <p:spTgt spid="6"/>
                                        </p:tgtEl>
                                        <p:attrNameLst>
                                          <p:attrName>style.visibility</p:attrName>
                                        </p:attrNameLst>
                                      </p:cBhvr>
                                      <p:to>
                                        <p:strVal val="hidden"/>
                                      </p:to>
                                    </p:set>
                                  </p:childTnLst>
                                </p:cTn>
                              </p:par>
                              <p:par>
                                <p:cTn id="29" presetID="17" presetClass="exit" presetSubtype="1" fill="hold" nodeType="withEffect">
                                  <p:stCondLst>
                                    <p:cond delay="500"/>
                                  </p:stCondLst>
                                  <p:childTnLst>
                                    <p:anim calcmode="lin" valueType="num">
                                      <p:cBhvr>
                                        <p:cTn id="30" dur="1000"/>
                                        <p:tgtEl>
                                          <p:spTgt spid="7"/>
                                        </p:tgtEl>
                                        <p:attrNameLst>
                                          <p:attrName>ppt_x</p:attrName>
                                        </p:attrNameLst>
                                      </p:cBhvr>
                                      <p:tavLst>
                                        <p:tav tm="0">
                                          <p:val>
                                            <p:strVal val="ppt_x"/>
                                          </p:val>
                                        </p:tav>
                                        <p:tav tm="100000">
                                          <p:val>
                                            <p:strVal val="ppt_x"/>
                                          </p:val>
                                        </p:tav>
                                      </p:tavLst>
                                    </p:anim>
                                    <p:anim calcmode="lin" valueType="num">
                                      <p:cBhvr>
                                        <p:cTn id="31" dur="1000"/>
                                        <p:tgtEl>
                                          <p:spTgt spid="7"/>
                                        </p:tgtEl>
                                        <p:attrNameLst>
                                          <p:attrName>ppt_y</p:attrName>
                                        </p:attrNameLst>
                                      </p:cBhvr>
                                      <p:tavLst>
                                        <p:tav tm="0">
                                          <p:val>
                                            <p:strVal val="ppt_y"/>
                                          </p:val>
                                        </p:tav>
                                        <p:tav tm="100000">
                                          <p:val>
                                            <p:strVal val="ppt_y-ppt_h/2"/>
                                          </p:val>
                                        </p:tav>
                                      </p:tavLst>
                                    </p:anim>
                                    <p:anim calcmode="lin" valueType="num">
                                      <p:cBhvr>
                                        <p:cTn id="32" dur="1000"/>
                                        <p:tgtEl>
                                          <p:spTgt spid="7"/>
                                        </p:tgtEl>
                                        <p:attrNameLst>
                                          <p:attrName>ppt_w</p:attrName>
                                        </p:attrNameLst>
                                      </p:cBhvr>
                                      <p:tavLst>
                                        <p:tav tm="0">
                                          <p:val>
                                            <p:strVal val="ppt_w"/>
                                          </p:val>
                                        </p:tav>
                                        <p:tav tm="100000">
                                          <p:val>
                                            <p:strVal val="ppt_w"/>
                                          </p:val>
                                        </p:tav>
                                      </p:tavLst>
                                    </p:anim>
                                    <p:anim calcmode="lin" valueType="num">
                                      <p:cBhvr>
                                        <p:cTn id="33" dur="1000"/>
                                        <p:tgtEl>
                                          <p:spTgt spid="7"/>
                                        </p:tgtEl>
                                        <p:attrNameLst>
                                          <p:attrName>ppt_h</p:attrName>
                                        </p:attrNameLst>
                                      </p:cBhvr>
                                      <p:tavLst>
                                        <p:tav tm="0">
                                          <p:val>
                                            <p:strVal val="ppt_h"/>
                                          </p:val>
                                        </p:tav>
                                        <p:tav tm="100000">
                                          <p:val>
                                            <p:fltVal val="0"/>
                                          </p:val>
                                        </p:tav>
                                      </p:tavLst>
                                    </p:anim>
                                    <p:set>
                                      <p:cBhvr>
                                        <p:cTn id="34" dur="1" fill="hold">
                                          <p:stCondLst>
                                            <p:cond delay="999"/>
                                          </p:stCondLst>
                                        </p:cTn>
                                        <p:tgtEl>
                                          <p:spTgt spid="7"/>
                                        </p:tgtEl>
                                        <p:attrNameLst>
                                          <p:attrName>style.visibility</p:attrName>
                                        </p:attrNameLst>
                                      </p:cBhvr>
                                      <p:to>
                                        <p:strVal val="hidden"/>
                                      </p:to>
                                    </p:set>
                                  </p:childTnLst>
                                </p:cTn>
                              </p:par>
                              <p:par>
                                <p:cTn id="35" presetID="55" presetClass="entr" presetSubtype="0" fill="hold" nodeType="withEffect">
                                  <p:stCondLst>
                                    <p:cond delay="100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strVal val="#ppt_w*0.70"/>
                                          </p:val>
                                        </p:tav>
                                        <p:tav tm="100000">
                                          <p:val>
                                            <p:strVal val="#ppt_w"/>
                                          </p:val>
                                        </p:tav>
                                      </p:tavLst>
                                    </p:anim>
                                    <p:anim calcmode="lin" valueType="num">
                                      <p:cBhvr>
                                        <p:cTn id="38" dur="3000" fill="hold"/>
                                        <p:tgtEl>
                                          <p:spTgt spid="8"/>
                                        </p:tgtEl>
                                        <p:attrNameLst>
                                          <p:attrName>ppt_h</p:attrName>
                                        </p:attrNameLst>
                                      </p:cBhvr>
                                      <p:tavLst>
                                        <p:tav tm="0">
                                          <p:val>
                                            <p:strVal val="#ppt_h"/>
                                          </p:val>
                                        </p:tav>
                                        <p:tav tm="100000">
                                          <p:val>
                                            <p:strVal val="#ppt_h"/>
                                          </p:val>
                                        </p:tav>
                                      </p:tavLst>
                                    </p:anim>
                                    <p:animEffect transition="in" filter="fade">
                                      <p:cBhvr>
                                        <p:cTn id="39" dur="3000"/>
                                        <p:tgtEl>
                                          <p:spTgt spid="8"/>
                                        </p:tgtEl>
                                      </p:cBhvr>
                                    </p:animEffect>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1"/>
                                          </p:val>
                                        </p:tav>
                                        <p:tav tm="100000">
                                          <p:val>
                                            <p:strVal val="#ppt_x"/>
                                          </p:val>
                                        </p:tav>
                                      </p:tavLst>
                                    </p:anim>
                                    <p:anim calcmode="lin" valueType="num">
                                      <p:cBhvr>
                                        <p:cTn id="4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4859_259159200854668_666920706_n.jpg"/>
          <p:cNvPicPr>
            <a:picLocks noChangeAspect="1"/>
          </p:cNvPicPr>
          <p:nvPr/>
        </p:nvPicPr>
        <p:blipFill>
          <a:blip r:embed="rId2" cstate="print"/>
          <a:srcRect/>
          <a:stretch>
            <a:fillRect/>
          </a:stretch>
        </p:blipFill>
        <p:spPr bwMode="auto">
          <a:xfrm>
            <a:off x="0" y="0"/>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5214938" y="2798763"/>
            <a:ext cx="3929062" cy="2619375"/>
          </a:xfrm>
          <a:prstGeom prst="diamond">
            <a:avLst/>
          </a:prstGeom>
          <a:noFill/>
          <a:ln w="38100">
            <a:solidFill>
              <a:schemeClr val="accent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0" y="2857500"/>
            <a:ext cx="4071938" cy="2560638"/>
          </a:xfrm>
          <a:prstGeom prst="diamond">
            <a:avLst/>
          </a:prstGeom>
          <a:noFill/>
          <a:ln w="38100">
            <a:solidFill>
              <a:schemeClr val="accent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2771775" y="2798763"/>
            <a:ext cx="3929063" cy="2619375"/>
          </a:xfrm>
          <a:prstGeom prst="diamond">
            <a:avLst/>
          </a:prstGeom>
          <a:noFill/>
          <a:ln w="38100">
            <a:solidFill>
              <a:schemeClr val="accent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5214938" y="238125"/>
            <a:ext cx="3929062" cy="2619375"/>
          </a:xfrm>
          <a:prstGeom prst="diamond">
            <a:avLst/>
          </a:prstGeom>
          <a:noFill/>
          <a:ln w="38100">
            <a:solidFill>
              <a:schemeClr val="accent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0" y="298450"/>
            <a:ext cx="4071938" cy="2619375"/>
          </a:xfrm>
          <a:prstGeom prst="diamond">
            <a:avLst/>
          </a:prstGeom>
          <a:noFill/>
          <a:ln w="38100">
            <a:solidFill>
              <a:schemeClr val="accent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2786063" y="238125"/>
            <a:ext cx="3929062" cy="2619375"/>
          </a:xfrm>
          <a:prstGeom prst="diamond">
            <a:avLst/>
          </a:prstGeom>
          <a:noFill/>
          <a:ln w="38100">
            <a:solidFill>
              <a:schemeClr val="accent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539750" y="4657725"/>
            <a:ext cx="82089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castillo Imperial. Esta imponente fortaleza se halla sobre una colina rocosa en el extremo norte del casco antiguo, abrazado por las murallas en uno de los costados.</a:t>
            </a:r>
          </a:p>
        </p:txBody>
      </p:sp>
    </p:spTree>
  </p:cSld>
  <p:clrMapOvr>
    <a:masterClrMapping/>
  </p:clrMapOvr>
  <mc:AlternateContent xmlns:mc="http://schemas.openxmlformats.org/markup-compatibility/2006" xmlns:p14="http://schemas.microsoft.com/office/powerpoint/2010/main">
    <mc:Choice Requires="p14">
      <p:transition spd="slow" p14:dur="300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3000"/>
                                        <p:tgtEl>
                                          <p:spTgt spid="9"/>
                                        </p:tgtEl>
                                      </p:cBhvr>
                                    </p:animEffect>
                                  </p:childTnLst>
                                </p:cTn>
                              </p:par>
                              <p:par>
                                <p:cTn id="8" presetID="8"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amond(in)">
                                      <p:cBhvr>
                                        <p:cTn id="10" dur="3000"/>
                                        <p:tgtEl>
                                          <p:spTgt spid="10"/>
                                        </p:tgtEl>
                                      </p:cBhvr>
                                    </p:animEffect>
                                  </p:childTnLst>
                                </p:cTn>
                              </p:par>
                              <p:par>
                                <p:cTn id="11" presetID="8"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amond(in)">
                                      <p:cBhvr>
                                        <p:cTn id="13" dur="3000"/>
                                        <p:tgtEl>
                                          <p:spTgt spid="11"/>
                                        </p:tgtEl>
                                      </p:cBhvr>
                                    </p:animEffect>
                                  </p:childTnLst>
                                </p:cTn>
                              </p:par>
                              <p:par>
                                <p:cTn id="14" presetID="8"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3000"/>
                                        <p:tgtEl>
                                          <p:spTgt spid="5"/>
                                        </p:tgtEl>
                                      </p:cBhvr>
                                    </p:animEffect>
                                  </p:childTnLst>
                                </p:cTn>
                              </p:par>
                              <p:par>
                                <p:cTn id="17" presetID="8"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in)">
                                      <p:cBhvr>
                                        <p:cTn id="19" dur="3000"/>
                                        <p:tgtEl>
                                          <p:spTgt spid="7"/>
                                        </p:tgtEl>
                                      </p:cBhvr>
                                    </p:animEffect>
                                  </p:childTnLst>
                                </p:cTn>
                              </p:par>
                              <p:par>
                                <p:cTn id="20" presetID="8"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3000"/>
                                        <p:tgtEl>
                                          <p:spTgt spid="8"/>
                                        </p:tgtEl>
                                      </p:cBhvr>
                                    </p:animEffect>
                                  </p:childTnLst>
                                </p:cTn>
                              </p:par>
                              <p:par>
                                <p:cTn id="23" presetID="2" presetClass="entr" presetSubtype="3"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ppt_x"/>
                                          </p:val>
                                        </p:tav>
                                        <p:tav tm="100000">
                                          <p:val>
                                            <p:strVal val="#ppt_x"/>
                                          </p:val>
                                        </p:tav>
                                      </p:tavLst>
                                    </p:anim>
                                    <p:anim calcmode="lin" valueType="num">
                                      <p:cBhvr additive="base">
                                        <p:cTn id="34" dur="3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0-#ppt_w/2"/>
                                          </p:val>
                                        </p:tav>
                                        <p:tav tm="100000">
                                          <p:val>
                                            <p:strVal val="#ppt_x"/>
                                          </p:val>
                                        </p:tav>
                                      </p:tavLst>
                                    </p:anim>
                                    <p:anim calcmode="lin" valueType="num">
                                      <p:cBhvr additive="base">
                                        <p:cTn id="42" dur="3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3000" fill="hold"/>
                                        <p:tgtEl>
                                          <p:spTgt spid="8"/>
                                        </p:tgtEl>
                                        <p:attrNameLst>
                                          <p:attrName>ppt_x</p:attrName>
                                        </p:attrNameLst>
                                      </p:cBhvr>
                                      <p:tavLst>
                                        <p:tav tm="0">
                                          <p:val>
                                            <p:strVal val="#ppt_x"/>
                                          </p:val>
                                        </p:tav>
                                        <p:tav tm="100000">
                                          <p:val>
                                            <p:strVal val="#ppt_x"/>
                                          </p:val>
                                        </p:tav>
                                      </p:tavLst>
                                    </p:anim>
                                    <p:anim calcmode="lin" valueType="num">
                                      <p:cBhvr additive="base">
                                        <p:cTn id="46" dur="3000" fill="hold"/>
                                        <p:tgtEl>
                                          <p:spTgt spid="8"/>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3000"/>
                            </p:stCondLst>
                            <p:childTnLst>
                              <p:par>
                                <p:cTn id="48" presetID="2" presetClass="exit" presetSubtype="12" fill="hold" nodeType="afterEffect">
                                  <p:stCondLst>
                                    <p:cond delay="0"/>
                                  </p:stCondLst>
                                  <p:childTnLst>
                                    <p:anim calcmode="lin" valueType="num">
                                      <p:cBhvr additive="base">
                                        <p:cTn id="49" dur="3000"/>
                                        <p:tgtEl>
                                          <p:spTgt spid="9"/>
                                        </p:tgtEl>
                                        <p:attrNameLst>
                                          <p:attrName>ppt_x</p:attrName>
                                        </p:attrNameLst>
                                      </p:cBhvr>
                                      <p:tavLst>
                                        <p:tav tm="0">
                                          <p:val>
                                            <p:strVal val="ppt_x"/>
                                          </p:val>
                                        </p:tav>
                                        <p:tav tm="100000">
                                          <p:val>
                                            <p:strVal val="0-ppt_w/2"/>
                                          </p:val>
                                        </p:tav>
                                      </p:tavLst>
                                    </p:anim>
                                    <p:anim calcmode="lin" valueType="num">
                                      <p:cBhvr additive="base">
                                        <p:cTn id="50" dur="3000"/>
                                        <p:tgtEl>
                                          <p:spTgt spid="9"/>
                                        </p:tgtEl>
                                        <p:attrNameLst>
                                          <p:attrName>ppt_y</p:attrName>
                                        </p:attrNameLst>
                                      </p:cBhvr>
                                      <p:tavLst>
                                        <p:tav tm="0">
                                          <p:val>
                                            <p:strVal val="ppt_y"/>
                                          </p:val>
                                        </p:tav>
                                        <p:tav tm="100000">
                                          <p:val>
                                            <p:strVal val="1+ppt_h/2"/>
                                          </p:val>
                                        </p:tav>
                                      </p:tavLst>
                                    </p:anim>
                                    <p:set>
                                      <p:cBhvr>
                                        <p:cTn id="51" dur="1" fill="hold">
                                          <p:stCondLst>
                                            <p:cond delay="2999"/>
                                          </p:stCondLst>
                                        </p:cTn>
                                        <p:tgtEl>
                                          <p:spTgt spid="9"/>
                                        </p:tgtEl>
                                        <p:attrNameLst>
                                          <p:attrName>style.visibility</p:attrName>
                                        </p:attrNameLst>
                                      </p:cBhvr>
                                      <p:to>
                                        <p:strVal val="hidden"/>
                                      </p:to>
                                    </p:set>
                                  </p:childTnLst>
                                </p:cTn>
                              </p:par>
                              <p:par>
                                <p:cTn id="52" presetID="2" presetClass="exit" presetSubtype="6" fill="hold"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1+ppt_w/2"/>
                                          </p:val>
                                        </p:tav>
                                      </p:tavLst>
                                    </p:anim>
                                    <p:anim calcmode="lin" valueType="num">
                                      <p:cBhvr additive="base">
                                        <p:cTn id="54" dur="3000"/>
                                        <p:tgtEl>
                                          <p:spTgt spid="10"/>
                                        </p:tgtEl>
                                        <p:attrNameLst>
                                          <p:attrName>ppt_y</p:attrName>
                                        </p:attrNameLst>
                                      </p:cBhvr>
                                      <p:tavLst>
                                        <p:tav tm="0">
                                          <p:val>
                                            <p:strVal val="ppt_y"/>
                                          </p:val>
                                        </p:tav>
                                        <p:tav tm="100000">
                                          <p:val>
                                            <p:strVal val="1+ppt_h/2"/>
                                          </p:val>
                                        </p:tav>
                                      </p:tavLst>
                                    </p:anim>
                                    <p:set>
                                      <p:cBhvr>
                                        <p:cTn id="55" dur="1" fill="hold">
                                          <p:stCondLst>
                                            <p:cond delay="2999"/>
                                          </p:stCondLst>
                                        </p:cTn>
                                        <p:tgtEl>
                                          <p:spTgt spid="10"/>
                                        </p:tgtEl>
                                        <p:attrNameLst>
                                          <p:attrName>style.visibility</p:attrName>
                                        </p:attrNameLst>
                                      </p:cBhvr>
                                      <p:to>
                                        <p:strVal val="hidden"/>
                                      </p:to>
                                    </p:set>
                                  </p:childTnLst>
                                </p:cTn>
                              </p:par>
                              <p:par>
                                <p:cTn id="56" presetID="2" presetClass="exit" presetSubtype="4" fill="hold" nodeType="withEffect">
                                  <p:stCondLst>
                                    <p:cond delay="0"/>
                                  </p:stCondLst>
                                  <p:childTnLst>
                                    <p:anim calcmode="lin" valueType="num">
                                      <p:cBhvr additive="base">
                                        <p:cTn id="57" dur="3000"/>
                                        <p:tgtEl>
                                          <p:spTgt spid="11"/>
                                        </p:tgtEl>
                                        <p:attrNameLst>
                                          <p:attrName>ppt_x</p:attrName>
                                        </p:attrNameLst>
                                      </p:cBhvr>
                                      <p:tavLst>
                                        <p:tav tm="0">
                                          <p:val>
                                            <p:strVal val="ppt_x"/>
                                          </p:val>
                                        </p:tav>
                                        <p:tav tm="100000">
                                          <p:val>
                                            <p:strVal val="ppt_x"/>
                                          </p:val>
                                        </p:tav>
                                      </p:tavLst>
                                    </p:anim>
                                    <p:anim calcmode="lin" valueType="num">
                                      <p:cBhvr additive="base">
                                        <p:cTn id="58" dur="3000"/>
                                        <p:tgtEl>
                                          <p:spTgt spid="11"/>
                                        </p:tgtEl>
                                        <p:attrNameLst>
                                          <p:attrName>ppt_y</p:attrName>
                                        </p:attrNameLst>
                                      </p:cBhvr>
                                      <p:tavLst>
                                        <p:tav tm="0">
                                          <p:val>
                                            <p:strVal val="ppt_y"/>
                                          </p:val>
                                        </p:tav>
                                        <p:tav tm="100000">
                                          <p:val>
                                            <p:strVal val="1+ppt_h/2"/>
                                          </p:val>
                                        </p:tav>
                                      </p:tavLst>
                                    </p:anim>
                                    <p:set>
                                      <p:cBhvr>
                                        <p:cTn id="59" dur="1" fill="hold">
                                          <p:stCondLst>
                                            <p:cond delay="2999"/>
                                          </p:stCondLst>
                                        </p:cTn>
                                        <p:tgtEl>
                                          <p:spTgt spid="11"/>
                                        </p:tgtEl>
                                        <p:attrNameLst>
                                          <p:attrName>style.visibility</p:attrName>
                                        </p:attrNameLst>
                                      </p:cBhvr>
                                      <p:to>
                                        <p:strVal val="hidden"/>
                                      </p:to>
                                    </p:set>
                                  </p:childTnLst>
                                </p:cTn>
                              </p:par>
                              <p:par>
                                <p:cTn id="60" presetID="2" presetClass="exit" presetSubtype="9" fill="hold"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0-ppt_w/2"/>
                                          </p:val>
                                        </p:tav>
                                      </p:tavLst>
                                    </p:anim>
                                    <p:anim calcmode="lin" valueType="num">
                                      <p:cBhvr additive="base">
                                        <p:cTn id="62" dur="3000"/>
                                        <p:tgtEl>
                                          <p:spTgt spid="5"/>
                                        </p:tgtEl>
                                        <p:attrNameLst>
                                          <p:attrName>ppt_y</p:attrName>
                                        </p:attrNameLst>
                                      </p:cBhvr>
                                      <p:tavLst>
                                        <p:tav tm="0">
                                          <p:val>
                                            <p:strVal val="ppt_y"/>
                                          </p:val>
                                        </p:tav>
                                        <p:tav tm="100000">
                                          <p:val>
                                            <p:strVal val="0-ppt_h/2"/>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3" fill="hold"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0-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3000"/>
                                        <p:tgtEl>
                                          <p:spTgt spid="8"/>
                                        </p:tgtEl>
                                        <p:attrNameLst>
                                          <p:attrName>ppt_x</p:attrName>
                                        </p:attrNameLst>
                                      </p:cBhvr>
                                      <p:tavLst>
                                        <p:tav tm="0">
                                          <p:val>
                                            <p:strVal val="ppt_x"/>
                                          </p:val>
                                        </p:tav>
                                        <p:tav tm="100000">
                                          <p:val>
                                            <p:strVal val="ppt_x"/>
                                          </p:val>
                                        </p:tav>
                                      </p:tavLst>
                                    </p:anim>
                                    <p:anim calcmode="lin" valueType="num">
                                      <p:cBhvr additive="base">
                                        <p:cTn id="70" dur="3000"/>
                                        <p:tgtEl>
                                          <p:spTgt spid="8"/>
                                        </p:tgtEl>
                                        <p:attrNameLst>
                                          <p:attrName>ppt_y</p:attrName>
                                        </p:attrNameLst>
                                      </p:cBhvr>
                                      <p:tavLst>
                                        <p:tav tm="0">
                                          <p:val>
                                            <p:strVal val="ppt_y"/>
                                          </p:val>
                                        </p:tav>
                                        <p:tav tm="100000">
                                          <p:val>
                                            <p:strVal val="0-ppt_h/2"/>
                                          </p:val>
                                        </p:tav>
                                      </p:tavLst>
                                    </p:anim>
                                    <p:set>
                                      <p:cBhvr>
                                        <p:cTn id="71" dur="1" fill="hold">
                                          <p:stCondLst>
                                            <p:cond delay="2999"/>
                                          </p:stCondLst>
                                        </p:cTn>
                                        <p:tgtEl>
                                          <p:spTgt spid="8"/>
                                        </p:tgtEl>
                                        <p:attrNameLst>
                                          <p:attrName>style.visibility</p:attrName>
                                        </p:attrNameLst>
                                      </p:cBhvr>
                                      <p:to>
                                        <p:strVal val="hidden"/>
                                      </p:to>
                                    </p:set>
                                  </p:childTnLst>
                                </p:cTn>
                              </p:par>
                              <p:par>
                                <p:cTn id="72" presetID="50" presetClass="entr" presetSubtype="0" decel="10000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ppt_w+.3"/>
                                          </p:val>
                                        </p:tav>
                                        <p:tav tm="100000">
                                          <p:val>
                                            <p:strVal val="#ppt_w"/>
                                          </p:val>
                                        </p:tav>
                                      </p:tavLst>
                                    </p:anim>
                                    <p:anim calcmode="lin" valueType="num">
                                      <p:cBhvr>
                                        <p:cTn id="75" dur="3000" fill="hold"/>
                                        <p:tgtEl>
                                          <p:spTgt spid="4"/>
                                        </p:tgtEl>
                                        <p:attrNameLst>
                                          <p:attrName>ppt_h</p:attrName>
                                        </p:attrNameLst>
                                      </p:cBhvr>
                                      <p:tavLst>
                                        <p:tav tm="0">
                                          <p:val>
                                            <p:strVal val="#ppt_h"/>
                                          </p:val>
                                        </p:tav>
                                        <p:tav tm="100000">
                                          <p:val>
                                            <p:strVal val="#ppt_h"/>
                                          </p:val>
                                        </p:tav>
                                      </p:tavLst>
                                    </p:anim>
                                    <p:animEffect transition="in" filter="fade">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mpos_de_amapolas_0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ágrima"/>
          <p:cNvSpPr/>
          <p:nvPr/>
        </p:nvSpPr>
        <p:spPr>
          <a:xfrm flipH="1">
            <a:off x="9858412" y="6837777"/>
            <a:ext cx="285752" cy="38099"/>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ágrima"/>
          <p:cNvSpPr/>
          <p:nvPr/>
        </p:nvSpPr>
        <p:spPr>
          <a:xfrm rot="4671508" flipH="1" flipV="1">
            <a:off x="9926803" y="1817405"/>
            <a:ext cx="38099" cy="45719"/>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ágrima"/>
          <p:cNvSpPr/>
          <p:nvPr/>
        </p:nvSpPr>
        <p:spPr>
          <a:xfrm rot="6399823" flipV="1">
            <a:off x="11596281" y="946034"/>
            <a:ext cx="64136" cy="92672"/>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ágrima"/>
          <p:cNvSpPr/>
          <p:nvPr/>
        </p:nvSpPr>
        <p:spPr>
          <a:xfrm rot="21128357" flipV="1">
            <a:off x="9764719" y="4560649"/>
            <a:ext cx="688834" cy="638799"/>
          </a:xfrm>
          <a:prstGeom prst="teardrop">
            <a:avLst>
              <a:gd name="adj" fmla="val 1183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heurón"/>
          <p:cNvSpPr/>
          <p:nvPr/>
        </p:nvSpPr>
        <p:spPr>
          <a:xfrm>
            <a:off x="642938" y="0"/>
            <a:ext cx="1857375" cy="5715000"/>
          </a:xfrm>
          <a:prstGeom prst="chevron">
            <a:avLst>
              <a:gd name="adj" fmla="val 75641"/>
            </a:avLst>
          </a:prstGeom>
          <a:solidFill>
            <a:schemeClr val="accent3">
              <a:lumMod val="5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a:off x="1285875" y="0"/>
            <a:ext cx="1857375" cy="5715000"/>
          </a:xfrm>
          <a:prstGeom prst="chevron">
            <a:avLst>
              <a:gd name="adj" fmla="val 75641"/>
            </a:avLst>
          </a:prstGeom>
          <a:solidFill>
            <a:schemeClr val="accent2">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a:off x="2000250" y="0"/>
            <a:ext cx="1857375" cy="5715000"/>
          </a:xfrm>
          <a:prstGeom prst="chevron">
            <a:avLst>
              <a:gd name="adj" fmla="val 75641"/>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a:off x="2786063" y="0"/>
            <a:ext cx="1857375" cy="5715000"/>
          </a:xfrm>
          <a:prstGeom prst="chevron">
            <a:avLst>
              <a:gd name="adj" fmla="val 75641"/>
            </a:avLst>
          </a:prstGeom>
          <a:solidFill>
            <a:schemeClr val="accent2">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flipH="1">
            <a:off x="6572250" y="0"/>
            <a:ext cx="2000250" cy="5715000"/>
          </a:xfrm>
          <a:prstGeom prst="chevron">
            <a:avLst>
              <a:gd name="adj" fmla="val 75641"/>
            </a:avLst>
          </a:prstGeom>
          <a:solidFill>
            <a:schemeClr val="accent3">
              <a:lumMod val="5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flipH="1">
            <a:off x="5929313" y="0"/>
            <a:ext cx="2000250" cy="5715000"/>
          </a:xfrm>
          <a:prstGeom prst="chevron">
            <a:avLst>
              <a:gd name="adj" fmla="val 75641"/>
            </a:avLst>
          </a:prstGeom>
          <a:solidFill>
            <a:schemeClr val="accent2">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flipH="1">
            <a:off x="5286375" y="0"/>
            <a:ext cx="2000250" cy="5715000"/>
          </a:xfrm>
          <a:prstGeom prst="chevron">
            <a:avLst>
              <a:gd name="adj" fmla="val 75641"/>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flipH="1">
            <a:off x="4643438" y="0"/>
            <a:ext cx="2000250" cy="5715000"/>
          </a:xfrm>
          <a:prstGeom prst="chevron">
            <a:avLst>
              <a:gd name="adj" fmla="val 75641"/>
            </a:avLst>
          </a:prstGeom>
          <a:solidFill>
            <a:schemeClr val="accent2">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uadroTexto"/>
          <p:cNvSpPr txBox="1"/>
          <p:nvPr/>
        </p:nvSpPr>
        <p:spPr>
          <a:xfrm>
            <a:off x="539750" y="4657725"/>
            <a:ext cx="83534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 construcción se remonta al menos a 1105 y se le considera uno de los castillos más importantes del país. Aquí tuvieron lugar frecuentes Dietas Imperiales y sirvió de residencia temporal a muchos emperadores.</a:t>
            </a: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10"/>
                                        </p:tgtEl>
                                        <p:attrNameLst>
                                          <p:attrName>ppt_x</p:attrName>
                                        </p:attrNameLst>
                                      </p:cBhvr>
                                      <p:tavLst>
                                        <p:tav tm="0">
                                          <p:val>
                                            <p:strVal val="ppt_x"/>
                                          </p:val>
                                        </p:tav>
                                        <p:tav tm="100000">
                                          <p:val>
                                            <p:strVal val="1+ppt_w/2"/>
                                          </p:val>
                                        </p:tav>
                                      </p:tavLst>
                                    </p:anim>
                                    <p:anim calcmode="lin" valueType="num">
                                      <p:cBhvr additive="base">
                                        <p:cTn id="7" dur="3000"/>
                                        <p:tgtEl>
                                          <p:spTgt spid="10"/>
                                        </p:tgtEl>
                                        <p:attrNameLst>
                                          <p:attrName>ppt_y</p:attrName>
                                        </p:attrNameLst>
                                      </p:cBhvr>
                                      <p:tavLst>
                                        <p:tav tm="0">
                                          <p:val>
                                            <p:strVal val="ppt_y"/>
                                          </p:val>
                                        </p:tav>
                                        <p:tav tm="100000">
                                          <p:val>
                                            <p:strVal val="ppt_y"/>
                                          </p:val>
                                        </p:tav>
                                      </p:tavLst>
                                    </p:anim>
                                    <p:set>
                                      <p:cBhvr>
                                        <p:cTn id="8" dur="1" fill="hold">
                                          <p:stCondLst>
                                            <p:cond delay="2999"/>
                                          </p:stCondLst>
                                        </p:cTn>
                                        <p:tgtEl>
                                          <p:spTgt spid="10"/>
                                        </p:tgtEl>
                                        <p:attrNameLst>
                                          <p:attrName>style.visibility</p:attrName>
                                        </p:attrNameLst>
                                      </p:cBhvr>
                                      <p:to>
                                        <p:strVal val="hidden"/>
                                      </p:to>
                                    </p:set>
                                  </p:childTnLst>
                                </p:cTn>
                              </p:par>
                              <p:par>
                                <p:cTn id="9" presetID="8" presetClass="emph" presetSubtype="0" fill="hold" grpId="0" nodeType="withEffect">
                                  <p:stCondLst>
                                    <p:cond delay="1000"/>
                                  </p:stCondLst>
                                  <p:childTnLst>
                                    <p:animRot by="10800000">
                                      <p:cBhvr>
                                        <p:cTn id="10" dur="1000" fill="hold"/>
                                        <p:tgtEl>
                                          <p:spTgt spid="10"/>
                                        </p:tgtEl>
                                        <p:attrNameLst>
                                          <p:attrName>r</p:attrName>
                                        </p:attrNameLst>
                                      </p:cBhvr>
                                    </p:animRot>
                                  </p:childTnLst>
                                </p:cTn>
                              </p:par>
                              <p:par>
                                <p:cTn id="11" presetID="2" presetClass="exit" presetSubtype="2" fill="hold" nodeType="with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cTn>
                              </p:par>
                              <p:par>
                                <p:cTn id="15" presetID="8" presetClass="emph" presetSubtype="0" fill="hold" grpId="0" nodeType="withEffect">
                                  <p:stCondLst>
                                    <p:cond delay="1000"/>
                                  </p:stCondLst>
                                  <p:childTnLst>
                                    <p:animRot by="10800000">
                                      <p:cBhvr>
                                        <p:cTn id="16" dur="1000" fill="hold"/>
                                        <p:tgtEl>
                                          <p:spTgt spid="11"/>
                                        </p:tgtEl>
                                        <p:attrNameLst>
                                          <p:attrName>r</p:attrName>
                                        </p:attrNameLst>
                                      </p:cBhvr>
                                    </p:animRot>
                                  </p:childTnLst>
                                </p:cTn>
                              </p:par>
                              <p:par>
                                <p:cTn id="17" presetID="2" presetClass="exit" presetSubtype="2" fill="hold" nodeType="withEffect">
                                  <p:stCondLst>
                                    <p:cond delay="0"/>
                                  </p:stCondLst>
                                  <p:childTnLst>
                                    <p:anim calcmode="lin" valueType="num">
                                      <p:cBhvr additive="base">
                                        <p:cTn id="18" dur="3000"/>
                                        <p:tgtEl>
                                          <p:spTgt spid="12"/>
                                        </p:tgtEl>
                                        <p:attrNameLst>
                                          <p:attrName>ppt_x</p:attrName>
                                        </p:attrNameLst>
                                      </p:cBhvr>
                                      <p:tavLst>
                                        <p:tav tm="0">
                                          <p:val>
                                            <p:strVal val="ppt_x"/>
                                          </p:val>
                                        </p:tav>
                                        <p:tav tm="100000">
                                          <p:val>
                                            <p:strVal val="1+ppt_w/2"/>
                                          </p:val>
                                        </p:tav>
                                      </p:tavLst>
                                    </p:anim>
                                    <p:anim calcmode="lin" valueType="num">
                                      <p:cBhvr additive="base">
                                        <p:cTn id="19" dur="3000"/>
                                        <p:tgtEl>
                                          <p:spTgt spid="12"/>
                                        </p:tgtEl>
                                        <p:attrNameLst>
                                          <p:attrName>ppt_y</p:attrName>
                                        </p:attrNameLst>
                                      </p:cBhvr>
                                      <p:tavLst>
                                        <p:tav tm="0">
                                          <p:val>
                                            <p:strVal val="ppt_y"/>
                                          </p:val>
                                        </p:tav>
                                        <p:tav tm="100000">
                                          <p:val>
                                            <p:strVal val="ppt_y"/>
                                          </p:val>
                                        </p:tav>
                                      </p:tavLst>
                                    </p:anim>
                                    <p:set>
                                      <p:cBhvr>
                                        <p:cTn id="20" dur="1" fill="hold">
                                          <p:stCondLst>
                                            <p:cond delay="2999"/>
                                          </p:stCondLst>
                                        </p:cTn>
                                        <p:tgtEl>
                                          <p:spTgt spid="12"/>
                                        </p:tgtEl>
                                        <p:attrNameLst>
                                          <p:attrName>style.visibility</p:attrName>
                                        </p:attrNameLst>
                                      </p:cBhvr>
                                      <p:to>
                                        <p:strVal val="hidden"/>
                                      </p:to>
                                    </p:set>
                                  </p:childTnLst>
                                </p:cTn>
                              </p:par>
                              <p:par>
                                <p:cTn id="21" presetID="8" presetClass="emph" presetSubtype="0" fill="hold" grpId="0" nodeType="withEffect">
                                  <p:stCondLst>
                                    <p:cond delay="1000"/>
                                  </p:stCondLst>
                                  <p:childTnLst>
                                    <p:animRot by="10800000">
                                      <p:cBhvr>
                                        <p:cTn id="22" dur="1000" fill="hold"/>
                                        <p:tgtEl>
                                          <p:spTgt spid="12"/>
                                        </p:tgtEl>
                                        <p:attrNameLst>
                                          <p:attrName>r</p:attrName>
                                        </p:attrNameLst>
                                      </p:cBhvr>
                                    </p:animRot>
                                  </p:childTnLst>
                                </p:cTn>
                              </p:par>
                              <p:par>
                                <p:cTn id="23" presetID="2" presetClass="exit" presetSubtype="2" fill="hold" nodeType="withEffect">
                                  <p:stCondLst>
                                    <p:cond delay="0"/>
                                  </p:stCondLst>
                                  <p:childTnLst>
                                    <p:anim calcmode="lin" valueType="num">
                                      <p:cBhvr additive="base">
                                        <p:cTn id="24" dur="3000"/>
                                        <p:tgtEl>
                                          <p:spTgt spid="13"/>
                                        </p:tgtEl>
                                        <p:attrNameLst>
                                          <p:attrName>ppt_x</p:attrName>
                                        </p:attrNameLst>
                                      </p:cBhvr>
                                      <p:tavLst>
                                        <p:tav tm="0">
                                          <p:val>
                                            <p:strVal val="ppt_x"/>
                                          </p:val>
                                        </p:tav>
                                        <p:tav tm="100000">
                                          <p:val>
                                            <p:strVal val="1+ppt_w/2"/>
                                          </p:val>
                                        </p:tav>
                                      </p:tavLst>
                                    </p:anim>
                                    <p:anim calcmode="lin" valueType="num">
                                      <p:cBhvr additive="base">
                                        <p:cTn id="25" dur="3000"/>
                                        <p:tgtEl>
                                          <p:spTgt spid="13"/>
                                        </p:tgtEl>
                                        <p:attrNameLst>
                                          <p:attrName>ppt_y</p:attrName>
                                        </p:attrNameLst>
                                      </p:cBhvr>
                                      <p:tavLst>
                                        <p:tav tm="0">
                                          <p:val>
                                            <p:strVal val="ppt_y"/>
                                          </p:val>
                                        </p:tav>
                                        <p:tav tm="100000">
                                          <p:val>
                                            <p:strVal val="ppt_y"/>
                                          </p:val>
                                        </p:tav>
                                      </p:tavLst>
                                    </p:anim>
                                    <p:set>
                                      <p:cBhvr>
                                        <p:cTn id="26" dur="1" fill="hold">
                                          <p:stCondLst>
                                            <p:cond delay="2999"/>
                                          </p:stCondLst>
                                        </p:cTn>
                                        <p:tgtEl>
                                          <p:spTgt spid="13"/>
                                        </p:tgtEl>
                                        <p:attrNameLst>
                                          <p:attrName>style.visibility</p:attrName>
                                        </p:attrNameLst>
                                      </p:cBhvr>
                                      <p:to>
                                        <p:strVal val="hidden"/>
                                      </p:to>
                                    </p:set>
                                  </p:childTnLst>
                                </p:cTn>
                              </p:par>
                              <p:par>
                                <p:cTn id="27" presetID="8" presetClass="emph" presetSubtype="0" fill="hold" grpId="0" nodeType="withEffect">
                                  <p:stCondLst>
                                    <p:cond delay="1000"/>
                                  </p:stCondLst>
                                  <p:childTnLst>
                                    <p:animRot by="10800000">
                                      <p:cBhvr>
                                        <p:cTn id="28" dur="1000" fill="hold"/>
                                        <p:tgtEl>
                                          <p:spTgt spid="13"/>
                                        </p:tgtEl>
                                        <p:attrNameLst>
                                          <p:attrName>r</p:attrName>
                                        </p:attrNameLst>
                                      </p:cBhvr>
                                    </p:animRot>
                                  </p:childTnLst>
                                </p:cTn>
                              </p:par>
                              <p:par>
                                <p:cTn id="29" presetID="2" presetClass="exit" presetSubtype="8"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0-ppt_w/2"/>
                                          </p:val>
                                        </p:tav>
                                      </p:tavLst>
                                    </p:anim>
                                    <p:anim calcmode="lin" valueType="num">
                                      <p:cBhvr additive="base">
                                        <p:cTn id="31" dur="3000"/>
                                        <p:tgtEl>
                                          <p:spTgt spid="15"/>
                                        </p:tgtEl>
                                        <p:attrNameLst>
                                          <p:attrName>ppt_y</p:attrName>
                                        </p:attrNameLst>
                                      </p:cBhvr>
                                      <p:tavLst>
                                        <p:tav tm="0">
                                          <p:val>
                                            <p:strVal val="ppt_y"/>
                                          </p:val>
                                        </p:tav>
                                        <p:tav tm="100000">
                                          <p:val>
                                            <p:strVal val="ppt_y"/>
                                          </p:val>
                                        </p:tav>
                                      </p:tavLst>
                                    </p:anim>
                                    <p:set>
                                      <p:cBhvr>
                                        <p:cTn id="32" dur="1" fill="hold">
                                          <p:stCondLst>
                                            <p:cond delay="2999"/>
                                          </p:stCondLst>
                                        </p:cTn>
                                        <p:tgtEl>
                                          <p:spTgt spid="15"/>
                                        </p:tgtEl>
                                        <p:attrNameLst>
                                          <p:attrName>style.visibility</p:attrName>
                                        </p:attrNameLst>
                                      </p:cBhvr>
                                      <p:to>
                                        <p:strVal val="hidden"/>
                                      </p:to>
                                    </p:set>
                                  </p:childTnLst>
                                </p:cTn>
                              </p:par>
                              <p:par>
                                <p:cTn id="33" presetID="8" presetClass="emph" presetSubtype="0" fill="hold" grpId="0" nodeType="withEffect">
                                  <p:stCondLst>
                                    <p:cond delay="1000"/>
                                  </p:stCondLst>
                                  <p:childTnLst>
                                    <p:animRot by="10800000">
                                      <p:cBhvr>
                                        <p:cTn id="34" dur="1000" fill="hold"/>
                                        <p:tgtEl>
                                          <p:spTgt spid="15"/>
                                        </p:tgtEl>
                                        <p:attrNameLst>
                                          <p:attrName>r</p:attrName>
                                        </p:attrNameLst>
                                      </p:cBhvr>
                                    </p:animRot>
                                  </p:childTnLst>
                                </p:cTn>
                              </p:par>
                              <p:par>
                                <p:cTn id="35" presetID="2" presetClass="exit" presetSubtype="8" fill="hold" nodeType="withEffect">
                                  <p:stCondLst>
                                    <p:cond delay="0"/>
                                  </p:stCondLst>
                                  <p:childTnLst>
                                    <p:anim calcmode="lin" valueType="num">
                                      <p:cBhvr additive="base">
                                        <p:cTn id="36" dur="3000"/>
                                        <p:tgtEl>
                                          <p:spTgt spid="16"/>
                                        </p:tgtEl>
                                        <p:attrNameLst>
                                          <p:attrName>ppt_x</p:attrName>
                                        </p:attrNameLst>
                                      </p:cBhvr>
                                      <p:tavLst>
                                        <p:tav tm="0">
                                          <p:val>
                                            <p:strVal val="ppt_x"/>
                                          </p:val>
                                        </p:tav>
                                        <p:tav tm="100000">
                                          <p:val>
                                            <p:strVal val="0-ppt_w/2"/>
                                          </p:val>
                                        </p:tav>
                                      </p:tavLst>
                                    </p:anim>
                                    <p:anim calcmode="lin" valueType="num">
                                      <p:cBhvr additive="base">
                                        <p:cTn id="37" dur="3000"/>
                                        <p:tgtEl>
                                          <p:spTgt spid="16"/>
                                        </p:tgtEl>
                                        <p:attrNameLst>
                                          <p:attrName>ppt_y</p:attrName>
                                        </p:attrNameLst>
                                      </p:cBhvr>
                                      <p:tavLst>
                                        <p:tav tm="0">
                                          <p:val>
                                            <p:strVal val="ppt_y"/>
                                          </p:val>
                                        </p:tav>
                                        <p:tav tm="100000">
                                          <p:val>
                                            <p:strVal val="ppt_y"/>
                                          </p:val>
                                        </p:tav>
                                      </p:tavLst>
                                    </p:anim>
                                    <p:set>
                                      <p:cBhvr>
                                        <p:cTn id="38" dur="1" fill="hold">
                                          <p:stCondLst>
                                            <p:cond delay="2999"/>
                                          </p:stCondLst>
                                        </p:cTn>
                                        <p:tgtEl>
                                          <p:spTgt spid="16"/>
                                        </p:tgtEl>
                                        <p:attrNameLst>
                                          <p:attrName>style.visibility</p:attrName>
                                        </p:attrNameLst>
                                      </p:cBhvr>
                                      <p:to>
                                        <p:strVal val="hidden"/>
                                      </p:to>
                                    </p:set>
                                  </p:childTnLst>
                                </p:cTn>
                              </p:par>
                              <p:par>
                                <p:cTn id="39" presetID="8" presetClass="emph" presetSubtype="0" fill="hold" grpId="0" nodeType="withEffect">
                                  <p:stCondLst>
                                    <p:cond delay="1000"/>
                                  </p:stCondLst>
                                  <p:childTnLst>
                                    <p:animRot by="10800000">
                                      <p:cBhvr>
                                        <p:cTn id="40" dur="1000" fill="hold"/>
                                        <p:tgtEl>
                                          <p:spTgt spid="16"/>
                                        </p:tgtEl>
                                        <p:attrNameLst>
                                          <p:attrName>r</p:attrName>
                                        </p:attrNameLst>
                                      </p:cBhvr>
                                    </p:animRot>
                                  </p:childTnLst>
                                </p:cTn>
                              </p:par>
                              <p:par>
                                <p:cTn id="41" presetID="2" presetClass="exit" presetSubtype="8" fill="hold" nodeType="withEffect">
                                  <p:stCondLst>
                                    <p:cond delay="0"/>
                                  </p:stCondLst>
                                  <p:childTnLst>
                                    <p:anim calcmode="lin" valueType="num">
                                      <p:cBhvr additive="base">
                                        <p:cTn id="42" dur="3000"/>
                                        <p:tgtEl>
                                          <p:spTgt spid="17"/>
                                        </p:tgtEl>
                                        <p:attrNameLst>
                                          <p:attrName>ppt_x</p:attrName>
                                        </p:attrNameLst>
                                      </p:cBhvr>
                                      <p:tavLst>
                                        <p:tav tm="0">
                                          <p:val>
                                            <p:strVal val="ppt_x"/>
                                          </p:val>
                                        </p:tav>
                                        <p:tav tm="100000">
                                          <p:val>
                                            <p:strVal val="0-ppt_w/2"/>
                                          </p:val>
                                        </p:tav>
                                      </p:tavLst>
                                    </p:anim>
                                    <p:anim calcmode="lin" valueType="num">
                                      <p:cBhvr additive="base">
                                        <p:cTn id="43" dur="3000"/>
                                        <p:tgtEl>
                                          <p:spTgt spid="17"/>
                                        </p:tgtEl>
                                        <p:attrNameLst>
                                          <p:attrName>ppt_y</p:attrName>
                                        </p:attrNameLst>
                                      </p:cBhvr>
                                      <p:tavLst>
                                        <p:tav tm="0">
                                          <p:val>
                                            <p:strVal val="ppt_y"/>
                                          </p:val>
                                        </p:tav>
                                        <p:tav tm="100000">
                                          <p:val>
                                            <p:strVal val="ppt_y"/>
                                          </p:val>
                                        </p:tav>
                                      </p:tavLst>
                                    </p:anim>
                                    <p:set>
                                      <p:cBhvr>
                                        <p:cTn id="44" dur="1" fill="hold">
                                          <p:stCondLst>
                                            <p:cond delay="2999"/>
                                          </p:stCondLst>
                                        </p:cTn>
                                        <p:tgtEl>
                                          <p:spTgt spid="17"/>
                                        </p:tgtEl>
                                        <p:attrNameLst>
                                          <p:attrName>style.visibility</p:attrName>
                                        </p:attrNameLst>
                                      </p:cBhvr>
                                      <p:to>
                                        <p:strVal val="hidden"/>
                                      </p:to>
                                    </p:set>
                                  </p:childTnLst>
                                </p:cTn>
                              </p:par>
                              <p:par>
                                <p:cTn id="45" presetID="8" presetClass="emph" presetSubtype="0" fill="hold" grpId="0" nodeType="withEffect">
                                  <p:stCondLst>
                                    <p:cond delay="1000"/>
                                  </p:stCondLst>
                                  <p:childTnLst>
                                    <p:animRot by="10800000">
                                      <p:cBhvr>
                                        <p:cTn id="46" dur="1000" fill="hold"/>
                                        <p:tgtEl>
                                          <p:spTgt spid="17"/>
                                        </p:tgtEl>
                                        <p:attrNameLst>
                                          <p:attrName>r</p:attrName>
                                        </p:attrNameLst>
                                      </p:cBhvr>
                                    </p:animRot>
                                  </p:childTnLst>
                                </p:cTn>
                              </p:par>
                              <p:par>
                                <p:cTn id="47" presetID="2" presetClass="exit" presetSubtype="8" fill="hold" nodeType="withEffect">
                                  <p:stCondLst>
                                    <p:cond delay="0"/>
                                  </p:stCondLst>
                                  <p:childTnLst>
                                    <p:anim calcmode="lin" valueType="num">
                                      <p:cBhvr additive="base">
                                        <p:cTn id="48" dur="3000"/>
                                        <p:tgtEl>
                                          <p:spTgt spid="18"/>
                                        </p:tgtEl>
                                        <p:attrNameLst>
                                          <p:attrName>ppt_x</p:attrName>
                                        </p:attrNameLst>
                                      </p:cBhvr>
                                      <p:tavLst>
                                        <p:tav tm="0">
                                          <p:val>
                                            <p:strVal val="ppt_x"/>
                                          </p:val>
                                        </p:tav>
                                        <p:tav tm="100000">
                                          <p:val>
                                            <p:strVal val="0-ppt_w/2"/>
                                          </p:val>
                                        </p:tav>
                                      </p:tavLst>
                                    </p:anim>
                                    <p:anim calcmode="lin" valueType="num">
                                      <p:cBhvr additive="base">
                                        <p:cTn id="49" dur="3000"/>
                                        <p:tgtEl>
                                          <p:spTgt spid="18"/>
                                        </p:tgtEl>
                                        <p:attrNameLst>
                                          <p:attrName>ppt_y</p:attrName>
                                        </p:attrNameLst>
                                      </p:cBhvr>
                                      <p:tavLst>
                                        <p:tav tm="0">
                                          <p:val>
                                            <p:strVal val="ppt_y"/>
                                          </p:val>
                                        </p:tav>
                                        <p:tav tm="100000">
                                          <p:val>
                                            <p:strVal val="ppt_y"/>
                                          </p:val>
                                        </p:tav>
                                      </p:tavLst>
                                    </p:anim>
                                    <p:set>
                                      <p:cBhvr>
                                        <p:cTn id="50" dur="1" fill="hold">
                                          <p:stCondLst>
                                            <p:cond delay="2999"/>
                                          </p:stCondLst>
                                        </p:cTn>
                                        <p:tgtEl>
                                          <p:spTgt spid="18"/>
                                        </p:tgtEl>
                                        <p:attrNameLst>
                                          <p:attrName>style.visibility</p:attrName>
                                        </p:attrNameLst>
                                      </p:cBhvr>
                                      <p:to>
                                        <p:strVal val="hidden"/>
                                      </p:to>
                                    </p:set>
                                  </p:childTnLst>
                                </p:cTn>
                              </p:par>
                              <p:par>
                                <p:cTn id="51" presetID="8" presetClass="emph" presetSubtype="0" fill="hold" grpId="0" nodeType="withEffect">
                                  <p:stCondLst>
                                    <p:cond delay="1000"/>
                                  </p:stCondLst>
                                  <p:childTnLst>
                                    <p:animRot by="10800000">
                                      <p:cBhvr>
                                        <p:cTn id="52" dur="1000" fill="hold"/>
                                        <p:tgtEl>
                                          <p:spTgt spid="18"/>
                                        </p:tgtEl>
                                        <p:attrNameLst>
                                          <p:attrName>r</p:attrName>
                                        </p:attrNameLst>
                                      </p:cBhvr>
                                    </p:animRot>
                                  </p:childTnLst>
                                </p:cTn>
                              </p:par>
                              <p:par>
                                <p:cTn id="53" presetID="16" presetClass="entr" presetSubtype="37"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3000"/>
                                        <p:tgtEl>
                                          <p:spTgt spid="4"/>
                                        </p:tgtEl>
                                      </p:cBhvr>
                                    </p:animEffect>
                                  </p:childTnLst>
                                </p:cTn>
                              </p:par>
                            </p:childTnLst>
                          </p:cTn>
                        </p:par>
                        <p:par>
                          <p:cTn id="56" fill="hold">
                            <p:stCondLst>
                              <p:cond delay="3000"/>
                            </p:stCondLst>
                            <p:childTnLst>
                              <p:par>
                                <p:cTn id="57" presetID="40" presetClass="entr" presetSubtype="0" fill="hold" grpId="0" nodeType="afterEffect">
                                  <p:stCondLst>
                                    <p:cond delay="0"/>
                                  </p:stCondLst>
                                  <p:iterate type="lt">
                                    <p:tmPct val="10000"/>
                                  </p:iterate>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anim calcmode="lin" valueType="num">
                                      <p:cBhvr>
                                        <p:cTn id="60" dur="1000" fill="hold"/>
                                        <p:tgtEl>
                                          <p:spTgt spid="19"/>
                                        </p:tgtEl>
                                        <p:attrNameLst>
                                          <p:attrName>ppt_x</p:attrName>
                                        </p:attrNameLst>
                                      </p:cBhvr>
                                      <p:tavLst>
                                        <p:tav tm="0">
                                          <p:val>
                                            <p:strVal val="#ppt_x-.1"/>
                                          </p:val>
                                        </p:tav>
                                        <p:tav tm="100000">
                                          <p:val>
                                            <p:strVal val="#ppt_x"/>
                                          </p:val>
                                        </p:tav>
                                      </p:tavLst>
                                    </p:anim>
                                    <p:anim calcmode="lin" valueType="num">
                                      <p:cBhvr>
                                        <p:cTn id="61"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5" grpId="0" animBg="1"/>
      <p:bldP spid="16" grpId="0" animBg="1"/>
      <p:bldP spid="17" grpId="0" animBg="1"/>
      <p:bldP spid="18" grpId="0" animBg="1"/>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3214688"/>
            <a:ext cx="9144000" cy="2500312"/>
          </a:xfrm>
          <a:prstGeom prst="trapezoid">
            <a:avLst>
              <a:gd name="adj" fmla="val 99777"/>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500313"/>
          </a:xfrm>
          <a:prstGeom prst="trapezoid">
            <a:avLst>
              <a:gd name="adj" fmla="val 101138"/>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343025" y="1343025"/>
            <a:ext cx="5686425" cy="3000375"/>
          </a:xfrm>
          <a:prstGeom prst="trapezoid">
            <a:avLst>
              <a:gd name="adj" fmla="val 99884"/>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4836319" y="1378744"/>
            <a:ext cx="5686425" cy="2928937"/>
          </a:xfrm>
          <a:prstGeom prst="trapezoid">
            <a:avLst>
              <a:gd name="adj" fmla="val 9577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571875"/>
            <a:ext cx="9144000" cy="2143125"/>
          </a:xfrm>
          <a:prstGeom prst="trapezoid">
            <a:avLst>
              <a:gd name="adj" fmla="val 116073"/>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2143125"/>
          </a:xfrm>
          <a:prstGeom prst="trapezoid">
            <a:avLst>
              <a:gd name="adj" fmla="val 113202"/>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485900" y="1514475"/>
            <a:ext cx="5686425" cy="2714625"/>
          </a:xfrm>
          <a:prstGeom prst="trapezoid">
            <a:avLst>
              <a:gd name="adj" fmla="val 106200"/>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4979194" y="1521619"/>
            <a:ext cx="5686425" cy="2643187"/>
          </a:xfrm>
          <a:prstGeom prst="trapezoid">
            <a:avLst>
              <a:gd name="adj" fmla="val 108533"/>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785938"/>
          </a:xfrm>
          <a:prstGeom prst="trapezoid">
            <a:avLst>
              <a:gd name="adj" fmla="val 151151"/>
            </a:avLst>
          </a:prstGeom>
          <a:solidFill>
            <a:schemeClr val="accent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929063"/>
            <a:ext cx="9144000" cy="1785937"/>
          </a:xfrm>
          <a:prstGeom prst="trapezoid">
            <a:avLst>
              <a:gd name="adj" fmla="val 144579"/>
            </a:avLst>
          </a:prstGeom>
          <a:solidFill>
            <a:schemeClr val="accent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735931" y="1764506"/>
            <a:ext cx="5686425" cy="2214563"/>
          </a:xfrm>
          <a:prstGeom prst="trapezoid">
            <a:avLst>
              <a:gd name="adj" fmla="val 128047"/>
            </a:avLst>
          </a:prstGeom>
          <a:solidFill>
            <a:schemeClr val="accent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193506" y="1764507"/>
            <a:ext cx="5686425" cy="2214562"/>
          </a:xfrm>
          <a:prstGeom prst="trapezoid">
            <a:avLst>
              <a:gd name="adj" fmla="val 127543"/>
            </a:avLst>
          </a:prstGeom>
          <a:solidFill>
            <a:schemeClr val="accent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539750" y="4873625"/>
            <a:ext cx="81359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entrada a través de las puertas del castillo resulta impresionante con su empinada cuesta empedrada y la Torre de los Paganos al fondo.</a:t>
            </a: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11"/>
                                        </p:tgtEl>
                                        <p:attrNameLst>
                                          <p:attrName>ppt_x</p:attrName>
                                        </p:attrNameLst>
                                      </p:cBhvr>
                                      <p:tavLst>
                                        <p:tav tm="0">
                                          <p:val>
                                            <p:strVal val="ppt_x"/>
                                          </p:val>
                                        </p:tav>
                                        <p:tav tm="100000">
                                          <p:val>
                                            <p:strVal val="ppt_x"/>
                                          </p:val>
                                        </p:tav>
                                      </p:tavLst>
                                    </p:anim>
                                    <p:anim calcmode="lin" valueType="num">
                                      <p:cBhvr>
                                        <p:cTn id="13" dur="3000"/>
                                        <p:tgtEl>
                                          <p:spTgt spid="11"/>
                                        </p:tgtEl>
                                        <p:attrNameLst>
                                          <p:attrName>ppt_y</p:attrName>
                                        </p:attrNameLst>
                                      </p:cBhvr>
                                      <p:tavLst>
                                        <p:tav tm="0">
                                          <p:val>
                                            <p:strVal val="ppt_y"/>
                                          </p:val>
                                        </p:tav>
                                        <p:tav tm="100000">
                                          <p:val>
                                            <p:strVal val="ppt_y-ppt_h/2"/>
                                          </p:val>
                                        </p:tav>
                                      </p:tavLst>
                                    </p:anim>
                                    <p:anim calcmode="lin" valueType="num">
                                      <p:cBhvr>
                                        <p:cTn id="14" dur="3000"/>
                                        <p:tgtEl>
                                          <p:spTgt spid="11"/>
                                        </p:tgtEl>
                                        <p:attrNameLst>
                                          <p:attrName>ppt_w</p:attrName>
                                        </p:attrNameLst>
                                      </p:cBhvr>
                                      <p:tavLst>
                                        <p:tav tm="0">
                                          <p:val>
                                            <p:strVal val="ppt_w"/>
                                          </p:val>
                                        </p:tav>
                                        <p:tav tm="100000">
                                          <p:val>
                                            <p:strVal val="ppt_w"/>
                                          </p:val>
                                        </p:tav>
                                      </p:tavLst>
                                    </p:anim>
                                    <p:anim calcmode="lin" valueType="num">
                                      <p:cBhvr>
                                        <p:cTn id="15" dur="3000"/>
                                        <p:tgtEl>
                                          <p:spTgt spid="11"/>
                                        </p:tgtEl>
                                        <p:attrNameLst>
                                          <p:attrName>ppt_h</p:attrName>
                                        </p:attrNameLst>
                                      </p:cBhvr>
                                      <p:tavLst>
                                        <p:tav tm="0">
                                          <p:val>
                                            <p:strVal val="ppt_h"/>
                                          </p:val>
                                        </p:tav>
                                        <p:tav tm="100000">
                                          <p:val>
                                            <p:fltVal val="0"/>
                                          </p:val>
                                        </p:tav>
                                      </p:tavLst>
                                    </p:anim>
                                    <p:set>
                                      <p:cBhvr>
                                        <p:cTn id="16" dur="1" fill="hold">
                                          <p:stCondLst>
                                            <p:cond delay="2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3000"/>
                                        <p:tgtEl>
                                          <p:spTgt spid="6"/>
                                        </p:tgtEl>
                                        <p:attrNameLst>
                                          <p:attrName>ppt_x</p:attrName>
                                        </p:attrNameLst>
                                      </p:cBhvr>
                                      <p:tavLst>
                                        <p:tav tm="0">
                                          <p:val>
                                            <p:strVal val="ppt_x"/>
                                          </p:val>
                                        </p:tav>
                                        <p:tav tm="100000">
                                          <p:val>
                                            <p:strVal val="ppt_x"/>
                                          </p:val>
                                        </p:tav>
                                      </p:tavLst>
                                    </p:anim>
                                    <p:anim calcmode="lin" valueType="num">
                                      <p:cBhvr>
                                        <p:cTn id="34" dur="3000"/>
                                        <p:tgtEl>
                                          <p:spTgt spid="6"/>
                                        </p:tgtEl>
                                        <p:attrNameLst>
                                          <p:attrName>ppt_y</p:attrName>
                                        </p:attrNameLst>
                                      </p:cBhvr>
                                      <p:tavLst>
                                        <p:tav tm="0">
                                          <p:val>
                                            <p:strVal val="ppt_y"/>
                                          </p:val>
                                        </p:tav>
                                        <p:tav tm="100000">
                                          <p:val>
                                            <p:strVal val="ppt_y+ppt_h/2"/>
                                          </p:val>
                                        </p:tav>
                                      </p:tavLst>
                                    </p:anim>
                                    <p:anim calcmode="lin" valueType="num">
                                      <p:cBhvr>
                                        <p:cTn id="35" dur="3000"/>
                                        <p:tgtEl>
                                          <p:spTgt spid="6"/>
                                        </p:tgtEl>
                                        <p:attrNameLst>
                                          <p:attrName>ppt_w</p:attrName>
                                        </p:attrNameLst>
                                      </p:cBhvr>
                                      <p:tavLst>
                                        <p:tav tm="0">
                                          <p:val>
                                            <p:strVal val="ppt_w"/>
                                          </p:val>
                                        </p:tav>
                                        <p:tav tm="100000">
                                          <p:val>
                                            <p:strVal val="ppt_w"/>
                                          </p:val>
                                        </p:tav>
                                      </p:tavLst>
                                    </p:anim>
                                    <p:anim calcmode="lin" valueType="num">
                                      <p:cBhvr>
                                        <p:cTn id="36" dur="3000"/>
                                        <p:tgtEl>
                                          <p:spTgt spid="6"/>
                                        </p:tgtEl>
                                        <p:attrNameLst>
                                          <p:attrName>ppt_h</p:attrName>
                                        </p:attrNameLst>
                                      </p:cBhvr>
                                      <p:tavLst>
                                        <p:tav tm="0">
                                          <p:val>
                                            <p:strVal val="ppt_h"/>
                                          </p:val>
                                        </p:tav>
                                        <p:tav tm="100000">
                                          <p:val>
                                            <p:fltVal val="0"/>
                                          </p:val>
                                        </p:tav>
                                      </p:tavLst>
                                    </p:anim>
                                    <p:set>
                                      <p:cBhvr>
                                        <p:cTn id="37" dur="1" fill="hold">
                                          <p:stCondLst>
                                            <p:cond delay="2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3000"/>
                                        <p:tgtEl>
                                          <p:spTgt spid="10"/>
                                        </p:tgtEl>
                                        <p:attrNameLst>
                                          <p:attrName>ppt_x</p:attrName>
                                        </p:attrNameLst>
                                      </p:cBhvr>
                                      <p:tavLst>
                                        <p:tav tm="0">
                                          <p:val>
                                            <p:strVal val="ppt_x"/>
                                          </p:val>
                                        </p:tav>
                                        <p:tav tm="100000">
                                          <p:val>
                                            <p:strVal val="ppt_x"/>
                                          </p:val>
                                        </p:tav>
                                      </p:tavLst>
                                    </p:anim>
                                    <p:anim calcmode="lin" valueType="num">
                                      <p:cBhvr>
                                        <p:cTn id="40" dur="3000"/>
                                        <p:tgtEl>
                                          <p:spTgt spid="10"/>
                                        </p:tgtEl>
                                        <p:attrNameLst>
                                          <p:attrName>ppt_y</p:attrName>
                                        </p:attrNameLst>
                                      </p:cBhvr>
                                      <p:tavLst>
                                        <p:tav tm="0">
                                          <p:val>
                                            <p:strVal val="ppt_y"/>
                                          </p:val>
                                        </p:tav>
                                        <p:tav tm="100000">
                                          <p:val>
                                            <p:strVal val="ppt_y+ppt_h/2"/>
                                          </p:val>
                                        </p:tav>
                                      </p:tavLst>
                                    </p:anim>
                                    <p:anim calcmode="lin" valueType="num">
                                      <p:cBhvr>
                                        <p:cTn id="41" dur="3000"/>
                                        <p:tgtEl>
                                          <p:spTgt spid="10"/>
                                        </p:tgtEl>
                                        <p:attrNameLst>
                                          <p:attrName>ppt_w</p:attrName>
                                        </p:attrNameLst>
                                      </p:cBhvr>
                                      <p:tavLst>
                                        <p:tav tm="0">
                                          <p:val>
                                            <p:strVal val="ppt_w"/>
                                          </p:val>
                                        </p:tav>
                                        <p:tav tm="100000">
                                          <p:val>
                                            <p:strVal val="ppt_w"/>
                                          </p:val>
                                        </p:tav>
                                      </p:tavLst>
                                    </p:anim>
                                    <p:anim calcmode="lin" valueType="num">
                                      <p:cBhvr>
                                        <p:cTn id="42" dur="3000"/>
                                        <p:tgtEl>
                                          <p:spTgt spid="10"/>
                                        </p:tgtEl>
                                        <p:attrNameLst>
                                          <p:attrName>ppt_h</p:attrName>
                                        </p:attrNameLst>
                                      </p:cBhvr>
                                      <p:tavLst>
                                        <p:tav tm="0">
                                          <p:val>
                                            <p:strVal val="ppt_h"/>
                                          </p:val>
                                        </p:tav>
                                        <p:tav tm="100000">
                                          <p:val>
                                            <p:fltVal val="0"/>
                                          </p:val>
                                        </p:tav>
                                      </p:tavLst>
                                    </p:anim>
                                    <p:set>
                                      <p:cBhvr>
                                        <p:cTn id="43" dur="1" fill="hold">
                                          <p:stCondLst>
                                            <p:cond delay="2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3000"/>
                                        <p:tgtEl>
                                          <p:spTgt spid="6"/>
                                        </p:tgtEl>
                                      </p:cBhvr>
                                    </p:animEffect>
                                    <p:set>
                                      <p:cBhvr>
                                        <p:cTn id="52" dur="1" fill="hold">
                                          <p:stCondLst>
                                            <p:cond delay="2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3000"/>
                                        <p:tgtEl>
                                          <p:spTgt spid="10"/>
                                        </p:tgtEl>
                                      </p:cBhvr>
                                    </p:animEffect>
                                    <p:set>
                                      <p:cBhvr>
                                        <p:cTn id="55" dur="1" fill="hold">
                                          <p:stCondLst>
                                            <p:cond delay="2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3000"/>
                                        <p:tgtEl>
                                          <p:spTgt spid="15"/>
                                        </p:tgtEl>
                                      </p:cBhvr>
                                    </p:animEffect>
                                    <p:set>
                                      <p:cBhvr>
                                        <p:cTn id="58" dur="1" fill="hold">
                                          <p:stCondLst>
                                            <p:cond delay="2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3000"/>
                                        <p:tgtEl>
                                          <p:spTgt spid="8"/>
                                        </p:tgtEl>
                                        <p:attrNameLst>
                                          <p:attrName>ppt_x</p:attrName>
                                        </p:attrNameLst>
                                      </p:cBhvr>
                                      <p:tavLst>
                                        <p:tav tm="0">
                                          <p:val>
                                            <p:strVal val="ppt_x"/>
                                          </p:val>
                                        </p:tav>
                                        <p:tav tm="100000">
                                          <p:val>
                                            <p:strVal val="ppt_x-ppt_w/2"/>
                                          </p:val>
                                        </p:tav>
                                      </p:tavLst>
                                    </p:anim>
                                    <p:anim calcmode="lin" valueType="num">
                                      <p:cBhvr>
                                        <p:cTn id="61" dur="3000"/>
                                        <p:tgtEl>
                                          <p:spTgt spid="8"/>
                                        </p:tgtEl>
                                        <p:attrNameLst>
                                          <p:attrName>ppt_y</p:attrName>
                                        </p:attrNameLst>
                                      </p:cBhvr>
                                      <p:tavLst>
                                        <p:tav tm="0">
                                          <p:val>
                                            <p:strVal val="ppt_y"/>
                                          </p:val>
                                        </p:tav>
                                        <p:tav tm="100000">
                                          <p:val>
                                            <p:strVal val="ppt_y"/>
                                          </p:val>
                                        </p:tav>
                                      </p:tavLst>
                                    </p:anim>
                                    <p:anim calcmode="lin" valueType="num">
                                      <p:cBhvr>
                                        <p:cTn id="62" dur="3000"/>
                                        <p:tgtEl>
                                          <p:spTgt spid="8"/>
                                        </p:tgtEl>
                                        <p:attrNameLst>
                                          <p:attrName>ppt_w</p:attrName>
                                        </p:attrNameLst>
                                      </p:cBhvr>
                                      <p:tavLst>
                                        <p:tav tm="0">
                                          <p:val>
                                            <p:strVal val="ppt_w"/>
                                          </p:val>
                                        </p:tav>
                                        <p:tav tm="100000">
                                          <p:val>
                                            <p:fltVal val="0"/>
                                          </p:val>
                                        </p:tav>
                                      </p:tavLst>
                                    </p:anim>
                                    <p:anim calcmode="lin" valueType="num">
                                      <p:cBhvr>
                                        <p:cTn id="63" dur="3000"/>
                                        <p:tgtEl>
                                          <p:spTgt spid="8"/>
                                        </p:tgtEl>
                                        <p:attrNameLst>
                                          <p:attrName>ppt_h</p:attrName>
                                        </p:attrNameLst>
                                      </p:cBhvr>
                                      <p:tavLst>
                                        <p:tav tm="0">
                                          <p:val>
                                            <p:strVal val="ppt_h"/>
                                          </p:val>
                                        </p:tav>
                                        <p:tav tm="100000">
                                          <p:val>
                                            <p:strVal val="ppt_h"/>
                                          </p:val>
                                        </p:tav>
                                      </p:tavLst>
                                    </p:anim>
                                    <p:set>
                                      <p:cBhvr>
                                        <p:cTn id="64" dur="1" fill="hold">
                                          <p:stCondLst>
                                            <p:cond delay="2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3000"/>
                                        <p:tgtEl>
                                          <p:spTgt spid="12"/>
                                        </p:tgtEl>
                                        <p:attrNameLst>
                                          <p:attrName>ppt_x</p:attrName>
                                        </p:attrNameLst>
                                      </p:cBhvr>
                                      <p:tavLst>
                                        <p:tav tm="0">
                                          <p:val>
                                            <p:strVal val="ppt_x"/>
                                          </p:val>
                                        </p:tav>
                                        <p:tav tm="100000">
                                          <p:val>
                                            <p:strVal val="ppt_x-ppt_w/2"/>
                                          </p:val>
                                        </p:tav>
                                      </p:tavLst>
                                    </p:anim>
                                    <p:anim calcmode="lin" valueType="num">
                                      <p:cBhvr>
                                        <p:cTn id="67" dur="3000"/>
                                        <p:tgtEl>
                                          <p:spTgt spid="12"/>
                                        </p:tgtEl>
                                        <p:attrNameLst>
                                          <p:attrName>ppt_y</p:attrName>
                                        </p:attrNameLst>
                                      </p:cBhvr>
                                      <p:tavLst>
                                        <p:tav tm="0">
                                          <p:val>
                                            <p:strVal val="ppt_y"/>
                                          </p:val>
                                        </p:tav>
                                        <p:tav tm="100000">
                                          <p:val>
                                            <p:strVal val="ppt_y"/>
                                          </p:val>
                                        </p:tav>
                                      </p:tavLst>
                                    </p:anim>
                                    <p:anim calcmode="lin" valueType="num">
                                      <p:cBhvr>
                                        <p:cTn id="68" dur="3000"/>
                                        <p:tgtEl>
                                          <p:spTgt spid="12"/>
                                        </p:tgtEl>
                                        <p:attrNameLst>
                                          <p:attrName>ppt_w</p:attrName>
                                        </p:attrNameLst>
                                      </p:cBhvr>
                                      <p:tavLst>
                                        <p:tav tm="0">
                                          <p:val>
                                            <p:strVal val="ppt_w"/>
                                          </p:val>
                                        </p:tav>
                                        <p:tav tm="100000">
                                          <p:val>
                                            <p:fltVal val="0"/>
                                          </p:val>
                                        </p:tav>
                                      </p:tavLst>
                                    </p:anim>
                                    <p:anim calcmode="lin" valueType="num">
                                      <p:cBhvr>
                                        <p:cTn id="69" dur="3000"/>
                                        <p:tgtEl>
                                          <p:spTgt spid="12"/>
                                        </p:tgtEl>
                                        <p:attrNameLst>
                                          <p:attrName>ppt_h</p:attrName>
                                        </p:attrNameLst>
                                      </p:cBhvr>
                                      <p:tavLst>
                                        <p:tav tm="0">
                                          <p:val>
                                            <p:strVal val="ppt_h"/>
                                          </p:val>
                                        </p:tav>
                                        <p:tav tm="100000">
                                          <p:val>
                                            <p:strVal val="ppt_h"/>
                                          </p:val>
                                        </p:tav>
                                      </p:tavLst>
                                    </p:anim>
                                    <p:set>
                                      <p:cBhvr>
                                        <p:cTn id="70" dur="1" fill="hold">
                                          <p:stCondLst>
                                            <p:cond delay="2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3000"/>
                                        <p:tgtEl>
                                          <p:spTgt spid="8"/>
                                        </p:tgtEl>
                                      </p:cBhvr>
                                    </p:animEffect>
                                    <p:set>
                                      <p:cBhvr>
                                        <p:cTn id="79" dur="1" fill="hold">
                                          <p:stCondLst>
                                            <p:cond delay="2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3000"/>
                                        <p:tgtEl>
                                          <p:spTgt spid="16"/>
                                        </p:tgtEl>
                                      </p:cBhvr>
                                    </p:animEffect>
                                    <p:set>
                                      <p:cBhvr>
                                        <p:cTn id="85" dur="1" fill="hold">
                                          <p:stCondLst>
                                            <p:cond delay="29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3000"/>
                                        <p:tgtEl>
                                          <p:spTgt spid="13"/>
                                        </p:tgtEl>
                                        <p:attrNameLst>
                                          <p:attrName>ppt_x</p:attrName>
                                        </p:attrNameLst>
                                      </p:cBhvr>
                                      <p:tavLst>
                                        <p:tav tm="0">
                                          <p:val>
                                            <p:strVal val="ppt_x"/>
                                          </p:val>
                                        </p:tav>
                                        <p:tav tm="100000">
                                          <p:val>
                                            <p:strVal val="ppt_x+ppt_w/2"/>
                                          </p:val>
                                        </p:tav>
                                      </p:tavLst>
                                    </p:anim>
                                    <p:anim calcmode="lin" valueType="num">
                                      <p:cBhvr>
                                        <p:cTn id="94" dur="3000"/>
                                        <p:tgtEl>
                                          <p:spTgt spid="13"/>
                                        </p:tgtEl>
                                        <p:attrNameLst>
                                          <p:attrName>ppt_y</p:attrName>
                                        </p:attrNameLst>
                                      </p:cBhvr>
                                      <p:tavLst>
                                        <p:tav tm="0">
                                          <p:val>
                                            <p:strVal val="ppt_y"/>
                                          </p:val>
                                        </p:tav>
                                        <p:tav tm="100000">
                                          <p:val>
                                            <p:strVal val="ppt_y"/>
                                          </p:val>
                                        </p:tav>
                                      </p:tavLst>
                                    </p:anim>
                                    <p:anim calcmode="lin" valueType="num">
                                      <p:cBhvr>
                                        <p:cTn id="95" dur="3000"/>
                                        <p:tgtEl>
                                          <p:spTgt spid="13"/>
                                        </p:tgtEl>
                                        <p:attrNameLst>
                                          <p:attrName>ppt_w</p:attrName>
                                        </p:attrNameLst>
                                      </p:cBhvr>
                                      <p:tavLst>
                                        <p:tav tm="0">
                                          <p:val>
                                            <p:strVal val="ppt_w"/>
                                          </p:val>
                                        </p:tav>
                                        <p:tav tm="100000">
                                          <p:val>
                                            <p:fltVal val="0"/>
                                          </p:val>
                                        </p:tav>
                                      </p:tavLst>
                                    </p:anim>
                                    <p:anim calcmode="lin" valueType="num">
                                      <p:cBhvr>
                                        <p:cTn id="96" dur="3000"/>
                                        <p:tgtEl>
                                          <p:spTgt spid="13"/>
                                        </p:tgtEl>
                                        <p:attrNameLst>
                                          <p:attrName>ppt_h</p:attrName>
                                        </p:attrNameLst>
                                      </p:cBhvr>
                                      <p:tavLst>
                                        <p:tav tm="0">
                                          <p:val>
                                            <p:strVal val="ppt_h"/>
                                          </p:val>
                                        </p:tav>
                                        <p:tav tm="100000">
                                          <p:val>
                                            <p:strVal val="ppt_h"/>
                                          </p:val>
                                        </p:tav>
                                      </p:tavLst>
                                    </p:anim>
                                    <p:set>
                                      <p:cBhvr>
                                        <p:cTn id="97" dur="1" fill="hold">
                                          <p:stCondLst>
                                            <p:cond delay="2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3000"/>
                                        <p:tgtEl>
                                          <p:spTgt spid="17"/>
                                        </p:tgtEl>
                                        <p:attrNameLst>
                                          <p:attrName>ppt_x</p:attrName>
                                        </p:attrNameLst>
                                      </p:cBhvr>
                                      <p:tavLst>
                                        <p:tav tm="0">
                                          <p:val>
                                            <p:strVal val="ppt_x"/>
                                          </p:val>
                                        </p:tav>
                                        <p:tav tm="100000">
                                          <p:val>
                                            <p:strVal val="ppt_x+ppt_w/2"/>
                                          </p:val>
                                        </p:tav>
                                      </p:tavLst>
                                    </p:anim>
                                    <p:anim calcmode="lin" valueType="num">
                                      <p:cBhvr>
                                        <p:cTn id="100" dur="3000"/>
                                        <p:tgtEl>
                                          <p:spTgt spid="17"/>
                                        </p:tgtEl>
                                        <p:attrNameLst>
                                          <p:attrName>ppt_y</p:attrName>
                                        </p:attrNameLst>
                                      </p:cBhvr>
                                      <p:tavLst>
                                        <p:tav tm="0">
                                          <p:val>
                                            <p:strVal val="ppt_y"/>
                                          </p:val>
                                        </p:tav>
                                        <p:tav tm="100000">
                                          <p:val>
                                            <p:strVal val="ppt_y"/>
                                          </p:val>
                                        </p:tav>
                                      </p:tavLst>
                                    </p:anim>
                                    <p:anim calcmode="lin" valueType="num">
                                      <p:cBhvr>
                                        <p:cTn id="101" dur="3000"/>
                                        <p:tgtEl>
                                          <p:spTgt spid="17"/>
                                        </p:tgtEl>
                                        <p:attrNameLst>
                                          <p:attrName>ppt_w</p:attrName>
                                        </p:attrNameLst>
                                      </p:cBhvr>
                                      <p:tavLst>
                                        <p:tav tm="0">
                                          <p:val>
                                            <p:strVal val="ppt_w"/>
                                          </p:val>
                                        </p:tav>
                                        <p:tav tm="100000">
                                          <p:val>
                                            <p:fltVal val="0"/>
                                          </p:val>
                                        </p:tav>
                                      </p:tavLst>
                                    </p:anim>
                                    <p:anim calcmode="lin" valueType="num">
                                      <p:cBhvr>
                                        <p:cTn id="102" dur="3000"/>
                                        <p:tgtEl>
                                          <p:spTgt spid="17"/>
                                        </p:tgtEl>
                                        <p:attrNameLst>
                                          <p:attrName>ppt_h</p:attrName>
                                        </p:attrNameLst>
                                      </p:cBhvr>
                                      <p:tavLst>
                                        <p:tav tm="0">
                                          <p:val>
                                            <p:strVal val="ppt_h"/>
                                          </p:val>
                                        </p:tav>
                                        <p:tav tm="100000">
                                          <p:val>
                                            <p:strVal val="ppt_h"/>
                                          </p:val>
                                        </p:tav>
                                      </p:tavLst>
                                    </p:anim>
                                    <p:set>
                                      <p:cBhvr>
                                        <p:cTn id="103" dur="1" fill="hold">
                                          <p:stCondLst>
                                            <p:cond delay="2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3000"/>
                                        <p:tgtEl>
                                          <p:spTgt spid="9"/>
                                        </p:tgtEl>
                                      </p:cBhvr>
                                    </p:animEffect>
                                    <p:set>
                                      <p:cBhvr>
                                        <p:cTn id="106" dur="1" fill="hold">
                                          <p:stCondLst>
                                            <p:cond delay="2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3000"/>
                                        <p:tgtEl>
                                          <p:spTgt spid="13"/>
                                        </p:tgtEl>
                                      </p:cBhvr>
                                    </p:animEffect>
                                    <p:set>
                                      <p:cBhvr>
                                        <p:cTn id="109" dur="1" fill="hold">
                                          <p:stCondLst>
                                            <p:cond delay="2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2/3*#ppt_w"/>
                                          </p:val>
                                        </p:tav>
                                        <p:tav tm="100000">
                                          <p:val>
                                            <p:strVal val="#ppt_w"/>
                                          </p:val>
                                        </p:tav>
                                      </p:tavLst>
                                    </p:anim>
                                    <p:anim calcmode="lin" valueType="num">
                                      <p:cBhvr>
                                        <p:cTn id="116" dur="3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3000"/>
                                        <p:tgtEl>
                                          <p:spTgt spid="4"/>
                                        </p:tgtEl>
                                      </p:cBhvr>
                                    </p:animEffect>
                                  </p:childTnLst>
                                </p:cTn>
                              </p:par>
                            </p:childTnLst>
                          </p:cTn>
                        </p:par>
                        <p:par>
                          <p:cTn id="120" fill="hold">
                            <p:stCondLst>
                              <p:cond delay="3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8"/>
                                        </p:tgtEl>
                                        <p:attrNameLst>
                                          <p:attrName>style.visibility</p:attrName>
                                        </p:attrNameLst>
                                      </p:cBhvr>
                                      <p:to>
                                        <p:strVal val="visible"/>
                                      </p:to>
                                    </p:set>
                                    <p:animEffect transition="in" filter="fade">
                                      <p:cBhvr>
                                        <p:cTn id="123" dur="1000"/>
                                        <p:tgtEl>
                                          <p:spTgt spid="18"/>
                                        </p:tgtEl>
                                      </p:cBhvr>
                                    </p:animEffect>
                                    <p:anim calcmode="lin" valueType="num">
                                      <p:cBhvr>
                                        <p:cTn id="124" dur="1000" fill="hold"/>
                                        <p:tgtEl>
                                          <p:spTgt spid="18"/>
                                        </p:tgtEl>
                                        <p:attrNameLst>
                                          <p:attrName>ppt_x</p:attrName>
                                        </p:attrNameLst>
                                      </p:cBhvr>
                                      <p:tavLst>
                                        <p:tav tm="0">
                                          <p:val>
                                            <p:strVal val="#ppt_x-.1"/>
                                          </p:val>
                                        </p:tav>
                                        <p:tav tm="100000">
                                          <p:val>
                                            <p:strVal val="#ppt_x"/>
                                          </p:val>
                                        </p:tav>
                                      </p:tavLst>
                                    </p:anim>
                                    <p:anim calcmode="lin" valueType="num">
                                      <p:cBhvr>
                                        <p:cTn id="12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deed8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288" y="4370388"/>
            <a:ext cx="84248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otro lugar de la ciudad donde los turistas piden la vez para hacerse un    </a:t>
            </a:r>
            <a:r>
              <a:rPr lang="es-ES" i="1" dirty="0" err="1">
                <a:effectLst>
                  <a:glow rad="101600">
                    <a:schemeClr val="accent2">
                      <a:satMod val="175000"/>
                      <a:alpha val="40000"/>
                    </a:schemeClr>
                  </a:glow>
                  <a:outerShdw blurRad="38100" dist="38100" dir="2700000" algn="tl">
                    <a:srgbClr val="000000">
                      <a:alpha val="43137"/>
                    </a:srgbClr>
                  </a:outerShdw>
                </a:effectLst>
              </a:rPr>
              <a:t>selfie</a:t>
            </a:r>
            <a:r>
              <a:rPr lang="es-ES" i="1" dirty="0">
                <a:effectLst>
                  <a:glow rad="101600">
                    <a:schemeClr val="accent2">
                      <a:satMod val="175000"/>
                      <a:alpha val="40000"/>
                    </a:schemeClr>
                  </a:glow>
                  <a:outerShdw blurRad="38100" dist="38100" dir="2700000" algn="tl">
                    <a:srgbClr val="000000">
                      <a:alpha val="43137"/>
                    </a:srgbClr>
                  </a:outerShdw>
                </a:effectLst>
              </a:rPr>
              <a:t> es el Puente del verdugo o </a:t>
            </a:r>
            <a:r>
              <a:rPr lang="es-ES" i="1" dirty="0" err="1">
                <a:effectLst>
                  <a:glow rad="101600">
                    <a:schemeClr val="accent2">
                      <a:satMod val="175000"/>
                      <a:alpha val="40000"/>
                    </a:schemeClr>
                  </a:glow>
                  <a:outerShdw blurRad="38100" dist="38100" dir="2700000" algn="tl">
                    <a:srgbClr val="000000">
                      <a:alpha val="43137"/>
                    </a:srgbClr>
                  </a:outerShdw>
                </a:effectLst>
              </a:rPr>
              <a:t>Henkersteg</a:t>
            </a:r>
            <a:r>
              <a:rPr lang="es-ES" i="1" dirty="0">
                <a:effectLst>
                  <a:glow rad="101600">
                    <a:schemeClr val="accent2">
                      <a:satMod val="175000"/>
                      <a:alpha val="40000"/>
                    </a:schemeClr>
                  </a:glow>
                  <a:outerShdw blurRad="38100" dist="38100" dir="2700000" algn="tl">
                    <a:srgbClr val="000000">
                      <a:alpha val="43137"/>
                    </a:srgbClr>
                  </a:outerShdw>
                </a:effectLst>
              </a:rPr>
              <a:t>. El conjunto está formado por el puente de piedra y madera, junto a la torre y el adyacente almacén de vino (</a:t>
            </a:r>
            <a:r>
              <a:rPr lang="es-ES" i="1" dirty="0" err="1">
                <a:effectLst>
                  <a:glow rad="101600">
                    <a:schemeClr val="accent2">
                      <a:satMod val="175000"/>
                      <a:alpha val="40000"/>
                    </a:schemeClr>
                  </a:glow>
                  <a:outerShdw blurRad="38100" dist="38100" dir="2700000" algn="tl">
                    <a:srgbClr val="000000">
                      <a:alpha val="43137"/>
                    </a:srgbClr>
                  </a:outerShdw>
                </a:effectLst>
              </a:rPr>
              <a:t>Weinstadel</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3000" advTm="28000">
        <p14:vortex dir="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2500"/>
                                        <p:tgtEl>
                                          <p:spTgt spid="5"/>
                                        </p:tgtEl>
                                      </p:cBhvr>
                                    </p:animEffect>
                                  </p:childTnLst>
                                </p:cTn>
                              </p:par>
                              <p:par>
                                <p:cTn id="19" presetID="8" presetClass="emph" presetSubtype="0" fill="hold" nodeType="withEffect">
                                  <p:stCondLst>
                                    <p:cond delay="0"/>
                                  </p:stCondLst>
                                  <p:childTnLst>
                                    <p:animRot by="5400000">
                                      <p:cBhvr>
                                        <p:cTn id="20" dur="1500" fill="hold"/>
                                        <p:tgtEl>
                                          <p:spTgt spid="5"/>
                                        </p:tgtEl>
                                        <p:attrNameLst>
                                          <p:attrName>r</p:attrName>
                                        </p:attrNameLst>
                                      </p:cBhvr>
                                    </p:animRot>
                                  </p:childTnLst>
                                </p:cTn>
                              </p:par>
                              <p:par>
                                <p:cTn id="21" presetID="8" presetClass="emph" presetSubtype="0" fill="hold" nodeType="withEffect">
                                  <p:stCondLst>
                                    <p:cond delay="1500"/>
                                  </p:stCondLst>
                                  <p:childTnLst>
                                    <p:animRot by="-5400000">
                                      <p:cBhvr>
                                        <p:cTn id="22" dur="1000" fill="hold"/>
                                        <p:tgtEl>
                                          <p:spTgt spid="5"/>
                                        </p:tgtEl>
                                        <p:attrNameLst>
                                          <p:attrName>r</p:attrName>
                                        </p:attrNameLst>
                                      </p:cBhvr>
                                    </p:animRo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C:\Documents and Settings\Ana María\Mis documentos\Downloads\LOROS - PERIQUITOS\какаду.jpg"/>
          <p:cNvPicPr>
            <a:picLocks noChangeAspect="1" noChangeArrowheads="1"/>
          </p:cNvPicPr>
          <p:nvPr/>
        </p:nvPicPr>
        <p:blipFill>
          <a:blip r:embed="rId2" cstate="print"/>
          <a:stretch>
            <a:fillRect/>
          </a:stretch>
        </p:blipFill>
        <p:spPr bwMode="auto">
          <a:xfrm>
            <a:off x="0" y="11113"/>
            <a:ext cx="9144000" cy="6015037"/>
          </a:xfrm>
          <a:prstGeom prst="rect">
            <a:avLst/>
          </a:prstGeom>
          <a:solidFill>
            <a:schemeClr val="accent3">
              <a:lumMod val="5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Estrella de 4 puntas"/>
          <p:cNvSpPr/>
          <p:nvPr/>
        </p:nvSpPr>
        <p:spPr>
          <a:xfrm>
            <a:off x="0" y="0"/>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Estrella de 4 puntas"/>
          <p:cNvSpPr/>
          <p:nvPr/>
        </p:nvSpPr>
        <p:spPr>
          <a:xfrm>
            <a:off x="0" y="536575"/>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Estrella de 4 puntas"/>
          <p:cNvSpPr/>
          <p:nvPr/>
        </p:nvSpPr>
        <p:spPr>
          <a:xfrm>
            <a:off x="0" y="1071563"/>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Estrella de 4 puntas"/>
          <p:cNvSpPr/>
          <p:nvPr/>
        </p:nvSpPr>
        <p:spPr>
          <a:xfrm>
            <a:off x="0" y="1608138"/>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strella de 4 puntas"/>
          <p:cNvSpPr/>
          <p:nvPr/>
        </p:nvSpPr>
        <p:spPr>
          <a:xfrm>
            <a:off x="0" y="2143125"/>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Estrella de 4 puntas"/>
          <p:cNvSpPr/>
          <p:nvPr/>
        </p:nvSpPr>
        <p:spPr>
          <a:xfrm>
            <a:off x="0" y="2679700"/>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Estrella de 4 puntas"/>
          <p:cNvSpPr/>
          <p:nvPr/>
        </p:nvSpPr>
        <p:spPr>
          <a:xfrm>
            <a:off x="0" y="3214688"/>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Estrella de 4 puntas"/>
          <p:cNvSpPr/>
          <p:nvPr/>
        </p:nvSpPr>
        <p:spPr>
          <a:xfrm>
            <a:off x="0" y="3751263"/>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Estrella de 4 puntas"/>
          <p:cNvSpPr/>
          <p:nvPr/>
        </p:nvSpPr>
        <p:spPr>
          <a:xfrm>
            <a:off x="0" y="4286250"/>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Estrella de 4 puntas"/>
          <p:cNvSpPr/>
          <p:nvPr/>
        </p:nvSpPr>
        <p:spPr>
          <a:xfrm>
            <a:off x="0" y="4822825"/>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Estrella de 4 puntas"/>
          <p:cNvSpPr/>
          <p:nvPr/>
        </p:nvSpPr>
        <p:spPr>
          <a:xfrm>
            <a:off x="0" y="0"/>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Estrella de 4 puntas"/>
          <p:cNvSpPr/>
          <p:nvPr/>
        </p:nvSpPr>
        <p:spPr>
          <a:xfrm>
            <a:off x="0" y="517525"/>
            <a:ext cx="9144000" cy="78105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Estrella de 4 puntas"/>
          <p:cNvSpPr/>
          <p:nvPr/>
        </p:nvSpPr>
        <p:spPr>
          <a:xfrm>
            <a:off x="0" y="1057275"/>
            <a:ext cx="9144000" cy="776288"/>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Estrella de 4 puntas"/>
          <p:cNvSpPr/>
          <p:nvPr/>
        </p:nvSpPr>
        <p:spPr>
          <a:xfrm>
            <a:off x="0" y="1608138"/>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Estrella de 4 puntas"/>
          <p:cNvSpPr/>
          <p:nvPr/>
        </p:nvSpPr>
        <p:spPr>
          <a:xfrm>
            <a:off x="0" y="2143125"/>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Estrella de 4 puntas"/>
          <p:cNvSpPr/>
          <p:nvPr/>
        </p:nvSpPr>
        <p:spPr>
          <a:xfrm>
            <a:off x="0" y="2679700"/>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Estrella de 4 puntas"/>
          <p:cNvSpPr/>
          <p:nvPr/>
        </p:nvSpPr>
        <p:spPr>
          <a:xfrm>
            <a:off x="0" y="3214688"/>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Estrella de 4 puntas"/>
          <p:cNvSpPr/>
          <p:nvPr/>
        </p:nvSpPr>
        <p:spPr>
          <a:xfrm>
            <a:off x="0" y="3751263"/>
            <a:ext cx="9144000" cy="762000"/>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Estrella de 4 puntas"/>
          <p:cNvSpPr/>
          <p:nvPr/>
        </p:nvSpPr>
        <p:spPr>
          <a:xfrm>
            <a:off x="0" y="4297363"/>
            <a:ext cx="9144000" cy="750887"/>
          </a:xfrm>
          <a:prstGeom prst="star4">
            <a:avLst>
              <a:gd name="adj" fmla="val 942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Estrella de 4 puntas"/>
          <p:cNvSpPr/>
          <p:nvPr/>
        </p:nvSpPr>
        <p:spPr>
          <a:xfrm>
            <a:off x="0" y="4873625"/>
            <a:ext cx="9144000" cy="720725"/>
          </a:xfrm>
          <a:prstGeom prst="star4">
            <a:avLst>
              <a:gd name="adj" fmla="val 10720"/>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CuadroTexto"/>
          <p:cNvSpPr txBox="1"/>
          <p:nvPr/>
        </p:nvSpPr>
        <p:spPr>
          <a:xfrm>
            <a:off x="539750" y="4873625"/>
            <a:ext cx="82089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Según parece el verdugo vivía en la pequeña isla en medio del río, ya que no se le permitía mezclarse con el resto de los ciudadanos.</a:t>
            </a:r>
          </a:p>
        </p:txBody>
      </p:sp>
    </p:spTree>
  </p:cSld>
  <p:clrMapOvr>
    <a:masterClrMapping/>
  </p:clrMapOvr>
  <mc:AlternateContent xmlns:mc="http://schemas.openxmlformats.org/markup-compatibility/2006" xmlns:p14="http://schemas.microsoft.com/office/powerpoint/2010/main">
    <mc:Choice Requires="p14">
      <p:transition spd="slow" p14:dur="3000" advTm="19000">
        <p14:vortex dir="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2"/>
                                        </p:tgtEl>
                                        <p:attrNameLst>
                                          <p:attrName>ppt_x</p:attrName>
                                        </p:attrNameLst>
                                      </p:cBhvr>
                                      <p:tavLst>
                                        <p:tav tm="0">
                                          <p:val>
                                            <p:strVal val="ppt_x"/>
                                          </p:val>
                                        </p:tav>
                                        <p:tav tm="100000">
                                          <p:val>
                                            <p:strVal val="ppt_x-ppt_w/2"/>
                                          </p:val>
                                        </p:tav>
                                      </p:tavLst>
                                    </p:anim>
                                    <p:anim calcmode="lin" valueType="num">
                                      <p:cBhvr>
                                        <p:cTn id="7" dur="3000"/>
                                        <p:tgtEl>
                                          <p:spTgt spid="2"/>
                                        </p:tgtEl>
                                        <p:attrNameLst>
                                          <p:attrName>ppt_y</p:attrName>
                                        </p:attrNameLst>
                                      </p:cBhvr>
                                      <p:tavLst>
                                        <p:tav tm="0">
                                          <p:val>
                                            <p:strVal val="ppt_y"/>
                                          </p:val>
                                        </p:tav>
                                        <p:tav tm="100000">
                                          <p:val>
                                            <p:strVal val="ppt_y"/>
                                          </p:val>
                                        </p:tav>
                                      </p:tavLst>
                                    </p:anim>
                                    <p:anim calcmode="lin" valueType="num">
                                      <p:cBhvr>
                                        <p:cTn id="8" dur="3000"/>
                                        <p:tgtEl>
                                          <p:spTgt spid="2"/>
                                        </p:tgtEl>
                                        <p:attrNameLst>
                                          <p:attrName>ppt_w</p:attrName>
                                        </p:attrNameLst>
                                      </p:cBhvr>
                                      <p:tavLst>
                                        <p:tav tm="0">
                                          <p:val>
                                            <p:strVal val="ppt_w"/>
                                          </p:val>
                                        </p:tav>
                                        <p:tav tm="100000">
                                          <p:val>
                                            <p:fltVal val="0"/>
                                          </p:val>
                                        </p:tav>
                                      </p:tavLst>
                                    </p:anim>
                                    <p:anim calcmode="lin" valueType="num">
                                      <p:cBhvr>
                                        <p:cTn id="9" dur="3000"/>
                                        <p:tgtEl>
                                          <p:spTgt spid="2"/>
                                        </p:tgtEl>
                                        <p:attrNameLst>
                                          <p:attrName>ppt_h</p:attrName>
                                        </p:attrNameLst>
                                      </p:cBhvr>
                                      <p:tavLst>
                                        <p:tav tm="0">
                                          <p:val>
                                            <p:strVal val="ppt_h"/>
                                          </p:val>
                                        </p:tav>
                                        <p:tav tm="100000">
                                          <p:val>
                                            <p:strVal val="ppt_h"/>
                                          </p:val>
                                        </p:tav>
                                      </p:tavLst>
                                    </p:anim>
                                    <p:set>
                                      <p:cBhvr>
                                        <p:cTn id="10" dur="1" fill="hold">
                                          <p:stCondLst>
                                            <p:cond delay="2999"/>
                                          </p:stCondLst>
                                        </p:cTn>
                                        <p:tgtEl>
                                          <p:spTgt spid="2"/>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7"/>
                                        </p:tgtEl>
                                        <p:attrNameLst>
                                          <p:attrName>ppt_x</p:attrName>
                                        </p:attrNameLst>
                                      </p:cBhvr>
                                      <p:tavLst>
                                        <p:tav tm="0">
                                          <p:val>
                                            <p:strVal val="ppt_x"/>
                                          </p:val>
                                        </p:tav>
                                        <p:tav tm="100000">
                                          <p:val>
                                            <p:strVal val="ppt_x-ppt_w/2"/>
                                          </p:val>
                                        </p:tav>
                                      </p:tavLst>
                                    </p:anim>
                                    <p:anim calcmode="lin" valueType="num">
                                      <p:cBhvr>
                                        <p:cTn id="25" dur="3000"/>
                                        <p:tgtEl>
                                          <p:spTgt spid="7"/>
                                        </p:tgtEl>
                                        <p:attrNameLst>
                                          <p:attrName>ppt_y</p:attrName>
                                        </p:attrNameLst>
                                      </p:cBhvr>
                                      <p:tavLst>
                                        <p:tav tm="0">
                                          <p:val>
                                            <p:strVal val="ppt_y"/>
                                          </p:val>
                                        </p:tav>
                                        <p:tav tm="100000">
                                          <p:val>
                                            <p:strVal val="ppt_y"/>
                                          </p:val>
                                        </p:tav>
                                      </p:tavLst>
                                    </p:anim>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strVal val="ppt_h"/>
                                          </p:val>
                                        </p:tav>
                                      </p:tavLst>
                                    </p:anim>
                                    <p:set>
                                      <p:cBhvr>
                                        <p:cTn id="28" dur="1" fill="hold">
                                          <p:stCondLst>
                                            <p:cond delay="2999"/>
                                          </p:stCondLst>
                                        </p:cTn>
                                        <p:tgtEl>
                                          <p:spTgt spid="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8"/>
                                        </p:tgtEl>
                                        <p:attrNameLst>
                                          <p:attrName>ppt_x</p:attrName>
                                        </p:attrNameLst>
                                      </p:cBhvr>
                                      <p:tavLst>
                                        <p:tav tm="0">
                                          <p:val>
                                            <p:strVal val="ppt_x"/>
                                          </p:val>
                                        </p:tav>
                                        <p:tav tm="100000">
                                          <p:val>
                                            <p:strVal val="ppt_x-ppt_w/2"/>
                                          </p:val>
                                        </p:tav>
                                      </p:tavLst>
                                    </p:anim>
                                    <p:anim calcmode="lin" valueType="num">
                                      <p:cBhvr>
                                        <p:cTn id="31" dur="3000"/>
                                        <p:tgtEl>
                                          <p:spTgt spid="8"/>
                                        </p:tgtEl>
                                        <p:attrNameLst>
                                          <p:attrName>ppt_y</p:attrName>
                                        </p:attrNameLst>
                                      </p:cBhvr>
                                      <p:tavLst>
                                        <p:tav tm="0">
                                          <p:val>
                                            <p:strVal val="ppt_y"/>
                                          </p:val>
                                        </p:tav>
                                        <p:tav tm="100000">
                                          <p:val>
                                            <p:strVal val="ppt_y"/>
                                          </p:val>
                                        </p:tav>
                                      </p:tavLst>
                                    </p:anim>
                                    <p:anim calcmode="lin" valueType="num">
                                      <p:cBhvr>
                                        <p:cTn id="32" dur="3000"/>
                                        <p:tgtEl>
                                          <p:spTgt spid="8"/>
                                        </p:tgtEl>
                                        <p:attrNameLst>
                                          <p:attrName>ppt_w</p:attrName>
                                        </p:attrNameLst>
                                      </p:cBhvr>
                                      <p:tavLst>
                                        <p:tav tm="0">
                                          <p:val>
                                            <p:strVal val="ppt_w"/>
                                          </p:val>
                                        </p:tav>
                                        <p:tav tm="100000">
                                          <p:val>
                                            <p:fltVal val="0"/>
                                          </p:val>
                                        </p:tav>
                                      </p:tavLst>
                                    </p:anim>
                                    <p:anim calcmode="lin" valueType="num">
                                      <p:cBhvr>
                                        <p:cTn id="33" dur="3000"/>
                                        <p:tgtEl>
                                          <p:spTgt spid="8"/>
                                        </p:tgtEl>
                                        <p:attrNameLst>
                                          <p:attrName>ppt_h</p:attrName>
                                        </p:attrNameLst>
                                      </p:cBhvr>
                                      <p:tavLst>
                                        <p:tav tm="0">
                                          <p:val>
                                            <p:strVal val="ppt_h"/>
                                          </p:val>
                                        </p:tav>
                                        <p:tav tm="100000">
                                          <p:val>
                                            <p:strVal val="ppt_h"/>
                                          </p:val>
                                        </p:tav>
                                      </p:tavLst>
                                    </p:anim>
                                    <p:set>
                                      <p:cBhvr>
                                        <p:cTn id="34" dur="1" fill="hold">
                                          <p:stCondLst>
                                            <p:cond delay="2999"/>
                                          </p:stCondLst>
                                        </p:cTn>
                                        <p:tgtEl>
                                          <p:spTgt spid="8"/>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9"/>
                                        </p:tgtEl>
                                        <p:attrNameLst>
                                          <p:attrName>ppt_x</p:attrName>
                                        </p:attrNameLst>
                                      </p:cBhvr>
                                      <p:tavLst>
                                        <p:tav tm="0">
                                          <p:val>
                                            <p:strVal val="ppt_x"/>
                                          </p:val>
                                        </p:tav>
                                        <p:tav tm="100000">
                                          <p:val>
                                            <p:strVal val="ppt_x-ppt_w/2"/>
                                          </p:val>
                                        </p:tav>
                                      </p:tavLst>
                                    </p:anim>
                                    <p:anim calcmode="lin" valueType="num">
                                      <p:cBhvr>
                                        <p:cTn id="37" dur="3000"/>
                                        <p:tgtEl>
                                          <p:spTgt spid="9"/>
                                        </p:tgtEl>
                                        <p:attrNameLst>
                                          <p:attrName>ppt_y</p:attrName>
                                        </p:attrNameLst>
                                      </p:cBhvr>
                                      <p:tavLst>
                                        <p:tav tm="0">
                                          <p:val>
                                            <p:strVal val="ppt_y"/>
                                          </p:val>
                                        </p:tav>
                                        <p:tav tm="100000">
                                          <p:val>
                                            <p:strVal val="ppt_y"/>
                                          </p:val>
                                        </p:tav>
                                      </p:tavLst>
                                    </p:anim>
                                    <p:anim calcmode="lin" valueType="num">
                                      <p:cBhvr>
                                        <p:cTn id="38" dur="3000"/>
                                        <p:tgtEl>
                                          <p:spTgt spid="9"/>
                                        </p:tgtEl>
                                        <p:attrNameLst>
                                          <p:attrName>ppt_w</p:attrName>
                                        </p:attrNameLst>
                                      </p:cBhvr>
                                      <p:tavLst>
                                        <p:tav tm="0">
                                          <p:val>
                                            <p:strVal val="ppt_w"/>
                                          </p:val>
                                        </p:tav>
                                        <p:tav tm="100000">
                                          <p:val>
                                            <p:fltVal val="0"/>
                                          </p:val>
                                        </p:tav>
                                      </p:tavLst>
                                    </p:anim>
                                    <p:anim calcmode="lin" valueType="num">
                                      <p:cBhvr>
                                        <p:cTn id="39" dur="3000"/>
                                        <p:tgtEl>
                                          <p:spTgt spid="9"/>
                                        </p:tgtEl>
                                        <p:attrNameLst>
                                          <p:attrName>ppt_h</p:attrName>
                                        </p:attrNameLst>
                                      </p:cBhvr>
                                      <p:tavLst>
                                        <p:tav tm="0">
                                          <p:val>
                                            <p:strVal val="ppt_h"/>
                                          </p:val>
                                        </p:tav>
                                        <p:tav tm="100000">
                                          <p:val>
                                            <p:strVal val="ppt_h"/>
                                          </p:val>
                                        </p:tav>
                                      </p:tavLst>
                                    </p:anim>
                                    <p:set>
                                      <p:cBhvr>
                                        <p:cTn id="40" dur="1" fill="hold">
                                          <p:stCondLst>
                                            <p:cond delay="2999"/>
                                          </p:stCondLst>
                                        </p:cTn>
                                        <p:tgtEl>
                                          <p:spTgt spid="9"/>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3000"/>
                                        <p:tgtEl>
                                          <p:spTgt spid="10"/>
                                        </p:tgtEl>
                                        <p:attrNameLst>
                                          <p:attrName>ppt_x</p:attrName>
                                        </p:attrNameLst>
                                      </p:cBhvr>
                                      <p:tavLst>
                                        <p:tav tm="0">
                                          <p:val>
                                            <p:strVal val="ppt_x"/>
                                          </p:val>
                                        </p:tav>
                                        <p:tav tm="100000">
                                          <p:val>
                                            <p:strVal val="ppt_x-ppt_w/2"/>
                                          </p:val>
                                        </p:tav>
                                      </p:tavLst>
                                    </p:anim>
                                    <p:anim calcmode="lin" valueType="num">
                                      <p:cBhvr>
                                        <p:cTn id="43" dur="3000"/>
                                        <p:tgtEl>
                                          <p:spTgt spid="10"/>
                                        </p:tgtEl>
                                        <p:attrNameLst>
                                          <p:attrName>ppt_y</p:attrName>
                                        </p:attrNameLst>
                                      </p:cBhvr>
                                      <p:tavLst>
                                        <p:tav tm="0">
                                          <p:val>
                                            <p:strVal val="ppt_y"/>
                                          </p:val>
                                        </p:tav>
                                        <p:tav tm="100000">
                                          <p:val>
                                            <p:strVal val="ppt_y"/>
                                          </p:val>
                                        </p:tav>
                                      </p:tavLst>
                                    </p:anim>
                                    <p:anim calcmode="lin" valueType="num">
                                      <p:cBhvr>
                                        <p:cTn id="44" dur="3000"/>
                                        <p:tgtEl>
                                          <p:spTgt spid="10"/>
                                        </p:tgtEl>
                                        <p:attrNameLst>
                                          <p:attrName>ppt_w</p:attrName>
                                        </p:attrNameLst>
                                      </p:cBhvr>
                                      <p:tavLst>
                                        <p:tav tm="0">
                                          <p:val>
                                            <p:strVal val="ppt_w"/>
                                          </p:val>
                                        </p:tav>
                                        <p:tav tm="100000">
                                          <p:val>
                                            <p:fltVal val="0"/>
                                          </p:val>
                                        </p:tav>
                                      </p:tavLst>
                                    </p:anim>
                                    <p:anim calcmode="lin" valueType="num">
                                      <p:cBhvr>
                                        <p:cTn id="45" dur="3000"/>
                                        <p:tgtEl>
                                          <p:spTgt spid="10"/>
                                        </p:tgtEl>
                                        <p:attrNameLst>
                                          <p:attrName>ppt_h</p:attrName>
                                        </p:attrNameLst>
                                      </p:cBhvr>
                                      <p:tavLst>
                                        <p:tav tm="0">
                                          <p:val>
                                            <p:strVal val="ppt_h"/>
                                          </p:val>
                                        </p:tav>
                                        <p:tav tm="100000">
                                          <p:val>
                                            <p:strVal val="ppt_h"/>
                                          </p:val>
                                        </p:tav>
                                      </p:tavLst>
                                    </p:anim>
                                    <p:set>
                                      <p:cBhvr>
                                        <p:cTn id="46" dur="1" fill="hold">
                                          <p:stCondLst>
                                            <p:cond delay="2999"/>
                                          </p:stCondLst>
                                        </p:cTn>
                                        <p:tgtEl>
                                          <p:spTgt spid="10"/>
                                        </p:tgtEl>
                                        <p:attrNameLst>
                                          <p:attrName>style.visibility</p:attrName>
                                        </p:attrNameLst>
                                      </p:cBhvr>
                                      <p:to>
                                        <p:strVal val="hidden"/>
                                      </p:to>
                                    </p:set>
                                  </p:childTnLst>
                                </p:cTn>
                              </p:par>
                              <p:par>
                                <p:cTn id="47" presetID="17" presetClass="exit" presetSubtype="8" fill="hold" nodeType="withEffect">
                                  <p:stCondLst>
                                    <p:cond delay="0"/>
                                  </p:stCondLst>
                                  <p:childTnLst>
                                    <p:anim calcmode="lin" valueType="num">
                                      <p:cBhvr>
                                        <p:cTn id="48" dur="3000"/>
                                        <p:tgtEl>
                                          <p:spTgt spid="11"/>
                                        </p:tgtEl>
                                        <p:attrNameLst>
                                          <p:attrName>ppt_x</p:attrName>
                                        </p:attrNameLst>
                                      </p:cBhvr>
                                      <p:tavLst>
                                        <p:tav tm="0">
                                          <p:val>
                                            <p:strVal val="ppt_x"/>
                                          </p:val>
                                        </p:tav>
                                        <p:tav tm="100000">
                                          <p:val>
                                            <p:strVal val="ppt_x-ppt_w/2"/>
                                          </p:val>
                                        </p:tav>
                                      </p:tavLst>
                                    </p:anim>
                                    <p:anim calcmode="lin" valueType="num">
                                      <p:cBhvr>
                                        <p:cTn id="49" dur="3000"/>
                                        <p:tgtEl>
                                          <p:spTgt spid="11"/>
                                        </p:tgtEl>
                                        <p:attrNameLst>
                                          <p:attrName>ppt_y</p:attrName>
                                        </p:attrNameLst>
                                      </p:cBhvr>
                                      <p:tavLst>
                                        <p:tav tm="0">
                                          <p:val>
                                            <p:strVal val="ppt_y"/>
                                          </p:val>
                                        </p:tav>
                                        <p:tav tm="100000">
                                          <p:val>
                                            <p:strVal val="ppt_y"/>
                                          </p:val>
                                        </p:tav>
                                      </p:tavLst>
                                    </p:anim>
                                    <p:anim calcmode="lin" valueType="num">
                                      <p:cBhvr>
                                        <p:cTn id="50" dur="3000"/>
                                        <p:tgtEl>
                                          <p:spTgt spid="11"/>
                                        </p:tgtEl>
                                        <p:attrNameLst>
                                          <p:attrName>ppt_w</p:attrName>
                                        </p:attrNameLst>
                                      </p:cBhvr>
                                      <p:tavLst>
                                        <p:tav tm="0">
                                          <p:val>
                                            <p:strVal val="ppt_w"/>
                                          </p:val>
                                        </p:tav>
                                        <p:tav tm="100000">
                                          <p:val>
                                            <p:fltVal val="0"/>
                                          </p:val>
                                        </p:tav>
                                      </p:tavLst>
                                    </p:anim>
                                    <p:anim calcmode="lin" valueType="num">
                                      <p:cBhvr>
                                        <p:cTn id="51" dur="3000"/>
                                        <p:tgtEl>
                                          <p:spTgt spid="11"/>
                                        </p:tgtEl>
                                        <p:attrNameLst>
                                          <p:attrName>ppt_h</p:attrName>
                                        </p:attrNameLst>
                                      </p:cBhvr>
                                      <p:tavLst>
                                        <p:tav tm="0">
                                          <p:val>
                                            <p:strVal val="ppt_h"/>
                                          </p:val>
                                        </p:tav>
                                        <p:tav tm="100000">
                                          <p:val>
                                            <p:strVal val="ppt_h"/>
                                          </p:val>
                                        </p:tav>
                                      </p:tavLst>
                                    </p:anim>
                                    <p:set>
                                      <p:cBhvr>
                                        <p:cTn id="52" dur="1" fill="hold">
                                          <p:stCondLst>
                                            <p:cond delay="2999"/>
                                          </p:stCondLst>
                                        </p:cTn>
                                        <p:tgtEl>
                                          <p:spTgt spid="11"/>
                                        </p:tgtEl>
                                        <p:attrNameLst>
                                          <p:attrName>style.visibility</p:attrName>
                                        </p:attrNameLst>
                                      </p:cBhvr>
                                      <p:to>
                                        <p:strVal val="hidden"/>
                                      </p:to>
                                    </p:set>
                                  </p:childTnLst>
                                </p:cTn>
                              </p:par>
                              <p:par>
                                <p:cTn id="53" presetID="17" presetClass="exit" presetSubtype="8" fill="hold" nodeType="withEffect">
                                  <p:stCondLst>
                                    <p:cond delay="0"/>
                                  </p:stCondLst>
                                  <p:childTnLst>
                                    <p:anim calcmode="lin" valueType="num">
                                      <p:cBhvr>
                                        <p:cTn id="54" dur="3000"/>
                                        <p:tgtEl>
                                          <p:spTgt spid="12"/>
                                        </p:tgtEl>
                                        <p:attrNameLst>
                                          <p:attrName>ppt_x</p:attrName>
                                        </p:attrNameLst>
                                      </p:cBhvr>
                                      <p:tavLst>
                                        <p:tav tm="0">
                                          <p:val>
                                            <p:strVal val="ppt_x"/>
                                          </p:val>
                                        </p:tav>
                                        <p:tav tm="100000">
                                          <p:val>
                                            <p:strVal val="ppt_x-ppt_w/2"/>
                                          </p:val>
                                        </p:tav>
                                      </p:tavLst>
                                    </p:anim>
                                    <p:anim calcmode="lin" valueType="num">
                                      <p:cBhvr>
                                        <p:cTn id="55" dur="3000"/>
                                        <p:tgtEl>
                                          <p:spTgt spid="12"/>
                                        </p:tgtEl>
                                        <p:attrNameLst>
                                          <p:attrName>ppt_y</p:attrName>
                                        </p:attrNameLst>
                                      </p:cBhvr>
                                      <p:tavLst>
                                        <p:tav tm="0">
                                          <p:val>
                                            <p:strVal val="ppt_y"/>
                                          </p:val>
                                        </p:tav>
                                        <p:tav tm="100000">
                                          <p:val>
                                            <p:strVal val="ppt_y"/>
                                          </p:val>
                                        </p:tav>
                                      </p:tavLst>
                                    </p:anim>
                                    <p:anim calcmode="lin" valueType="num">
                                      <p:cBhvr>
                                        <p:cTn id="56" dur="3000"/>
                                        <p:tgtEl>
                                          <p:spTgt spid="12"/>
                                        </p:tgtEl>
                                        <p:attrNameLst>
                                          <p:attrName>ppt_w</p:attrName>
                                        </p:attrNameLst>
                                      </p:cBhvr>
                                      <p:tavLst>
                                        <p:tav tm="0">
                                          <p:val>
                                            <p:strVal val="ppt_w"/>
                                          </p:val>
                                        </p:tav>
                                        <p:tav tm="100000">
                                          <p:val>
                                            <p:fltVal val="0"/>
                                          </p:val>
                                        </p:tav>
                                      </p:tavLst>
                                    </p:anim>
                                    <p:anim calcmode="lin" valueType="num">
                                      <p:cBhvr>
                                        <p:cTn id="57" dur="3000"/>
                                        <p:tgtEl>
                                          <p:spTgt spid="12"/>
                                        </p:tgtEl>
                                        <p:attrNameLst>
                                          <p:attrName>ppt_h</p:attrName>
                                        </p:attrNameLst>
                                      </p:cBhvr>
                                      <p:tavLst>
                                        <p:tav tm="0">
                                          <p:val>
                                            <p:strVal val="ppt_h"/>
                                          </p:val>
                                        </p:tav>
                                        <p:tav tm="100000">
                                          <p:val>
                                            <p:strVal val="ppt_h"/>
                                          </p:val>
                                        </p:tav>
                                      </p:tavLst>
                                    </p:anim>
                                    <p:set>
                                      <p:cBhvr>
                                        <p:cTn id="58" dur="1" fill="hold">
                                          <p:stCondLst>
                                            <p:cond delay="2999"/>
                                          </p:stCondLst>
                                        </p:cTn>
                                        <p:tgtEl>
                                          <p:spTgt spid="12"/>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3000"/>
                                        <p:tgtEl>
                                          <p:spTgt spid="13"/>
                                        </p:tgtEl>
                                        <p:attrNameLst>
                                          <p:attrName>ppt_x</p:attrName>
                                        </p:attrNameLst>
                                      </p:cBhvr>
                                      <p:tavLst>
                                        <p:tav tm="0">
                                          <p:val>
                                            <p:strVal val="ppt_x"/>
                                          </p:val>
                                        </p:tav>
                                        <p:tav tm="100000">
                                          <p:val>
                                            <p:strVal val="ppt_x-ppt_w/2"/>
                                          </p:val>
                                        </p:tav>
                                      </p:tavLst>
                                    </p:anim>
                                    <p:anim calcmode="lin" valueType="num">
                                      <p:cBhvr>
                                        <p:cTn id="61" dur="3000"/>
                                        <p:tgtEl>
                                          <p:spTgt spid="13"/>
                                        </p:tgtEl>
                                        <p:attrNameLst>
                                          <p:attrName>ppt_y</p:attrName>
                                        </p:attrNameLst>
                                      </p:cBhvr>
                                      <p:tavLst>
                                        <p:tav tm="0">
                                          <p:val>
                                            <p:strVal val="ppt_y"/>
                                          </p:val>
                                        </p:tav>
                                        <p:tav tm="100000">
                                          <p:val>
                                            <p:strVal val="ppt_y"/>
                                          </p:val>
                                        </p:tav>
                                      </p:tavLst>
                                    </p:anim>
                                    <p:anim calcmode="lin" valueType="num">
                                      <p:cBhvr>
                                        <p:cTn id="62" dur="3000"/>
                                        <p:tgtEl>
                                          <p:spTgt spid="13"/>
                                        </p:tgtEl>
                                        <p:attrNameLst>
                                          <p:attrName>ppt_w</p:attrName>
                                        </p:attrNameLst>
                                      </p:cBhvr>
                                      <p:tavLst>
                                        <p:tav tm="0">
                                          <p:val>
                                            <p:strVal val="ppt_w"/>
                                          </p:val>
                                        </p:tav>
                                        <p:tav tm="100000">
                                          <p:val>
                                            <p:fltVal val="0"/>
                                          </p:val>
                                        </p:tav>
                                      </p:tavLst>
                                    </p:anim>
                                    <p:anim calcmode="lin" valueType="num">
                                      <p:cBhvr>
                                        <p:cTn id="63" dur="3000"/>
                                        <p:tgtEl>
                                          <p:spTgt spid="13"/>
                                        </p:tgtEl>
                                        <p:attrNameLst>
                                          <p:attrName>ppt_h</p:attrName>
                                        </p:attrNameLst>
                                      </p:cBhvr>
                                      <p:tavLst>
                                        <p:tav tm="0">
                                          <p:val>
                                            <p:strVal val="ppt_h"/>
                                          </p:val>
                                        </p:tav>
                                        <p:tav tm="100000">
                                          <p:val>
                                            <p:strVal val="ppt_h"/>
                                          </p:val>
                                        </p:tav>
                                      </p:tavLst>
                                    </p:anim>
                                    <p:set>
                                      <p:cBhvr>
                                        <p:cTn id="64" dur="1" fill="hold">
                                          <p:stCondLst>
                                            <p:cond delay="2999"/>
                                          </p:stCondLst>
                                        </p:cTn>
                                        <p:tgtEl>
                                          <p:spTgt spid="13"/>
                                        </p:tgtEl>
                                        <p:attrNameLst>
                                          <p:attrName>style.visibility</p:attrName>
                                        </p:attrNameLst>
                                      </p:cBhvr>
                                      <p:to>
                                        <p:strVal val="hidden"/>
                                      </p:to>
                                    </p:set>
                                  </p:childTnLst>
                                </p:cTn>
                              </p:par>
                              <p:par>
                                <p:cTn id="65" presetID="17" presetClass="exit" presetSubtype="2" fill="hold" nodeType="withEffect">
                                  <p:stCondLst>
                                    <p:cond delay="0"/>
                                  </p:stCondLst>
                                  <p:childTnLst>
                                    <p:anim calcmode="lin" valueType="num">
                                      <p:cBhvr>
                                        <p:cTn id="66" dur="3000"/>
                                        <p:tgtEl>
                                          <p:spTgt spid="14"/>
                                        </p:tgtEl>
                                        <p:attrNameLst>
                                          <p:attrName>ppt_x</p:attrName>
                                        </p:attrNameLst>
                                      </p:cBhvr>
                                      <p:tavLst>
                                        <p:tav tm="0">
                                          <p:val>
                                            <p:strVal val="ppt_x"/>
                                          </p:val>
                                        </p:tav>
                                        <p:tav tm="100000">
                                          <p:val>
                                            <p:strVal val="ppt_x+ppt_w/2"/>
                                          </p:val>
                                        </p:tav>
                                      </p:tavLst>
                                    </p:anim>
                                    <p:anim calcmode="lin" valueType="num">
                                      <p:cBhvr>
                                        <p:cTn id="67" dur="3000"/>
                                        <p:tgtEl>
                                          <p:spTgt spid="14"/>
                                        </p:tgtEl>
                                        <p:attrNameLst>
                                          <p:attrName>ppt_y</p:attrName>
                                        </p:attrNameLst>
                                      </p:cBhvr>
                                      <p:tavLst>
                                        <p:tav tm="0">
                                          <p:val>
                                            <p:strVal val="ppt_y"/>
                                          </p:val>
                                        </p:tav>
                                        <p:tav tm="100000">
                                          <p:val>
                                            <p:strVal val="ppt_y"/>
                                          </p:val>
                                        </p:tav>
                                      </p:tavLst>
                                    </p:anim>
                                    <p:anim calcmode="lin" valueType="num">
                                      <p:cBhvr>
                                        <p:cTn id="68" dur="3000"/>
                                        <p:tgtEl>
                                          <p:spTgt spid="14"/>
                                        </p:tgtEl>
                                        <p:attrNameLst>
                                          <p:attrName>ppt_w</p:attrName>
                                        </p:attrNameLst>
                                      </p:cBhvr>
                                      <p:tavLst>
                                        <p:tav tm="0">
                                          <p:val>
                                            <p:strVal val="ppt_w"/>
                                          </p:val>
                                        </p:tav>
                                        <p:tav tm="100000">
                                          <p:val>
                                            <p:fltVal val="0"/>
                                          </p:val>
                                        </p:tav>
                                      </p:tavLst>
                                    </p:anim>
                                    <p:anim calcmode="lin" valueType="num">
                                      <p:cBhvr>
                                        <p:cTn id="69" dur="3000"/>
                                        <p:tgtEl>
                                          <p:spTgt spid="14"/>
                                        </p:tgtEl>
                                        <p:attrNameLst>
                                          <p:attrName>ppt_h</p:attrName>
                                        </p:attrNameLst>
                                      </p:cBhvr>
                                      <p:tavLst>
                                        <p:tav tm="0">
                                          <p:val>
                                            <p:strVal val="ppt_h"/>
                                          </p:val>
                                        </p:tav>
                                        <p:tav tm="100000">
                                          <p:val>
                                            <p:strVal val="ppt_h"/>
                                          </p:val>
                                        </p:tav>
                                      </p:tavLst>
                                    </p:anim>
                                    <p:set>
                                      <p:cBhvr>
                                        <p:cTn id="70" dur="1" fill="hold">
                                          <p:stCondLst>
                                            <p:cond delay="2999"/>
                                          </p:stCondLst>
                                        </p:cTn>
                                        <p:tgtEl>
                                          <p:spTgt spid="14"/>
                                        </p:tgtEl>
                                        <p:attrNameLst>
                                          <p:attrName>style.visibility</p:attrName>
                                        </p:attrNameLst>
                                      </p:cBhvr>
                                      <p:to>
                                        <p:strVal val="hidden"/>
                                      </p:to>
                                    </p:set>
                                  </p:childTnLst>
                                </p:cTn>
                              </p:par>
                              <p:par>
                                <p:cTn id="71" presetID="17" presetClass="exit" presetSubtype="2" fill="hold" nodeType="withEffect">
                                  <p:stCondLst>
                                    <p:cond delay="0"/>
                                  </p:stCondLst>
                                  <p:childTnLst>
                                    <p:anim calcmode="lin" valueType="num">
                                      <p:cBhvr>
                                        <p:cTn id="72" dur="3000"/>
                                        <p:tgtEl>
                                          <p:spTgt spid="15"/>
                                        </p:tgtEl>
                                        <p:attrNameLst>
                                          <p:attrName>ppt_x</p:attrName>
                                        </p:attrNameLst>
                                      </p:cBhvr>
                                      <p:tavLst>
                                        <p:tav tm="0">
                                          <p:val>
                                            <p:strVal val="ppt_x"/>
                                          </p:val>
                                        </p:tav>
                                        <p:tav tm="100000">
                                          <p:val>
                                            <p:strVal val="ppt_x+ppt_w/2"/>
                                          </p:val>
                                        </p:tav>
                                      </p:tavLst>
                                    </p:anim>
                                    <p:anim calcmode="lin" valueType="num">
                                      <p:cBhvr>
                                        <p:cTn id="73" dur="3000"/>
                                        <p:tgtEl>
                                          <p:spTgt spid="15"/>
                                        </p:tgtEl>
                                        <p:attrNameLst>
                                          <p:attrName>ppt_y</p:attrName>
                                        </p:attrNameLst>
                                      </p:cBhvr>
                                      <p:tavLst>
                                        <p:tav tm="0">
                                          <p:val>
                                            <p:strVal val="ppt_y"/>
                                          </p:val>
                                        </p:tav>
                                        <p:tav tm="100000">
                                          <p:val>
                                            <p:strVal val="ppt_y"/>
                                          </p:val>
                                        </p:tav>
                                      </p:tavLst>
                                    </p:anim>
                                    <p:anim calcmode="lin" valueType="num">
                                      <p:cBhvr>
                                        <p:cTn id="74" dur="3000"/>
                                        <p:tgtEl>
                                          <p:spTgt spid="15"/>
                                        </p:tgtEl>
                                        <p:attrNameLst>
                                          <p:attrName>ppt_w</p:attrName>
                                        </p:attrNameLst>
                                      </p:cBhvr>
                                      <p:tavLst>
                                        <p:tav tm="0">
                                          <p:val>
                                            <p:strVal val="ppt_w"/>
                                          </p:val>
                                        </p:tav>
                                        <p:tav tm="100000">
                                          <p:val>
                                            <p:fltVal val="0"/>
                                          </p:val>
                                        </p:tav>
                                      </p:tavLst>
                                    </p:anim>
                                    <p:anim calcmode="lin" valueType="num">
                                      <p:cBhvr>
                                        <p:cTn id="75" dur="3000"/>
                                        <p:tgtEl>
                                          <p:spTgt spid="15"/>
                                        </p:tgtEl>
                                        <p:attrNameLst>
                                          <p:attrName>ppt_h</p:attrName>
                                        </p:attrNameLst>
                                      </p:cBhvr>
                                      <p:tavLst>
                                        <p:tav tm="0">
                                          <p:val>
                                            <p:strVal val="ppt_h"/>
                                          </p:val>
                                        </p:tav>
                                        <p:tav tm="100000">
                                          <p:val>
                                            <p:strVal val="ppt_h"/>
                                          </p:val>
                                        </p:tav>
                                      </p:tavLst>
                                    </p:anim>
                                    <p:set>
                                      <p:cBhvr>
                                        <p:cTn id="76" dur="1" fill="hold">
                                          <p:stCondLst>
                                            <p:cond delay="2999"/>
                                          </p:stCondLst>
                                        </p:cTn>
                                        <p:tgtEl>
                                          <p:spTgt spid="15"/>
                                        </p:tgtEl>
                                        <p:attrNameLst>
                                          <p:attrName>style.visibility</p:attrName>
                                        </p:attrNameLst>
                                      </p:cBhvr>
                                      <p:to>
                                        <p:strVal val="hidden"/>
                                      </p:to>
                                    </p:set>
                                  </p:childTnLst>
                                </p:cTn>
                              </p:par>
                              <p:par>
                                <p:cTn id="77" presetID="17" presetClass="exit" presetSubtype="2" fill="hold" nodeType="withEffect">
                                  <p:stCondLst>
                                    <p:cond delay="0"/>
                                  </p:stCondLst>
                                  <p:childTnLst>
                                    <p:anim calcmode="lin" valueType="num">
                                      <p:cBhvr>
                                        <p:cTn id="78" dur="3000"/>
                                        <p:tgtEl>
                                          <p:spTgt spid="16"/>
                                        </p:tgtEl>
                                        <p:attrNameLst>
                                          <p:attrName>ppt_x</p:attrName>
                                        </p:attrNameLst>
                                      </p:cBhvr>
                                      <p:tavLst>
                                        <p:tav tm="0">
                                          <p:val>
                                            <p:strVal val="ppt_x"/>
                                          </p:val>
                                        </p:tav>
                                        <p:tav tm="100000">
                                          <p:val>
                                            <p:strVal val="ppt_x+ppt_w/2"/>
                                          </p:val>
                                        </p:tav>
                                      </p:tavLst>
                                    </p:anim>
                                    <p:anim calcmode="lin" valueType="num">
                                      <p:cBhvr>
                                        <p:cTn id="79" dur="3000"/>
                                        <p:tgtEl>
                                          <p:spTgt spid="16"/>
                                        </p:tgtEl>
                                        <p:attrNameLst>
                                          <p:attrName>ppt_y</p:attrName>
                                        </p:attrNameLst>
                                      </p:cBhvr>
                                      <p:tavLst>
                                        <p:tav tm="0">
                                          <p:val>
                                            <p:strVal val="ppt_y"/>
                                          </p:val>
                                        </p:tav>
                                        <p:tav tm="100000">
                                          <p:val>
                                            <p:strVal val="ppt_y"/>
                                          </p:val>
                                        </p:tav>
                                      </p:tavLst>
                                    </p:anim>
                                    <p:anim calcmode="lin" valueType="num">
                                      <p:cBhvr>
                                        <p:cTn id="80" dur="3000"/>
                                        <p:tgtEl>
                                          <p:spTgt spid="16"/>
                                        </p:tgtEl>
                                        <p:attrNameLst>
                                          <p:attrName>ppt_w</p:attrName>
                                        </p:attrNameLst>
                                      </p:cBhvr>
                                      <p:tavLst>
                                        <p:tav tm="0">
                                          <p:val>
                                            <p:strVal val="ppt_w"/>
                                          </p:val>
                                        </p:tav>
                                        <p:tav tm="100000">
                                          <p:val>
                                            <p:fltVal val="0"/>
                                          </p:val>
                                        </p:tav>
                                      </p:tavLst>
                                    </p:anim>
                                    <p:anim calcmode="lin" valueType="num">
                                      <p:cBhvr>
                                        <p:cTn id="81" dur="3000"/>
                                        <p:tgtEl>
                                          <p:spTgt spid="16"/>
                                        </p:tgtEl>
                                        <p:attrNameLst>
                                          <p:attrName>ppt_h</p:attrName>
                                        </p:attrNameLst>
                                      </p:cBhvr>
                                      <p:tavLst>
                                        <p:tav tm="0">
                                          <p:val>
                                            <p:strVal val="ppt_h"/>
                                          </p:val>
                                        </p:tav>
                                        <p:tav tm="100000">
                                          <p:val>
                                            <p:strVal val="ppt_h"/>
                                          </p:val>
                                        </p:tav>
                                      </p:tavLst>
                                    </p:anim>
                                    <p:set>
                                      <p:cBhvr>
                                        <p:cTn id="82" dur="1" fill="hold">
                                          <p:stCondLst>
                                            <p:cond delay="2999"/>
                                          </p:stCondLst>
                                        </p:cTn>
                                        <p:tgtEl>
                                          <p:spTgt spid="16"/>
                                        </p:tgtEl>
                                        <p:attrNameLst>
                                          <p:attrName>style.visibility</p:attrName>
                                        </p:attrNameLst>
                                      </p:cBhvr>
                                      <p:to>
                                        <p:strVal val="hidden"/>
                                      </p:to>
                                    </p:set>
                                  </p:childTnLst>
                                </p:cTn>
                              </p:par>
                              <p:par>
                                <p:cTn id="83" presetID="17" presetClass="exit" presetSubtype="2" fill="hold" nodeType="withEffect">
                                  <p:stCondLst>
                                    <p:cond delay="0"/>
                                  </p:stCondLst>
                                  <p:childTnLst>
                                    <p:anim calcmode="lin" valueType="num">
                                      <p:cBhvr>
                                        <p:cTn id="84" dur="3000"/>
                                        <p:tgtEl>
                                          <p:spTgt spid="17"/>
                                        </p:tgtEl>
                                        <p:attrNameLst>
                                          <p:attrName>ppt_x</p:attrName>
                                        </p:attrNameLst>
                                      </p:cBhvr>
                                      <p:tavLst>
                                        <p:tav tm="0">
                                          <p:val>
                                            <p:strVal val="ppt_x"/>
                                          </p:val>
                                        </p:tav>
                                        <p:tav tm="100000">
                                          <p:val>
                                            <p:strVal val="ppt_x+ppt_w/2"/>
                                          </p:val>
                                        </p:tav>
                                      </p:tavLst>
                                    </p:anim>
                                    <p:anim calcmode="lin" valueType="num">
                                      <p:cBhvr>
                                        <p:cTn id="85" dur="3000"/>
                                        <p:tgtEl>
                                          <p:spTgt spid="17"/>
                                        </p:tgtEl>
                                        <p:attrNameLst>
                                          <p:attrName>ppt_y</p:attrName>
                                        </p:attrNameLst>
                                      </p:cBhvr>
                                      <p:tavLst>
                                        <p:tav tm="0">
                                          <p:val>
                                            <p:strVal val="ppt_y"/>
                                          </p:val>
                                        </p:tav>
                                        <p:tav tm="100000">
                                          <p:val>
                                            <p:strVal val="ppt_y"/>
                                          </p:val>
                                        </p:tav>
                                      </p:tavLst>
                                    </p:anim>
                                    <p:anim calcmode="lin" valueType="num">
                                      <p:cBhvr>
                                        <p:cTn id="86" dur="3000"/>
                                        <p:tgtEl>
                                          <p:spTgt spid="17"/>
                                        </p:tgtEl>
                                        <p:attrNameLst>
                                          <p:attrName>ppt_w</p:attrName>
                                        </p:attrNameLst>
                                      </p:cBhvr>
                                      <p:tavLst>
                                        <p:tav tm="0">
                                          <p:val>
                                            <p:strVal val="ppt_w"/>
                                          </p:val>
                                        </p:tav>
                                        <p:tav tm="100000">
                                          <p:val>
                                            <p:fltVal val="0"/>
                                          </p:val>
                                        </p:tav>
                                      </p:tavLst>
                                    </p:anim>
                                    <p:anim calcmode="lin" valueType="num">
                                      <p:cBhvr>
                                        <p:cTn id="87" dur="3000"/>
                                        <p:tgtEl>
                                          <p:spTgt spid="17"/>
                                        </p:tgtEl>
                                        <p:attrNameLst>
                                          <p:attrName>ppt_h</p:attrName>
                                        </p:attrNameLst>
                                      </p:cBhvr>
                                      <p:tavLst>
                                        <p:tav tm="0">
                                          <p:val>
                                            <p:strVal val="ppt_h"/>
                                          </p:val>
                                        </p:tav>
                                        <p:tav tm="100000">
                                          <p:val>
                                            <p:strVal val="ppt_h"/>
                                          </p:val>
                                        </p:tav>
                                      </p:tavLst>
                                    </p:anim>
                                    <p:set>
                                      <p:cBhvr>
                                        <p:cTn id="88" dur="1" fill="hold">
                                          <p:stCondLst>
                                            <p:cond delay="2999"/>
                                          </p:stCondLst>
                                        </p:cTn>
                                        <p:tgtEl>
                                          <p:spTgt spid="17"/>
                                        </p:tgtEl>
                                        <p:attrNameLst>
                                          <p:attrName>style.visibility</p:attrName>
                                        </p:attrNameLst>
                                      </p:cBhvr>
                                      <p:to>
                                        <p:strVal val="hidden"/>
                                      </p:to>
                                    </p:set>
                                  </p:childTnLst>
                                </p:cTn>
                              </p:par>
                              <p:par>
                                <p:cTn id="89" presetID="17" presetClass="exit" presetSubtype="2" fill="hold" nodeType="withEffect">
                                  <p:stCondLst>
                                    <p:cond delay="0"/>
                                  </p:stCondLst>
                                  <p:childTnLst>
                                    <p:anim calcmode="lin" valueType="num">
                                      <p:cBhvr>
                                        <p:cTn id="90" dur="3000"/>
                                        <p:tgtEl>
                                          <p:spTgt spid="18"/>
                                        </p:tgtEl>
                                        <p:attrNameLst>
                                          <p:attrName>ppt_x</p:attrName>
                                        </p:attrNameLst>
                                      </p:cBhvr>
                                      <p:tavLst>
                                        <p:tav tm="0">
                                          <p:val>
                                            <p:strVal val="ppt_x"/>
                                          </p:val>
                                        </p:tav>
                                        <p:tav tm="100000">
                                          <p:val>
                                            <p:strVal val="ppt_x+ppt_w/2"/>
                                          </p:val>
                                        </p:tav>
                                      </p:tavLst>
                                    </p:anim>
                                    <p:anim calcmode="lin" valueType="num">
                                      <p:cBhvr>
                                        <p:cTn id="91" dur="3000"/>
                                        <p:tgtEl>
                                          <p:spTgt spid="18"/>
                                        </p:tgtEl>
                                        <p:attrNameLst>
                                          <p:attrName>ppt_y</p:attrName>
                                        </p:attrNameLst>
                                      </p:cBhvr>
                                      <p:tavLst>
                                        <p:tav tm="0">
                                          <p:val>
                                            <p:strVal val="ppt_y"/>
                                          </p:val>
                                        </p:tav>
                                        <p:tav tm="100000">
                                          <p:val>
                                            <p:strVal val="ppt_y"/>
                                          </p:val>
                                        </p:tav>
                                      </p:tavLst>
                                    </p:anim>
                                    <p:anim calcmode="lin" valueType="num">
                                      <p:cBhvr>
                                        <p:cTn id="92" dur="3000"/>
                                        <p:tgtEl>
                                          <p:spTgt spid="18"/>
                                        </p:tgtEl>
                                        <p:attrNameLst>
                                          <p:attrName>ppt_w</p:attrName>
                                        </p:attrNameLst>
                                      </p:cBhvr>
                                      <p:tavLst>
                                        <p:tav tm="0">
                                          <p:val>
                                            <p:strVal val="ppt_w"/>
                                          </p:val>
                                        </p:tav>
                                        <p:tav tm="100000">
                                          <p:val>
                                            <p:fltVal val="0"/>
                                          </p:val>
                                        </p:tav>
                                      </p:tavLst>
                                    </p:anim>
                                    <p:anim calcmode="lin" valueType="num">
                                      <p:cBhvr>
                                        <p:cTn id="93" dur="3000"/>
                                        <p:tgtEl>
                                          <p:spTgt spid="18"/>
                                        </p:tgtEl>
                                        <p:attrNameLst>
                                          <p:attrName>ppt_h</p:attrName>
                                        </p:attrNameLst>
                                      </p:cBhvr>
                                      <p:tavLst>
                                        <p:tav tm="0">
                                          <p:val>
                                            <p:strVal val="ppt_h"/>
                                          </p:val>
                                        </p:tav>
                                        <p:tav tm="100000">
                                          <p:val>
                                            <p:strVal val="ppt_h"/>
                                          </p:val>
                                        </p:tav>
                                      </p:tavLst>
                                    </p:anim>
                                    <p:set>
                                      <p:cBhvr>
                                        <p:cTn id="94" dur="1" fill="hold">
                                          <p:stCondLst>
                                            <p:cond delay="2999"/>
                                          </p:stCondLst>
                                        </p:cTn>
                                        <p:tgtEl>
                                          <p:spTgt spid="18"/>
                                        </p:tgtEl>
                                        <p:attrNameLst>
                                          <p:attrName>style.visibility</p:attrName>
                                        </p:attrNameLst>
                                      </p:cBhvr>
                                      <p:to>
                                        <p:strVal val="hidden"/>
                                      </p:to>
                                    </p:set>
                                  </p:childTnLst>
                                </p:cTn>
                              </p:par>
                              <p:par>
                                <p:cTn id="95" presetID="17" presetClass="exit" presetSubtype="2" fill="hold" nodeType="withEffect">
                                  <p:stCondLst>
                                    <p:cond delay="0"/>
                                  </p:stCondLst>
                                  <p:childTnLst>
                                    <p:anim calcmode="lin" valueType="num">
                                      <p:cBhvr>
                                        <p:cTn id="96" dur="3000"/>
                                        <p:tgtEl>
                                          <p:spTgt spid="19"/>
                                        </p:tgtEl>
                                        <p:attrNameLst>
                                          <p:attrName>ppt_x</p:attrName>
                                        </p:attrNameLst>
                                      </p:cBhvr>
                                      <p:tavLst>
                                        <p:tav tm="0">
                                          <p:val>
                                            <p:strVal val="ppt_x"/>
                                          </p:val>
                                        </p:tav>
                                        <p:tav tm="100000">
                                          <p:val>
                                            <p:strVal val="ppt_x+ppt_w/2"/>
                                          </p:val>
                                        </p:tav>
                                      </p:tavLst>
                                    </p:anim>
                                    <p:anim calcmode="lin" valueType="num">
                                      <p:cBhvr>
                                        <p:cTn id="97" dur="3000"/>
                                        <p:tgtEl>
                                          <p:spTgt spid="19"/>
                                        </p:tgtEl>
                                        <p:attrNameLst>
                                          <p:attrName>ppt_y</p:attrName>
                                        </p:attrNameLst>
                                      </p:cBhvr>
                                      <p:tavLst>
                                        <p:tav tm="0">
                                          <p:val>
                                            <p:strVal val="ppt_y"/>
                                          </p:val>
                                        </p:tav>
                                        <p:tav tm="100000">
                                          <p:val>
                                            <p:strVal val="ppt_y"/>
                                          </p:val>
                                        </p:tav>
                                      </p:tavLst>
                                    </p:anim>
                                    <p:anim calcmode="lin" valueType="num">
                                      <p:cBhvr>
                                        <p:cTn id="98" dur="3000"/>
                                        <p:tgtEl>
                                          <p:spTgt spid="19"/>
                                        </p:tgtEl>
                                        <p:attrNameLst>
                                          <p:attrName>ppt_w</p:attrName>
                                        </p:attrNameLst>
                                      </p:cBhvr>
                                      <p:tavLst>
                                        <p:tav tm="0">
                                          <p:val>
                                            <p:strVal val="ppt_w"/>
                                          </p:val>
                                        </p:tav>
                                        <p:tav tm="100000">
                                          <p:val>
                                            <p:fltVal val="0"/>
                                          </p:val>
                                        </p:tav>
                                      </p:tavLst>
                                    </p:anim>
                                    <p:anim calcmode="lin" valueType="num">
                                      <p:cBhvr>
                                        <p:cTn id="99" dur="3000"/>
                                        <p:tgtEl>
                                          <p:spTgt spid="19"/>
                                        </p:tgtEl>
                                        <p:attrNameLst>
                                          <p:attrName>ppt_h</p:attrName>
                                        </p:attrNameLst>
                                      </p:cBhvr>
                                      <p:tavLst>
                                        <p:tav tm="0">
                                          <p:val>
                                            <p:strVal val="ppt_h"/>
                                          </p:val>
                                        </p:tav>
                                        <p:tav tm="100000">
                                          <p:val>
                                            <p:strVal val="ppt_h"/>
                                          </p:val>
                                        </p:tav>
                                      </p:tavLst>
                                    </p:anim>
                                    <p:set>
                                      <p:cBhvr>
                                        <p:cTn id="100" dur="1" fill="hold">
                                          <p:stCondLst>
                                            <p:cond delay="2999"/>
                                          </p:stCondLst>
                                        </p:cTn>
                                        <p:tgtEl>
                                          <p:spTgt spid="19"/>
                                        </p:tgtEl>
                                        <p:attrNameLst>
                                          <p:attrName>style.visibility</p:attrName>
                                        </p:attrNameLst>
                                      </p:cBhvr>
                                      <p:to>
                                        <p:strVal val="hidden"/>
                                      </p:to>
                                    </p:set>
                                  </p:childTnLst>
                                </p:cTn>
                              </p:par>
                              <p:par>
                                <p:cTn id="101" presetID="17" presetClass="exit" presetSubtype="2" fill="hold" nodeType="withEffect">
                                  <p:stCondLst>
                                    <p:cond delay="0"/>
                                  </p:stCondLst>
                                  <p:childTnLst>
                                    <p:anim calcmode="lin" valueType="num">
                                      <p:cBhvr>
                                        <p:cTn id="102" dur="3000"/>
                                        <p:tgtEl>
                                          <p:spTgt spid="20"/>
                                        </p:tgtEl>
                                        <p:attrNameLst>
                                          <p:attrName>ppt_x</p:attrName>
                                        </p:attrNameLst>
                                      </p:cBhvr>
                                      <p:tavLst>
                                        <p:tav tm="0">
                                          <p:val>
                                            <p:strVal val="ppt_x"/>
                                          </p:val>
                                        </p:tav>
                                        <p:tav tm="100000">
                                          <p:val>
                                            <p:strVal val="ppt_x+ppt_w/2"/>
                                          </p:val>
                                        </p:tav>
                                      </p:tavLst>
                                    </p:anim>
                                    <p:anim calcmode="lin" valueType="num">
                                      <p:cBhvr>
                                        <p:cTn id="103" dur="3000"/>
                                        <p:tgtEl>
                                          <p:spTgt spid="20"/>
                                        </p:tgtEl>
                                        <p:attrNameLst>
                                          <p:attrName>ppt_y</p:attrName>
                                        </p:attrNameLst>
                                      </p:cBhvr>
                                      <p:tavLst>
                                        <p:tav tm="0">
                                          <p:val>
                                            <p:strVal val="ppt_y"/>
                                          </p:val>
                                        </p:tav>
                                        <p:tav tm="100000">
                                          <p:val>
                                            <p:strVal val="ppt_y"/>
                                          </p:val>
                                        </p:tav>
                                      </p:tavLst>
                                    </p:anim>
                                    <p:anim calcmode="lin" valueType="num">
                                      <p:cBhvr>
                                        <p:cTn id="104" dur="3000"/>
                                        <p:tgtEl>
                                          <p:spTgt spid="20"/>
                                        </p:tgtEl>
                                        <p:attrNameLst>
                                          <p:attrName>ppt_w</p:attrName>
                                        </p:attrNameLst>
                                      </p:cBhvr>
                                      <p:tavLst>
                                        <p:tav tm="0">
                                          <p:val>
                                            <p:strVal val="ppt_w"/>
                                          </p:val>
                                        </p:tav>
                                        <p:tav tm="100000">
                                          <p:val>
                                            <p:fltVal val="0"/>
                                          </p:val>
                                        </p:tav>
                                      </p:tavLst>
                                    </p:anim>
                                    <p:anim calcmode="lin" valueType="num">
                                      <p:cBhvr>
                                        <p:cTn id="105" dur="3000"/>
                                        <p:tgtEl>
                                          <p:spTgt spid="20"/>
                                        </p:tgtEl>
                                        <p:attrNameLst>
                                          <p:attrName>ppt_h</p:attrName>
                                        </p:attrNameLst>
                                      </p:cBhvr>
                                      <p:tavLst>
                                        <p:tav tm="0">
                                          <p:val>
                                            <p:strVal val="ppt_h"/>
                                          </p:val>
                                        </p:tav>
                                        <p:tav tm="100000">
                                          <p:val>
                                            <p:strVal val="ppt_h"/>
                                          </p:val>
                                        </p:tav>
                                      </p:tavLst>
                                    </p:anim>
                                    <p:set>
                                      <p:cBhvr>
                                        <p:cTn id="106" dur="1" fill="hold">
                                          <p:stCondLst>
                                            <p:cond delay="2999"/>
                                          </p:stCondLst>
                                        </p:cTn>
                                        <p:tgtEl>
                                          <p:spTgt spid="20"/>
                                        </p:tgtEl>
                                        <p:attrNameLst>
                                          <p:attrName>style.visibility</p:attrName>
                                        </p:attrNameLst>
                                      </p:cBhvr>
                                      <p:to>
                                        <p:strVal val="hidden"/>
                                      </p:to>
                                    </p:set>
                                  </p:childTnLst>
                                </p:cTn>
                              </p:par>
                              <p:par>
                                <p:cTn id="107" presetID="17" presetClass="exit" presetSubtype="2" fill="hold" nodeType="withEffect">
                                  <p:stCondLst>
                                    <p:cond delay="0"/>
                                  </p:stCondLst>
                                  <p:childTnLst>
                                    <p:anim calcmode="lin" valueType="num">
                                      <p:cBhvr>
                                        <p:cTn id="108" dur="3000"/>
                                        <p:tgtEl>
                                          <p:spTgt spid="21"/>
                                        </p:tgtEl>
                                        <p:attrNameLst>
                                          <p:attrName>ppt_x</p:attrName>
                                        </p:attrNameLst>
                                      </p:cBhvr>
                                      <p:tavLst>
                                        <p:tav tm="0">
                                          <p:val>
                                            <p:strVal val="ppt_x"/>
                                          </p:val>
                                        </p:tav>
                                        <p:tav tm="100000">
                                          <p:val>
                                            <p:strVal val="ppt_x+ppt_w/2"/>
                                          </p:val>
                                        </p:tav>
                                      </p:tavLst>
                                    </p:anim>
                                    <p:anim calcmode="lin" valueType="num">
                                      <p:cBhvr>
                                        <p:cTn id="109" dur="3000"/>
                                        <p:tgtEl>
                                          <p:spTgt spid="21"/>
                                        </p:tgtEl>
                                        <p:attrNameLst>
                                          <p:attrName>ppt_y</p:attrName>
                                        </p:attrNameLst>
                                      </p:cBhvr>
                                      <p:tavLst>
                                        <p:tav tm="0">
                                          <p:val>
                                            <p:strVal val="ppt_y"/>
                                          </p:val>
                                        </p:tav>
                                        <p:tav tm="100000">
                                          <p:val>
                                            <p:strVal val="ppt_y"/>
                                          </p:val>
                                        </p:tav>
                                      </p:tavLst>
                                    </p:anim>
                                    <p:anim calcmode="lin" valueType="num">
                                      <p:cBhvr>
                                        <p:cTn id="110" dur="3000"/>
                                        <p:tgtEl>
                                          <p:spTgt spid="21"/>
                                        </p:tgtEl>
                                        <p:attrNameLst>
                                          <p:attrName>ppt_w</p:attrName>
                                        </p:attrNameLst>
                                      </p:cBhvr>
                                      <p:tavLst>
                                        <p:tav tm="0">
                                          <p:val>
                                            <p:strVal val="ppt_w"/>
                                          </p:val>
                                        </p:tav>
                                        <p:tav tm="100000">
                                          <p:val>
                                            <p:fltVal val="0"/>
                                          </p:val>
                                        </p:tav>
                                      </p:tavLst>
                                    </p:anim>
                                    <p:anim calcmode="lin" valueType="num">
                                      <p:cBhvr>
                                        <p:cTn id="111" dur="3000"/>
                                        <p:tgtEl>
                                          <p:spTgt spid="21"/>
                                        </p:tgtEl>
                                        <p:attrNameLst>
                                          <p:attrName>ppt_h</p:attrName>
                                        </p:attrNameLst>
                                      </p:cBhvr>
                                      <p:tavLst>
                                        <p:tav tm="0">
                                          <p:val>
                                            <p:strVal val="ppt_h"/>
                                          </p:val>
                                        </p:tav>
                                        <p:tav tm="100000">
                                          <p:val>
                                            <p:strVal val="ppt_h"/>
                                          </p:val>
                                        </p:tav>
                                      </p:tavLst>
                                    </p:anim>
                                    <p:set>
                                      <p:cBhvr>
                                        <p:cTn id="112" dur="1" fill="hold">
                                          <p:stCondLst>
                                            <p:cond delay="2999"/>
                                          </p:stCondLst>
                                        </p:cTn>
                                        <p:tgtEl>
                                          <p:spTgt spid="21"/>
                                        </p:tgtEl>
                                        <p:attrNameLst>
                                          <p:attrName>style.visibility</p:attrName>
                                        </p:attrNameLst>
                                      </p:cBhvr>
                                      <p:to>
                                        <p:strVal val="hidden"/>
                                      </p:to>
                                    </p:set>
                                  </p:childTnLst>
                                </p:cTn>
                              </p:par>
                              <p:par>
                                <p:cTn id="113" presetID="17" presetClass="exit" presetSubtype="2" fill="hold" nodeType="withEffect">
                                  <p:stCondLst>
                                    <p:cond delay="0"/>
                                  </p:stCondLst>
                                  <p:childTnLst>
                                    <p:anim calcmode="lin" valueType="num">
                                      <p:cBhvr>
                                        <p:cTn id="114" dur="3000"/>
                                        <p:tgtEl>
                                          <p:spTgt spid="22"/>
                                        </p:tgtEl>
                                        <p:attrNameLst>
                                          <p:attrName>ppt_x</p:attrName>
                                        </p:attrNameLst>
                                      </p:cBhvr>
                                      <p:tavLst>
                                        <p:tav tm="0">
                                          <p:val>
                                            <p:strVal val="ppt_x"/>
                                          </p:val>
                                        </p:tav>
                                        <p:tav tm="100000">
                                          <p:val>
                                            <p:strVal val="ppt_x+ppt_w/2"/>
                                          </p:val>
                                        </p:tav>
                                      </p:tavLst>
                                    </p:anim>
                                    <p:anim calcmode="lin" valueType="num">
                                      <p:cBhvr>
                                        <p:cTn id="115" dur="3000"/>
                                        <p:tgtEl>
                                          <p:spTgt spid="22"/>
                                        </p:tgtEl>
                                        <p:attrNameLst>
                                          <p:attrName>ppt_y</p:attrName>
                                        </p:attrNameLst>
                                      </p:cBhvr>
                                      <p:tavLst>
                                        <p:tav tm="0">
                                          <p:val>
                                            <p:strVal val="ppt_y"/>
                                          </p:val>
                                        </p:tav>
                                        <p:tav tm="100000">
                                          <p:val>
                                            <p:strVal val="ppt_y"/>
                                          </p:val>
                                        </p:tav>
                                      </p:tavLst>
                                    </p:anim>
                                    <p:anim calcmode="lin" valueType="num">
                                      <p:cBhvr>
                                        <p:cTn id="116" dur="3000"/>
                                        <p:tgtEl>
                                          <p:spTgt spid="22"/>
                                        </p:tgtEl>
                                        <p:attrNameLst>
                                          <p:attrName>ppt_w</p:attrName>
                                        </p:attrNameLst>
                                      </p:cBhvr>
                                      <p:tavLst>
                                        <p:tav tm="0">
                                          <p:val>
                                            <p:strVal val="ppt_w"/>
                                          </p:val>
                                        </p:tav>
                                        <p:tav tm="100000">
                                          <p:val>
                                            <p:fltVal val="0"/>
                                          </p:val>
                                        </p:tav>
                                      </p:tavLst>
                                    </p:anim>
                                    <p:anim calcmode="lin" valueType="num">
                                      <p:cBhvr>
                                        <p:cTn id="117" dur="3000"/>
                                        <p:tgtEl>
                                          <p:spTgt spid="22"/>
                                        </p:tgtEl>
                                        <p:attrNameLst>
                                          <p:attrName>ppt_h</p:attrName>
                                        </p:attrNameLst>
                                      </p:cBhvr>
                                      <p:tavLst>
                                        <p:tav tm="0">
                                          <p:val>
                                            <p:strVal val="ppt_h"/>
                                          </p:val>
                                        </p:tav>
                                        <p:tav tm="100000">
                                          <p:val>
                                            <p:strVal val="ppt_h"/>
                                          </p:val>
                                        </p:tav>
                                      </p:tavLst>
                                    </p:anim>
                                    <p:set>
                                      <p:cBhvr>
                                        <p:cTn id="118" dur="1" fill="hold">
                                          <p:stCondLst>
                                            <p:cond delay="2999"/>
                                          </p:stCondLst>
                                        </p:cTn>
                                        <p:tgtEl>
                                          <p:spTgt spid="22"/>
                                        </p:tgtEl>
                                        <p:attrNameLst>
                                          <p:attrName>style.visibility</p:attrName>
                                        </p:attrNameLst>
                                      </p:cBhvr>
                                      <p:to>
                                        <p:strVal val="hidden"/>
                                      </p:to>
                                    </p:set>
                                  </p:childTnLst>
                                </p:cTn>
                              </p:par>
                              <p:par>
                                <p:cTn id="119" presetID="17" presetClass="exit" presetSubtype="2" fill="hold" nodeType="withEffect">
                                  <p:stCondLst>
                                    <p:cond delay="0"/>
                                  </p:stCondLst>
                                  <p:childTnLst>
                                    <p:anim calcmode="lin" valueType="num">
                                      <p:cBhvr>
                                        <p:cTn id="120" dur="3000"/>
                                        <p:tgtEl>
                                          <p:spTgt spid="23"/>
                                        </p:tgtEl>
                                        <p:attrNameLst>
                                          <p:attrName>ppt_x</p:attrName>
                                        </p:attrNameLst>
                                      </p:cBhvr>
                                      <p:tavLst>
                                        <p:tav tm="0">
                                          <p:val>
                                            <p:strVal val="ppt_x"/>
                                          </p:val>
                                        </p:tav>
                                        <p:tav tm="100000">
                                          <p:val>
                                            <p:strVal val="ppt_x+ppt_w/2"/>
                                          </p:val>
                                        </p:tav>
                                      </p:tavLst>
                                    </p:anim>
                                    <p:anim calcmode="lin" valueType="num">
                                      <p:cBhvr>
                                        <p:cTn id="121" dur="3000"/>
                                        <p:tgtEl>
                                          <p:spTgt spid="23"/>
                                        </p:tgtEl>
                                        <p:attrNameLst>
                                          <p:attrName>ppt_y</p:attrName>
                                        </p:attrNameLst>
                                      </p:cBhvr>
                                      <p:tavLst>
                                        <p:tav tm="0">
                                          <p:val>
                                            <p:strVal val="ppt_y"/>
                                          </p:val>
                                        </p:tav>
                                        <p:tav tm="100000">
                                          <p:val>
                                            <p:strVal val="ppt_y"/>
                                          </p:val>
                                        </p:tav>
                                      </p:tavLst>
                                    </p:anim>
                                    <p:anim calcmode="lin" valueType="num">
                                      <p:cBhvr>
                                        <p:cTn id="122" dur="3000"/>
                                        <p:tgtEl>
                                          <p:spTgt spid="23"/>
                                        </p:tgtEl>
                                        <p:attrNameLst>
                                          <p:attrName>ppt_w</p:attrName>
                                        </p:attrNameLst>
                                      </p:cBhvr>
                                      <p:tavLst>
                                        <p:tav tm="0">
                                          <p:val>
                                            <p:strVal val="ppt_w"/>
                                          </p:val>
                                        </p:tav>
                                        <p:tav tm="100000">
                                          <p:val>
                                            <p:fltVal val="0"/>
                                          </p:val>
                                        </p:tav>
                                      </p:tavLst>
                                    </p:anim>
                                    <p:anim calcmode="lin" valueType="num">
                                      <p:cBhvr>
                                        <p:cTn id="123" dur="3000"/>
                                        <p:tgtEl>
                                          <p:spTgt spid="23"/>
                                        </p:tgtEl>
                                        <p:attrNameLst>
                                          <p:attrName>ppt_h</p:attrName>
                                        </p:attrNameLst>
                                      </p:cBhvr>
                                      <p:tavLst>
                                        <p:tav tm="0">
                                          <p:val>
                                            <p:strVal val="ppt_h"/>
                                          </p:val>
                                        </p:tav>
                                        <p:tav tm="100000">
                                          <p:val>
                                            <p:strVal val="ppt_h"/>
                                          </p:val>
                                        </p:tav>
                                      </p:tavLst>
                                    </p:anim>
                                    <p:set>
                                      <p:cBhvr>
                                        <p:cTn id="124" dur="1" fill="hold">
                                          <p:stCondLst>
                                            <p:cond delay="2999"/>
                                          </p:stCondLst>
                                        </p:cTn>
                                        <p:tgtEl>
                                          <p:spTgt spid="23"/>
                                        </p:tgtEl>
                                        <p:attrNameLst>
                                          <p:attrName>style.visibility</p:attrName>
                                        </p:attrNameLst>
                                      </p:cBhvr>
                                      <p:to>
                                        <p:strVal val="hidden"/>
                                      </p:to>
                                    </p:set>
                                  </p:childTnLst>
                                </p:cTn>
                              </p:par>
                              <p:par>
                                <p:cTn id="125" presetID="16" presetClass="entr" presetSubtype="37" fill="hold" nodeType="with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barn(outVertical)">
                                      <p:cBhvr>
                                        <p:cTn id="127" dur="3000"/>
                                        <p:tgtEl>
                                          <p:spTgt spid="24"/>
                                        </p:tgtEl>
                                      </p:cBhvr>
                                    </p:animEffect>
                                  </p:childTnLst>
                                </p:cTn>
                              </p:par>
                              <p:par>
                                <p:cTn id="128" presetID="23" presetClass="entr" presetSubtype="288" fill="hold"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p:cTn id="130" dur="3000" fill="hold"/>
                                        <p:tgtEl>
                                          <p:spTgt spid="24"/>
                                        </p:tgtEl>
                                        <p:attrNameLst>
                                          <p:attrName>ppt_w</p:attrName>
                                        </p:attrNameLst>
                                      </p:cBhvr>
                                      <p:tavLst>
                                        <p:tav tm="0">
                                          <p:val>
                                            <p:strVal val="4/3*#ppt_w"/>
                                          </p:val>
                                        </p:tav>
                                        <p:tav tm="100000">
                                          <p:val>
                                            <p:strVal val="#ppt_w"/>
                                          </p:val>
                                        </p:tav>
                                      </p:tavLst>
                                    </p:anim>
                                    <p:anim calcmode="lin" valueType="num">
                                      <p:cBhvr>
                                        <p:cTn id="131" dur="3000" fill="hold"/>
                                        <p:tgtEl>
                                          <p:spTgt spid="24"/>
                                        </p:tgtEl>
                                        <p:attrNameLst>
                                          <p:attrName>ppt_h</p:attrName>
                                        </p:attrNameLst>
                                      </p:cBhvr>
                                      <p:tavLst>
                                        <p:tav tm="0">
                                          <p:val>
                                            <p:strVal val="4/3*#ppt_h"/>
                                          </p:val>
                                        </p:tav>
                                        <p:tav tm="100000">
                                          <p:val>
                                            <p:strVal val="#ppt_h"/>
                                          </p:val>
                                        </p:tav>
                                      </p:tavLst>
                                    </p:anim>
                                  </p:childTnLst>
                                </p:cTn>
                              </p:par>
                            </p:childTnLst>
                          </p:cTn>
                        </p:par>
                        <p:par>
                          <p:cTn id="132" fill="hold">
                            <p:stCondLst>
                              <p:cond delay="3000"/>
                            </p:stCondLst>
                            <p:childTnLst>
                              <p:par>
                                <p:cTn id="133" presetID="40" presetClass="entr" presetSubtype="0" fill="hold" grpId="0" nodeType="afterEffect">
                                  <p:stCondLst>
                                    <p:cond delay="0"/>
                                  </p:stCondLst>
                                  <p:iterate type="lt">
                                    <p:tmPct val="10000"/>
                                  </p:iterate>
                                  <p:childTnLst>
                                    <p:set>
                                      <p:cBhvr>
                                        <p:cTn id="134" dur="1" fill="hold">
                                          <p:stCondLst>
                                            <p:cond delay="0"/>
                                          </p:stCondLst>
                                        </p:cTn>
                                        <p:tgtEl>
                                          <p:spTgt spid="25"/>
                                        </p:tgtEl>
                                        <p:attrNameLst>
                                          <p:attrName>style.visibility</p:attrName>
                                        </p:attrNameLst>
                                      </p:cBhvr>
                                      <p:to>
                                        <p:strVal val="visible"/>
                                      </p:to>
                                    </p:set>
                                    <p:animEffect transition="in" filter="fade">
                                      <p:cBhvr>
                                        <p:cTn id="135" dur="1000"/>
                                        <p:tgtEl>
                                          <p:spTgt spid="25"/>
                                        </p:tgtEl>
                                      </p:cBhvr>
                                    </p:animEffect>
                                    <p:anim calcmode="lin" valueType="num">
                                      <p:cBhvr>
                                        <p:cTn id="136" dur="1000" fill="hold"/>
                                        <p:tgtEl>
                                          <p:spTgt spid="25"/>
                                        </p:tgtEl>
                                        <p:attrNameLst>
                                          <p:attrName>ppt_x</p:attrName>
                                        </p:attrNameLst>
                                      </p:cBhvr>
                                      <p:tavLst>
                                        <p:tav tm="0">
                                          <p:val>
                                            <p:strVal val="#ppt_x-.1"/>
                                          </p:val>
                                        </p:tav>
                                        <p:tav tm="100000">
                                          <p:val>
                                            <p:strVal val="#ppt_x"/>
                                          </p:val>
                                        </p:tav>
                                      </p:tavLst>
                                    </p:anim>
                                    <p:anim calcmode="lin" valueType="num">
                                      <p:cBhvr>
                                        <p:cTn id="137"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na María\Escritorio\arara-azul.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Luna"/>
          <p:cNvSpPr/>
          <p:nvPr/>
        </p:nvSpPr>
        <p:spPr>
          <a:xfrm rot="3094992">
            <a:off x="2776537" y="-2560637"/>
            <a:ext cx="1831975" cy="9617076"/>
          </a:xfrm>
          <a:prstGeom prst="moon">
            <a:avLst>
              <a:gd name="adj" fmla="val 11593"/>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Luna"/>
          <p:cNvSpPr/>
          <p:nvPr/>
        </p:nvSpPr>
        <p:spPr>
          <a:xfrm rot="7677784">
            <a:off x="4687094" y="-2642393"/>
            <a:ext cx="1736725" cy="9748837"/>
          </a:xfrm>
          <a:prstGeom prst="moon">
            <a:avLst>
              <a:gd name="adj" fmla="val 12150"/>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rot="7588462">
            <a:off x="3343275" y="-1325563"/>
            <a:ext cx="1189038" cy="8139113"/>
          </a:xfrm>
          <a:prstGeom prst="moon">
            <a:avLst>
              <a:gd name="adj" fmla="val 19155"/>
            </a:avLst>
          </a:prstGeom>
          <a:solidFill>
            <a:schemeClr val="tx2">
              <a:lumMod val="50000"/>
              <a:alpha val="60000"/>
            </a:schemeClr>
          </a:solidFill>
          <a:ln w="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Luna"/>
          <p:cNvSpPr/>
          <p:nvPr/>
        </p:nvSpPr>
        <p:spPr>
          <a:xfrm rot="3196870">
            <a:off x="4703762" y="-1020762"/>
            <a:ext cx="1311275" cy="7416800"/>
          </a:xfrm>
          <a:prstGeom prst="moon">
            <a:avLst>
              <a:gd name="adj" fmla="val 1688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468313" y="4370388"/>
            <a:ext cx="83518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Tomar unas fotos desde </a:t>
            </a:r>
            <a:r>
              <a:rPr lang="es-ES" i="1" dirty="0" err="1">
                <a:effectLst>
                  <a:glow rad="101600">
                    <a:schemeClr val="accent2">
                      <a:satMod val="175000"/>
                      <a:alpha val="40000"/>
                    </a:schemeClr>
                  </a:glow>
                  <a:outerShdw blurRad="38100" dist="38100" dir="2700000" algn="tl">
                    <a:srgbClr val="000000">
                      <a:alpha val="43137"/>
                    </a:srgbClr>
                  </a:outerShdw>
                </a:effectLst>
              </a:rPr>
              <a:t>Museumsbrücke</a:t>
            </a:r>
            <a:r>
              <a:rPr lang="es-ES" i="1" dirty="0">
                <a:effectLst>
                  <a:glow rad="101600">
                    <a:schemeClr val="accent2">
                      <a:satMod val="175000"/>
                      <a:alpha val="40000"/>
                    </a:schemeClr>
                  </a:glow>
                  <a:outerShdw blurRad="38100" dist="38100" dir="2700000" algn="tl">
                    <a:srgbClr val="000000">
                      <a:alpha val="43137"/>
                    </a:srgbClr>
                  </a:outerShdw>
                </a:effectLst>
              </a:rPr>
              <a:t> o Puente del Museo. Desde aquí, podemos obtener las mejores vista del antiguo Hospital del Espíritu Santo dedicado al cuidado de ancianos y enfermos que hoy funciona como restaurante.</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2"/>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3"/>
                                        </p:tgtEl>
                                        <p:attrNameLst>
                                          <p:attrName>r</p:attrName>
                                        </p:attrNameLst>
                                      </p:cBhvr>
                                    </p:animRot>
                                  </p:childTnLst>
                                </p:cTn>
                              </p:par>
                            </p:childTnLst>
                          </p:cTn>
                        </p:par>
                        <p:par>
                          <p:cTn id="13" fill="hold" nodeType="afterGroup">
                            <p:stCondLst>
                              <p:cond delay="3000"/>
                            </p:stCondLst>
                            <p:childTnLst>
                              <p:par>
                                <p:cTn id="14" presetID="17" presetClass="exit" presetSubtype="8" fill="hold" nodeType="afterEffect">
                                  <p:stCondLst>
                                    <p:cond delay="0"/>
                                  </p:stCondLst>
                                  <p:childTnLst>
                                    <p:anim calcmode="lin" valueType="num">
                                      <p:cBhvr>
                                        <p:cTn id="15" dur="3000"/>
                                        <p:tgtEl>
                                          <p:spTgt spid="3"/>
                                        </p:tgtEl>
                                        <p:attrNameLst>
                                          <p:attrName>ppt_x</p:attrName>
                                        </p:attrNameLst>
                                      </p:cBhvr>
                                      <p:tavLst>
                                        <p:tav tm="0">
                                          <p:val>
                                            <p:strVal val="ppt_x"/>
                                          </p:val>
                                        </p:tav>
                                        <p:tav tm="100000">
                                          <p:val>
                                            <p:strVal val="ppt_x-ppt_w/2"/>
                                          </p:val>
                                        </p:tav>
                                      </p:tavLst>
                                    </p:anim>
                                    <p:anim calcmode="lin" valueType="num">
                                      <p:cBhvr>
                                        <p:cTn id="16" dur="3000"/>
                                        <p:tgtEl>
                                          <p:spTgt spid="3"/>
                                        </p:tgtEl>
                                        <p:attrNameLst>
                                          <p:attrName>ppt_y</p:attrName>
                                        </p:attrNameLst>
                                      </p:cBhvr>
                                      <p:tavLst>
                                        <p:tav tm="0">
                                          <p:val>
                                            <p:strVal val="ppt_y"/>
                                          </p:val>
                                        </p:tav>
                                        <p:tav tm="100000">
                                          <p:val>
                                            <p:strVal val="ppt_y"/>
                                          </p:val>
                                        </p:tav>
                                      </p:tavLst>
                                    </p:anim>
                                    <p:anim calcmode="lin" valueType="num">
                                      <p:cBhvr>
                                        <p:cTn id="17" dur="3000"/>
                                        <p:tgtEl>
                                          <p:spTgt spid="3"/>
                                        </p:tgtEl>
                                        <p:attrNameLst>
                                          <p:attrName>ppt_w</p:attrName>
                                        </p:attrNameLst>
                                      </p:cBhvr>
                                      <p:tavLst>
                                        <p:tav tm="0">
                                          <p:val>
                                            <p:strVal val="ppt_w"/>
                                          </p:val>
                                        </p:tav>
                                        <p:tav tm="100000">
                                          <p:val>
                                            <p:fltVal val="0"/>
                                          </p:val>
                                        </p:tav>
                                      </p:tavLst>
                                    </p:anim>
                                    <p:anim calcmode="lin" valueType="num">
                                      <p:cBhvr>
                                        <p:cTn id="18" dur="3000"/>
                                        <p:tgtEl>
                                          <p:spTgt spid="3"/>
                                        </p:tgtEl>
                                        <p:attrNameLst>
                                          <p:attrName>ppt_h</p:attrName>
                                        </p:attrNameLst>
                                      </p:cBhvr>
                                      <p:tavLst>
                                        <p:tav tm="0">
                                          <p:val>
                                            <p:strVal val="ppt_h"/>
                                          </p:val>
                                        </p:tav>
                                        <p:tav tm="100000">
                                          <p:val>
                                            <p:strVal val="ppt_h"/>
                                          </p:val>
                                        </p:tav>
                                      </p:tavLst>
                                    </p:anim>
                                    <p:set>
                                      <p:cBhvr>
                                        <p:cTn id="19" dur="1" fill="hold">
                                          <p:stCondLst>
                                            <p:cond delay="2999"/>
                                          </p:stCondLst>
                                        </p:cTn>
                                        <p:tgtEl>
                                          <p:spTgt spid="3"/>
                                        </p:tgtEl>
                                        <p:attrNameLst>
                                          <p:attrName>style.visibility</p:attrName>
                                        </p:attrNameLst>
                                      </p:cBhvr>
                                      <p:to>
                                        <p:strVal val="hidden"/>
                                      </p:to>
                                    </p:set>
                                  </p:childTnLst>
                                </p:cTn>
                              </p:par>
                              <p:par>
                                <p:cTn id="20" presetID="17" presetClass="exit" presetSubtype="2" fill="hold" nodeType="withEffect">
                                  <p:stCondLst>
                                    <p:cond delay="0"/>
                                  </p:stCondLst>
                                  <p:childTnLst>
                                    <p:anim calcmode="lin" valueType="num">
                                      <p:cBhvr>
                                        <p:cTn id="21" dur="3000"/>
                                        <p:tgtEl>
                                          <p:spTgt spid="5"/>
                                        </p:tgtEl>
                                        <p:attrNameLst>
                                          <p:attrName>ppt_x</p:attrName>
                                        </p:attrNameLst>
                                      </p:cBhvr>
                                      <p:tavLst>
                                        <p:tav tm="0">
                                          <p:val>
                                            <p:strVal val="ppt_x"/>
                                          </p:val>
                                        </p:tav>
                                        <p:tav tm="100000">
                                          <p:val>
                                            <p:strVal val="ppt_x+ppt_w/2"/>
                                          </p:val>
                                        </p:tav>
                                      </p:tavLst>
                                    </p:anim>
                                    <p:anim calcmode="lin" valueType="num">
                                      <p:cBhvr>
                                        <p:cTn id="22" dur="3000"/>
                                        <p:tgtEl>
                                          <p:spTgt spid="5"/>
                                        </p:tgtEl>
                                        <p:attrNameLst>
                                          <p:attrName>ppt_y</p:attrName>
                                        </p:attrNameLst>
                                      </p:cBhvr>
                                      <p:tavLst>
                                        <p:tav tm="0">
                                          <p:val>
                                            <p:strVal val="ppt_y"/>
                                          </p:val>
                                        </p:tav>
                                        <p:tav tm="100000">
                                          <p:val>
                                            <p:strVal val="ppt_y"/>
                                          </p:val>
                                        </p:tav>
                                      </p:tavLst>
                                    </p:anim>
                                    <p:anim calcmode="lin" valueType="num">
                                      <p:cBhvr>
                                        <p:cTn id="23" dur="3000"/>
                                        <p:tgtEl>
                                          <p:spTgt spid="5"/>
                                        </p:tgtEl>
                                        <p:attrNameLst>
                                          <p:attrName>ppt_w</p:attrName>
                                        </p:attrNameLst>
                                      </p:cBhvr>
                                      <p:tavLst>
                                        <p:tav tm="0">
                                          <p:val>
                                            <p:strVal val="ppt_w"/>
                                          </p:val>
                                        </p:tav>
                                        <p:tav tm="100000">
                                          <p:val>
                                            <p:fltVal val="0"/>
                                          </p:val>
                                        </p:tav>
                                      </p:tavLst>
                                    </p:anim>
                                    <p:anim calcmode="lin" valueType="num">
                                      <p:cBhvr>
                                        <p:cTn id="24" dur="3000"/>
                                        <p:tgtEl>
                                          <p:spTgt spid="5"/>
                                        </p:tgtEl>
                                        <p:attrNameLst>
                                          <p:attrName>ppt_h</p:attrName>
                                        </p:attrNameLst>
                                      </p:cBhvr>
                                      <p:tavLst>
                                        <p:tav tm="0">
                                          <p:val>
                                            <p:strVal val="ppt_h"/>
                                          </p:val>
                                        </p:tav>
                                        <p:tav tm="100000">
                                          <p:val>
                                            <p:strVal val="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7" presetClass="exit" presetSubtype="8" fill="hold" nodeType="withEffect">
                                  <p:stCondLst>
                                    <p:cond delay="0"/>
                                  </p:stCondLst>
                                  <p:childTnLst>
                                    <p:anim calcmode="lin" valueType="num">
                                      <p:cBhvr>
                                        <p:cTn id="27" dur="3000"/>
                                        <p:tgtEl>
                                          <p:spTgt spid="2"/>
                                        </p:tgtEl>
                                        <p:attrNameLst>
                                          <p:attrName>ppt_x</p:attrName>
                                        </p:attrNameLst>
                                      </p:cBhvr>
                                      <p:tavLst>
                                        <p:tav tm="0">
                                          <p:val>
                                            <p:strVal val="ppt_x"/>
                                          </p:val>
                                        </p:tav>
                                        <p:tav tm="100000">
                                          <p:val>
                                            <p:strVal val="ppt_x-ppt_w/2"/>
                                          </p:val>
                                        </p:tav>
                                      </p:tavLst>
                                    </p:anim>
                                    <p:anim calcmode="lin" valueType="num">
                                      <p:cBhvr>
                                        <p:cTn id="28" dur="3000"/>
                                        <p:tgtEl>
                                          <p:spTgt spid="2"/>
                                        </p:tgtEl>
                                        <p:attrNameLst>
                                          <p:attrName>ppt_y</p:attrName>
                                        </p:attrNameLst>
                                      </p:cBhvr>
                                      <p:tavLst>
                                        <p:tav tm="0">
                                          <p:val>
                                            <p:strVal val="ppt_y"/>
                                          </p:val>
                                        </p:tav>
                                        <p:tav tm="100000">
                                          <p:val>
                                            <p:strVal val="ppt_y"/>
                                          </p:val>
                                        </p:tav>
                                      </p:tavLst>
                                    </p:anim>
                                    <p:anim calcmode="lin" valueType="num">
                                      <p:cBhvr>
                                        <p:cTn id="29" dur="3000"/>
                                        <p:tgtEl>
                                          <p:spTgt spid="2"/>
                                        </p:tgtEl>
                                        <p:attrNameLst>
                                          <p:attrName>ppt_w</p:attrName>
                                        </p:attrNameLst>
                                      </p:cBhvr>
                                      <p:tavLst>
                                        <p:tav tm="0">
                                          <p:val>
                                            <p:strVal val="ppt_w"/>
                                          </p:val>
                                        </p:tav>
                                        <p:tav tm="100000">
                                          <p:val>
                                            <p:fltVal val="0"/>
                                          </p:val>
                                        </p:tav>
                                      </p:tavLst>
                                    </p:anim>
                                    <p:anim calcmode="lin" valueType="num">
                                      <p:cBhvr>
                                        <p:cTn id="30" dur="3000"/>
                                        <p:tgtEl>
                                          <p:spTgt spid="2"/>
                                        </p:tgtEl>
                                        <p:attrNameLst>
                                          <p:attrName>ppt_h</p:attrName>
                                        </p:attrNameLst>
                                      </p:cBhvr>
                                      <p:tavLst>
                                        <p:tav tm="0">
                                          <p:val>
                                            <p:strVal val="ppt_h"/>
                                          </p:val>
                                        </p:tav>
                                        <p:tav tm="100000">
                                          <p:val>
                                            <p:strVal val="ppt_h"/>
                                          </p:val>
                                        </p:tav>
                                      </p:tavLst>
                                    </p:anim>
                                    <p:set>
                                      <p:cBhvr>
                                        <p:cTn id="31" dur="1" fill="hold">
                                          <p:stCondLst>
                                            <p:cond delay="2999"/>
                                          </p:stCondLst>
                                        </p:cTn>
                                        <p:tgtEl>
                                          <p:spTgt spid="2"/>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3000"/>
                                        <p:tgtEl>
                                          <p:spTgt spid="4"/>
                                        </p:tgtEl>
                                        <p:attrNameLst>
                                          <p:attrName>ppt_x</p:attrName>
                                        </p:attrNameLst>
                                      </p:cBhvr>
                                      <p:tavLst>
                                        <p:tav tm="0">
                                          <p:val>
                                            <p:strVal val="ppt_x"/>
                                          </p:val>
                                        </p:tav>
                                        <p:tav tm="100000">
                                          <p:val>
                                            <p:strVal val="ppt_x+ppt_w/2"/>
                                          </p:val>
                                        </p:tav>
                                      </p:tavLst>
                                    </p:anim>
                                    <p:anim calcmode="lin" valueType="num">
                                      <p:cBhvr>
                                        <p:cTn id="34" dur="3000"/>
                                        <p:tgtEl>
                                          <p:spTgt spid="4"/>
                                        </p:tgtEl>
                                        <p:attrNameLst>
                                          <p:attrName>ppt_y</p:attrName>
                                        </p:attrNameLst>
                                      </p:cBhvr>
                                      <p:tavLst>
                                        <p:tav tm="0">
                                          <p:val>
                                            <p:strVal val="ppt_y"/>
                                          </p:val>
                                        </p:tav>
                                        <p:tav tm="100000">
                                          <p:val>
                                            <p:strVal val="ppt_y"/>
                                          </p:val>
                                        </p:tav>
                                      </p:tavLst>
                                    </p:anim>
                                    <p:anim calcmode="lin" valueType="num">
                                      <p:cBhvr>
                                        <p:cTn id="35" dur="3000"/>
                                        <p:tgtEl>
                                          <p:spTgt spid="4"/>
                                        </p:tgtEl>
                                        <p:attrNameLst>
                                          <p:attrName>ppt_w</p:attrName>
                                        </p:attrNameLst>
                                      </p:cBhvr>
                                      <p:tavLst>
                                        <p:tav tm="0">
                                          <p:val>
                                            <p:strVal val="ppt_w"/>
                                          </p:val>
                                        </p:tav>
                                        <p:tav tm="100000">
                                          <p:val>
                                            <p:fltVal val="0"/>
                                          </p:val>
                                        </p:tav>
                                      </p:tavLst>
                                    </p:anim>
                                    <p:anim calcmode="lin" valueType="num">
                                      <p:cBhvr>
                                        <p:cTn id="36" dur="3000"/>
                                        <p:tgtEl>
                                          <p:spTgt spid="4"/>
                                        </p:tgtEl>
                                        <p:attrNameLst>
                                          <p:attrName>ppt_h</p:attrName>
                                        </p:attrNameLst>
                                      </p:cBhvr>
                                      <p:tavLst>
                                        <p:tav tm="0">
                                          <p:val>
                                            <p:strVal val="ppt_h"/>
                                          </p:val>
                                        </p:tav>
                                        <p:tav tm="100000">
                                          <p:val>
                                            <p:strVal val="ppt_h"/>
                                          </p:val>
                                        </p:tav>
                                      </p:tavLst>
                                    </p:anim>
                                    <p:set>
                                      <p:cBhvr>
                                        <p:cTn id="37" dur="1" fill="hold">
                                          <p:stCondLst>
                                            <p:cond delay="2999"/>
                                          </p:stCondLst>
                                        </p:cTn>
                                        <p:tgtEl>
                                          <p:spTgt spid="4"/>
                                        </p:tgtEl>
                                        <p:attrNameLst>
                                          <p:attrName>style.visibility</p:attrName>
                                        </p:attrNameLst>
                                      </p:cBhvr>
                                      <p:to>
                                        <p:strVal val="hidden"/>
                                      </p:to>
                                    </p:set>
                                  </p:childTnLst>
                                </p:cTn>
                              </p:par>
                              <p:par>
                                <p:cTn id="38" presetID="14" presetClass="exit" presetSubtype="10" fill="hold" nodeType="withEffect">
                                  <p:stCondLst>
                                    <p:cond delay="0"/>
                                  </p:stCondLst>
                                  <p:childTnLst>
                                    <p:animEffect transition="out" filter="randombar(horizontal)">
                                      <p:cBhvr>
                                        <p:cTn id="39" dur="3000"/>
                                        <p:tgtEl>
                                          <p:spTgt spid="5"/>
                                        </p:tgtEl>
                                      </p:cBhvr>
                                    </p:animEffect>
                                    <p:set>
                                      <p:cBhvr>
                                        <p:cTn id="40" dur="1" fill="hold">
                                          <p:stCondLst>
                                            <p:cond delay="2999"/>
                                          </p:stCondLst>
                                        </p:cTn>
                                        <p:tgtEl>
                                          <p:spTgt spid="5"/>
                                        </p:tgtEl>
                                        <p:attrNameLst>
                                          <p:attrName>style.visibility</p:attrName>
                                        </p:attrNameLst>
                                      </p:cBhvr>
                                      <p:to>
                                        <p:strVal val="hidden"/>
                                      </p:to>
                                    </p:set>
                                  </p:childTnLst>
                                </p:cTn>
                              </p:par>
                              <p:par>
                                <p:cTn id="41" presetID="14" presetClass="exit" presetSubtype="10" fill="hold" nodeType="withEffect">
                                  <p:stCondLst>
                                    <p:cond delay="0"/>
                                  </p:stCondLst>
                                  <p:childTnLst>
                                    <p:animEffect transition="out" filter="randombar(horizontal)">
                                      <p:cBhvr>
                                        <p:cTn id="42" dur="3000"/>
                                        <p:tgtEl>
                                          <p:spTgt spid="3"/>
                                        </p:tgtEl>
                                      </p:cBhvr>
                                    </p:animEffect>
                                    <p:set>
                                      <p:cBhvr>
                                        <p:cTn id="43" dur="1" fill="hold">
                                          <p:stCondLst>
                                            <p:cond delay="2999"/>
                                          </p:stCondLst>
                                        </p:cTn>
                                        <p:tgtEl>
                                          <p:spTgt spid="3"/>
                                        </p:tgtEl>
                                        <p:attrNameLst>
                                          <p:attrName>style.visibility</p:attrName>
                                        </p:attrNameLst>
                                      </p:cBhvr>
                                      <p:to>
                                        <p:strVal val="hidden"/>
                                      </p:to>
                                    </p:set>
                                  </p:childTnLst>
                                </p:cTn>
                              </p:par>
                              <p:par>
                                <p:cTn id="44" presetID="14" presetClass="exit" presetSubtype="10" fill="hold" nodeType="withEffect">
                                  <p:stCondLst>
                                    <p:cond delay="0"/>
                                  </p:stCondLst>
                                  <p:childTnLst>
                                    <p:animEffect transition="out" filter="randombar(horizontal)">
                                      <p:cBhvr>
                                        <p:cTn id="45" dur="3000"/>
                                        <p:tgtEl>
                                          <p:spTgt spid="4"/>
                                        </p:tgtEl>
                                      </p:cBhvr>
                                    </p:animEffect>
                                    <p:set>
                                      <p:cBhvr>
                                        <p:cTn id="46" dur="1" fill="hold">
                                          <p:stCondLst>
                                            <p:cond delay="2999"/>
                                          </p:stCondLst>
                                        </p:cTn>
                                        <p:tgtEl>
                                          <p:spTgt spid="4"/>
                                        </p:tgtEl>
                                        <p:attrNameLst>
                                          <p:attrName>style.visibility</p:attrName>
                                        </p:attrNameLst>
                                      </p:cBhvr>
                                      <p:to>
                                        <p:strVal val="hidden"/>
                                      </p:to>
                                    </p:set>
                                  </p:childTnLst>
                                </p:cTn>
                              </p:par>
                              <p:par>
                                <p:cTn id="47" presetID="14" presetClass="exit" presetSubtype="10" fill="hold" nodeType="withEffect">
                                  <p:stCondLst>
                                    <p:cond delay="0"/>
                                  </p:stCondLst>
                                  <p:childTnLst>
                                    <p:animEffect transition="out" filter="randombar(horizontal)">
                                      <p:cBhvr>
                                        <p:cTn id="48" dur="3000"/>
                                        <p:tgtEl>
                                          <p:spTgt spid="2"/>
                                        </p:tgtEl>
                                      </p:cBhvr>
                                    </p:animEffect>
                                    <p:set>
                                      <p:cBhvr>
                                        <p:cTn id="49" dur="1" fill="hold">
                                          <p:stCondLst>
                                            <p:cond delay="2999"/>
                                          </p:stCondLst>
                                        </p:cTn>
                                        <p:tgtEl>
                                          <p:spTgt spid="2"/>
                                        </p:tgtEl>
                                        <p:attrNameLst>
                                          <p:attrName>style.visibility</p:attrName>
                                        </p:attrNameLst>
                                      </p:cBhvr>
                                      <p:to>
                                        <p:strVal val="hidden"/>
                                      </p:to>
                                    </p:set>
                                  </p:childTnLst>
                                </p:cTn>
                              </p:par>
                              <p:par>
                                <p:cTn id="50" presetID="17" presetClass="entr" presetSubtype="10" fill="hold" nodeType="withEffect">
                                  <p:stCondLst>
                                    <p:cond delay="0"/>
                                  </p:stCondLst>
                                  <p:childTnLst>
                                    <p:set>
                                      <p:cBhvr>
                                        <p:cTn id="51" dur="1" fill="hold">
                                          <p:stCondLst>
                                            <p:cond delay="0"/>
                                          </p:stCondLst>
                                        </p:cTn>
                                        <p:tgtEl>
                                          <p:spTgt spid="4098"/>
                                        </p:tgtEl>
                                        <p:attrNameLst>
                                          <p:attrName>style.visibility</p:attrName>
                                        </p:attrNameLst>
                                      </p:cBhvr>
                                      <p:to>
                                        <p:strVal val="visible"/>
                                      </p:to>
                                    </p:set>
                                    <p:anim calcmode="lin" valueType="num">
                                      <p:cBhvr>
                                        <p:cTn id="52" dur="3000" fill="hold"/>
                                        <p:tgtEl>
                                          <p:spTgt spid="4098"/>
                                        </p:tgtEl>
                                        <p:attrNameLst>
                                          <p:attrName>ppt_w</p:attrName>
                                        </p:attrNameLst>
                                      </p:cBhvr>
                                      <p:tavLst>
                                        <p:tav tm="0">
                                          <p:val>
                                            <p:fltVal val="0"/>
                                          </p:val>
                                        </p:tav>
                                        <p:tav tm="100000">
                                          <p:val>
                                            <p:strVal val="#ppt_w"/>
                                          </p:val>
                                        </p:tav>
                                      </p:tavLst>
                                    </p:anim>
                                    <p:anim calcmode="lin" valueType="num">
                                      <p:cBhvr>
                                        <p:cTn id="53" dur="3000" fill="hold"/>
                                        <p:tgtEl>
                                          <p:spTgt spid="4098"/>
                                        </p:tgtEl>
                                        <p:attrNameLst>
                                          <p:attrName>ppt_h</p:attrName>
                                        </p:attrNameLst>
                                      </p:cBhvr>
                                      <p:tavLst>
                                        <p:tav tm="0">
                                          <p:val>
                                            <p:strVal val="#ppt_h"/>
                                          </p:val>
                                        </p:tav>
                                        <p:tav tm="100000">
                                          <p:val>
                                            <p:strVal val="#ppt_h"/>
                                          </p:val>
                                        </p:tav>
                                      </p:tavLst>
                                    </p:anim>
                                  </p:childTnLst>
                                </p:cTn>
                              </p:par>
                            </p:childTnLst>
                          </p:cTn>
                        </p:par>
                        <p:par>
                          <p:cTn id="54" fill="hold">
                            <p:stCondLst>
                              <p:cond delay="6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9"/>
                                        </p:tgtEl>
                                        <p:attrNameLst>
                                          <p:attrName>style.visibility</p:attrName>
                                        </p:attrNameLst>
                                      </p:cBhvr>
                                      <p:to>
                                        <p:strVal val="visible"/>
                                      </p:to>
                                    </p:set>
                                    <p:animEffect transition="in" filter="fade">
                                      <p:cBhvr>
                                        <p:cTn id="57" dur="1000"/>
                                        <p:tgtEl>
                                          <p:spTgt spid="9"/>
                                        </p:tgtEl>
                                      </p:cBhvr>
                                    </p:animEffect>
                                    <p:anim calcmode="lin" valueType="num">
                                      <p:cBhvr>
                                        <p:cTn id="58" dur="1000" fill="hold"/>
                                        <p:tgtEl>
                                          <p:spTgt spid="9"/>
                                        </p:tgtEl>
                                        <p:attrNameLst>
                                          <p:attrName>ppt_x</p:attrName>
                                        </p:attrNameLst>
                                      </p:cBhvr>
                                      <p:tavLst>
                                        <p:tav tm="0">
                                          <p:val>
                                            <p:strVal val="#ppt_x-.1"/>
                                          </p:val>
                                        </p:tav>
                                        <p:tav tm="100000">
                                          <p:val>
                                            <p:strVal val="#ppt_x"/>
                                          </p:val>
                                        </p:tav>
                                      </p:tavLst>
                                    </p:anim>
                                    <p:anim calcmode="lin" valueType="num">
                                      <p:cBhvr>
                                        <p:cTn id="5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4 Título"/>
          <p:cNvSpPr>
            <a:spLocks noGrp="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19459" name="15 Subtítulo"/>
          <p:cNvSpPr>
            <a:spLocks noGrp="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4" name="3 Imagen" descr="941991_623070331039603_869605909_n.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dondear rectángulo de esquina diagonal"/>
          <p:cNvSpPr/>
          <p:nvPr/>
        </p:nvSpPr>
        <p:spPr>
          <a:xfrm>
            <a:off x="7143750" y="357188"/>
            <a:ext cx="928688" cy="4703762"/>
          </a:xfrm>
          <a:prstGeom prst="round2DiagRect">
            <a:avLst>
              <a:gd name="adj1" fmla="val 50000"/>
              <a:gd name="adj2" fmla="val 0"/>
            </a:avLst>
          </a:prstGeom>
          <a:solidFill>
            <a:schemeClr val="accent3">
              <a:lumMod val="50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dondear rectángulo de esquina diagonal"/>
          <p:cNvSpPr/>
          <p:nvPr/>
        </p:nvSpPr>
        <p:spPr>
          <a:xfrm>
            <a:off x="8143875" y="357188"/>
            <a:ext cx="928688" cy="4703762"/>
          </a:xfrm>
          <a:prstGeom prst="round2DiagRect">
            <a:avLst>
              <a:gd name="adj1" fmla="val 50000"/>
              <a:gd name="adj2" fmla="val 0"/>
            </a:avLst>
          </a:prstGeom>
          <a:solidFill>
            <a:schemeClr val="accent3">
              <a:lumMod val="75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dondear rectángulo de esquina diagonal"/>
          <p:cNvSpPr/>
          <p:nvPr/>
        </p:nvSpPr>
        <p:spPr>
          <a:xfrm>
            <a:off x="5143500" y="357188"/>
            <a:ext cx="928688" cy="4703762"/>
          </a:xfrm>
          <a:prstGeom prst="round2DiagRect">
            <a:avLst>
              <a:gd name="adj1" fmla="val 50000"/>
              <a:gd name="adj2" fmla="val 0"/>
            </a:avLst>
          </a:prstGeom>
          <a:solidFill>
            <a:schemeClr val="accent3">
              <a:lumMod val="50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dondear rectángulo de esquina diagonal"/>
          <p:cNvSpPr/>
          <p:nvPr/>
        </p:nvSpPr>
        <p:spPr>
          <a:xfrm>
            <a:off x="6143625" y="357188"/>
            <a:ext cx="928688" cy="4703762"/>
          </a:xfrm>
          <a:prstGeom prst="round2DiagRect">
            <a:avLst>
              <a:gd name="adj1" fmla="val 50000"/>
              <a:gd name="adj2" fmla="val 0"/>
            </a:avLst>
          </a:prstGeom>
          <a:solidFill>
            <a:schemeClr val="accent3">
              <a:lumMod val="75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dondear rectángulo de esquina diagonal"/>
          <p:cNvSpPr/>
          <p:nvPr/>
        </p:nvSpPr>
        <p:spPr>
          <a:xfrm>
            <a:off x="3143250" y="357188"/>
            <a:ext cx="928688" cy="4703762"/>
          </a:xfrm>
          <a:prstGeom prst="round2DiagRect">
            <a:avLst>
              <a:gd name="adj1" fmla="val 50000"/>
              <a:gd name="adj2" fmla="val 0"/>
            </a:avLst>
          </a:prstGeom>
          <a:solidFill>
            <a:schemeClr val="accent3">
              <a:lumMod val="50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dondear rectángulo de esquina diagonal"/>
          <p:cNvSpPr/>
          <p:nvPr/>
        </p:nvSpPr>
        <p:spPr>
          <a:xfrm>
            <a:off x="4143375" y="357188"/>
            <a:ext cx="928688" cy="4703762"/>
          </a:xfrm>
          <a:prstGeom prst="round2DiagRect">
            <a:avLst>
              <a:gd name="adj1" fmla="val 50000"/>
              <a:gd name="adj2" fmla="val 0"/>
            </a:avLst>
          </a:prstGeom>
          <a:solidFill>
            <a:schemeClr val="accent3">
              <a:lumMod val="75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dondear rectángulo de esquina diagonal"/>
          <p:cNvSpPr/>
          <p:nvPr/>
        </p:nvSpPr>
        <p:spPr>
          <a:xfrm>
            <a:off x="1000125" y="357188"/>
            <a:ext cx="995363" cy="4703762"/>
          </a:xfrm>
          <a:prstGeom prst="round2DiagRect">
            <a:avLst>
              <a:gd name="adj1" fmla="val 50000"/>
              <a:gd name="adj2" fmla="val 0"/>
            </a:avLst>
          </a:prstGeom>
          <a:solidFill>
            <a:schemeClr val="accent3">
              <a:lumMod val="50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dondear rectángulo de esquina diagonal"/>
          <p:cNvSpPr/>
          <p:nvPr/>
        </p:nvSpPr>
        <p:spPr>
          <a:xfrm>
            <a:off x="2071688" y="357188"/>
            <a:ext cx="995362" cy="4703762"/>
          </a:xfrm>
          <a:prstGeom prst="round2DiagRect">
            <a:avLst>
              <a:gd name="adj1" fmla="val 50000"/>
              <a:gd name="adj2" fmla="val 0"/>
            </a:avLst>
          </a:prstGeom>
          <a:solidFill>
            <a:schemeClr val="accent3">
              <a:lumMod val="75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dondear rectángulo de esquina diagonal"/>
          <p:cNvSpPr/>
          <p:nvPr/>
        </p:nvSpPr>
        <p:spPr>
          <a:xfrm>
            <a:off x="0" y="357188"/>
            <a:ext cx="928688" cy="4703762"/>
          </a:xfrm>
          <a:prstGeom prst="round2DiagRect">
            <a:avLst>
              <a:gd name="adj1" fmla="val 50000"/>
              <a:gd name="adj2" fmla="val 0"/>
            </a:avLst>
          </a:prstGeom>
          <a:solidFill>
            <a:schemeClr val="accent3">
              <a:lumMod val="75000"/>
              <a:alpha val="60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395288" y="4586288"/>
            <a:ext cx="849788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Heilig-Geist-Spital</a:t>
            </a:r>
            <a:r>
              <a:rPr lang="es-ES" i="1" dirty="0">
                <a:effectLst>
                  <a:glow rad="101600">
                    <a:schemeClr val="accent2">
                      <a:satMod val="175000"/>
                      <a:alpha val="40000"/>
                    </a:schemeClr>
                  </a:glow>
                  <a:outerShdw blurRad="38100" dist="38100" dir="2700000" algn="tl">
                    <a:srgbClr val="000000">
                      <a:alpha val="43137"/>
                    </a:srgbClr>
                  </a:outerShdw>
                </a:effectLst>
              </a:rPr>
              <a:t>: El Hospital del Espíritu Santo fue construido entre 1332 y 1339 a orillas del río </a:t>
            </a:r>
            <a:r>
              <a:rPr lang="es-ES" i="1" dirty="0" err="1">
                <a:effectLst>
                  <a:glow rad="101600">
                    <a:schemeClr val="accent2">
                      <a:satMod val="175000"/>
                      <a:alpha val="40000"/>
                    </a:schemeClr>
                  </a:glow>
                  <a:outerShdw blurRad="38100" dist="38100" dir="2700000" algn="tl">
                    <a:srgbClr val="000000">
                      <a:alpha val="43137"/>
                    </a:srgbClr>
                  </a:outerShdw>
                </a:effectLst>
              </a:rPr>
              <a:t>Pegnitz</a:t>
            </a:r>
            <a:r>
              <a:rPr lang="es-ES" i="1" dirty="0">
                <a:effectLst>
                  <a:glow rad="101600">
                    <a:schemeClr val="accent2">
                      <a:satMod val="175000"/>
                      <a:alpha val="40000"/>
                    </a:schemeClr>
                  </a:glow>
                  <a:outerShdw blurRad="38100" dist="38100" dir="2700000" algn="tl">
                    <a:srgbClr val="000000">
                      <a:alpha val="43137"/>
                    </a:srgbClr>
                  </a:outerShdw>
                </a:effectLst>
              </a:rPr>
              <a:t> sobre terrenos pantanosos, y se cuenta entre los hospitales medievales más grandes.</a:t>
            </a:r>
          </a:p>
        </p:txBody>
      </p:sp>
    </p:spTree>
  </p:cSld>
  <p:clrMapOvr>
    <a:masterClrMapping/>
  </p:clrMapOvr>
  <mc:AlternateContent xmlns:mc="http://schemas.openxmlformats.org/markup-compatibility/2006" xmlns:p14="http://schemas.microsoft.com/office/powerpoint/2010/main">
    <mc:Choice Requires="p14">
      <p:transition spd="slow" p14:dur="200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anim calcmode="lin" valueType="num">
                                      <p:cBhvr>
                                        <p:cTn id="39"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10"/>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fltVal val="0"/>
                                          </p:val>
                                        </p:tav>
                                        <p:tav tm="100000">
                                          <p:val>
                                            <p:strVal val="#ppt_w"/>
                                          </p:val>
                                        </p:tav>
                                      </p:tavLst>
                                    </p:anim>
                                    <p:anim calcmode="lin" valueType="num">
                                      <p:cBhvr>
                                        <p:cTn id="44" dur="3000" fill="hold"/>
                                        <p:tgtEl>
                                          <p:spTgt spid="11"/>
                                        </p:tgtEl>
                                        <p:attrNameLst>
                                          <p:attrName>ppt_h</p:attrName>
                                        </p:attrNameLst>
                                      </p:cBhvr>
                                      <p:tavLst>
                                        <p:tav tm="0">
                                          <p:val>
                                            <p:fltVal val="0"/>
                                          </p:val>
                                        </p:tav>
                                        <p:tav tm="100000">
                                          <p:val>
                                            <p:strVal val="#ppt_h"/>
                                          </p:val>
                                        </p:tav>
                                      </p:tavLst>
                                    </p:anim>
                                    <p:anim calcmode="lin" valueType="num">
                                      <p:cBhvr>
                                        <p:cTn id="45"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11"/>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3000" fill="hold"/>
                                        <p:tgtEl>
                                          <p:spTgt spid="12"/>
                                        </p:tgtEl>
                                        <p:attrNameLst>
                                          <p:attrName>ppt_w</p:attrName>
                                        </p:attrNameLst>
                                      </p:cBhvr>
                                      <p:tavLst>
                                        <p:tav tm="0">
                                          <p:val>
                                            <p:fltVal val="0"/>
                                          </p:val>
                                        </p:tav>
                                        <p:tav tm="100000">
                                          <p:val>
                                            <p:strVal val="#ppt_w"/>
                                          </p:val>
                                        </p:tav>
                                      </p:tavLst>
                                    </p:anim>
                                    <p:anim calcmode="lin" valueType="num">
                                      <p:cBhvr>
                                        <p:cTn id="50" dur="3000" fill="hold"/>
                                        <p:tgtEl>
                                          <p:spTgt spid="12"/>
                                        </p:tgtEl>
                                        <p:attrNameLst>
                                          <p:attrName>ppt_h</p:attrName>
                                        </p:attrNameLst>
                                      </p:cBhvr>
                                      <p:tavLst>
                                        <p:tav tm="0">
                                          <p:val>
                                            <p:fltVal val="0"/>
                                          </p:val>
                                        </p:tav>
                                        <p:tav tm="100000">
                                          <p:val>
                                            <p:strVal val="#ppt_h"/>
                                          </p:val>
                                        </p:tav>
                                      </p:tavLst>
                                    </p:anim>
                                    <p:anim calcmode="lin" valueType="num">
                                      <p:cBhvr>
                                        <p:cTn id="51"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2" dur="3000" fill="hold"/>
                                        <p:tgtEl>
                                          <p:spTgt spid="12"/>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3000" fill="hold"/>
                                        <p:tgtEl>
                                          <p:spTgt spid="13"/>
                                        </p:tgtEl>
                                        <p:attrNameLst>
                                          <p:attrName>ppt_w</p:attrName>
                                        </p:attrNameLst>
                                      </p:cBhvr>
                                      <p:tavLst>
                                        <p:tav tm="0">
                                          <p:val>
                                            <p:fltVal val="0"/>
                                          </p:val>
                                        </p:tav>
                                        <p:tav tm="100000">
                                          <p:val>
                                            <p:strVal val="#ppt_w"/>
                                          </p:val>
                                        </p:tav>
                                      </p:tavLst>
                                    </p:anim>
                                    <p:anim calcmode="lin" valueType="num">
                                      <p:cBhvr>
                                        <p:cTn id="56" dur="3000" fill="hold"/>
                                        <p:tgtEl>
                                          <p:spTgt spid="13"/>
                                        </p:tgtEl>
                                        <p:attrNameLst>
                                          <p:attrName>ppt_h</p:attrName>
                                        </p:attrNameLst>
                                      </p:cBhvr>
                                      <p:tavLst>
                                        <p:tav tm="0">
                                          <p:val>
                                            <p:fltVal val="0"/>
                                          </p:val>
                                        </p:tav>
                                        <p:tav tm="100000">
                                          <p:val>
                                            <p:strVal val="#ppt_h"/>
                                          </p:val>
                                        </p:tav>
                                      </p:tavLst>
                                    </p:anim>
                                    <p:anim calcmode="lin" valueType="num">
                                      <p:cBhvr>
                                        <p:cTn id="57"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3"/>
                                        </p:tgtEl>
                                        <p:attrNameLst>
                                          <p:attrName>ppt_y</p:attrName>
                                        </p:attrNameLst>
                                      </p:cBhvr>
                                      <p:tavLst>
                                        <p:tav tm="0" fmla="#ppt_y+(sin(-2*pi*(1-$))*-#ppt_x+cos(-2*pi*(1-$))*(1-#ppt_y))*(1-$)">
                                          <p:val>
                                            <p:fltVal val="0"/>
                                          </p:val>
                                        </p:tav>
                                        <p:tav tm="100000">
                                          <p:val>
                                            <p:fltVal val="1"/>
                                          </p:val>
                                        </p:tav>
                                      </p:tavLst>
                                    </p:anim>
                                  </p:childTnLst>
                                </p:cTn>
                              </p:par>
                              <p:par>
                                <p:cTn id="59" presetID="35" presetClass="entr" presetSubtype="0"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3000"/>
                                        <p:tgtEl>
                                          <p:spTgt spid="5"/>
                                        </p:tgtEl>
                                      </p:cBhvr>
                                    </p:animEffect>
                                    <p:anim calcmode="lin" valueType="num">
                                      <p:cBhvr>
                                        <p:cTn id="62" dur="3000" fill="hold"/>
                                        <p:tgtEl>
                                          <p:spTgt spid="5"/>
                                        </p:tgtEl>
                                        <p:attrNameLst>
                                          <p:attrName>style.rotation</p:attrName>
                                        </p:attrNameLst>
                                      </p:cBhvr>
                                      <p:tavLst>
                                        <p:tav tm="0">
                                          <p:val>
                                            <p:fltVal val="720"/>
                                          </p:val>
                                        </p:tav>
                                        <p:tav tm="100000">
                                          <p:val>
                                            <p:fltVal val="0"/>
                                          </p:val>
                                        </p:tav>
                                      </p:tavLst>
                                    </p:anim>
                                    <p:anim calcmode="lin" valueType="num">
                                      <p:cBhvr>
                                        <p:cTn id="63" dur="3000" fill="hold"/>
                                        <p:tgtEl>
                                          <p:spTgt spid="5"/>
                                        </p:tgtEl>
                                        <p:attrNameLst>
                                          <p:attrName>ppt_h</p:attrName>
                                        </p:attrNameLst>
                                      </p:cBhvr>
                                      <p:tavLst>
                                        <p:tav tm="0">
                                          <p:val>
                                            <p:fltVal val="0"/>
                                          </p:val>
                                        </p:tav>
                                        <p:tav tm="100000">
                                          <p:val>
                                            <p:strVal val="#ppt_h"/>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fade">
                                      <p:cBhvr>
                                        <p:cTn id="67" dur="3000"/>
                                        <p:tgtEl>
                                          <p:spTgt spid="6"/>
                                        </p:tgtEl>
                                      </p:cBhvr>
                                    </p:animEffect>
                                    <p:anim calcmode="lin" valueType="num">
                                      <p:cBhvr>
                                        <p:cTn id="68" dur="3000" fill="hold"/>
                                        <p:tgtEl>
                                          <p:spTgt spid="6"/>
                                        </p:tgtEl>
                                        <p:attrNameLst>
                                          <p:attrName>style.rotation</p:attrName>
                                        </p:attrNameLst>
                                      </p:cBhvr>
                                      <p:tavLst>
                                        <p:tav tm="0">
                                          <p:val>
                                            <p:fltVal val="720"/>
                                          </p:val>
                                        </p:tav>
                                        <p:tav tm="100000">
                                          <p:val>
                                            <p:fltVal val="0"/>
                                          </p:val>
                                        </p:tav>
                                      </p:tavLst>
                                    </p:anim>
                                    <p:anim calcmode="lin" valueType="num">
                                      <p:cBhvr>
                                        <p:cTn id="69" dur="3000" fill="hold"/>
                                        <p:tgtEl>
                                          <p:spTgt spid="6"/>
                                        </p:tgtEl>
                                        <p:attrNameLst>
                                          <p:attrName>ppt_h</p:attrName>
                                        </p:attrNameLst>
                                      </p:cBhvr>
                                      <p:tavLst>
                                        <p:tav tm="0">
                                          <p:val>
                                            <p:fltVal val="0"/>
                                          </p:val>
                                        </p:tav>
                                        <p:tav tm="100000">
                                          <p:val>
                                            <p:strVal val="#ppt_h"/>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3000"/>
                                        <p:tgtEl>
                                          <p:spTgt spid="7"/>
                                        </p:tgtEl>
                                      </p:cBhvr>
                                    </p:animEffect>
                                    <p:anim calcmode="lin" valueType="num">
                                      <p:cBhvr>
                                        <p:cTn id="74" dur="3000" fill="hold"/>
                                        <p:tgtEl>
                                          <p:spTgt spid="7"/>
                                        </p:tgtEl>
                                        <p:attrNameLst>
                                          <p:attrName>style.rotation</p:attrName>
                                        </p:attrNameLst>
                                      </p:cBhvr>
                                      <p:tavLst>
                                        <p:tav tm="0">
                                          <p:val>
                                            <p:fltVal val="720"/>
                                          </p:val>
                                        </p:tav>
                                        <p:tav tm="100000">
                                          <p:val>
                                            <p:fltVal val="0"/>
                                          </p:val>
                                        </p:tav>
                                      </p:tavLst>
                                    </p:anim>
                                    <p:anim calcmode="lin" valueType="num">
                                      <p:cBhvr>
                                        <p:cTn id="75" dur="3000" fill="hold"/>
                                        <p:tgtEl>
                                          <p:spTgt spid="7"/>
                                        </p:tgtEl>
                                        <p:attrNameLst>
                                          <p:attrName>ppt_h</p:attrName>
                                        </p:attrNameLst>
                                      </p:cBhvr>
                                      <p:tavLst>
                                        <p:tav tm="0">
                                          <p:val>
                                            <p:fltVal val="0"/>
                                          </p:val>
                                        </p:tav>
                                        <p:tav tm="100000">
                                          <p:val>
                                            <p:strVal val="#ppt_h"/>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3000"/>
                                        <p:tgtEl>
                                          <p:spTgt spid="8"/>
                                        </p:tgtEl>
                                      </p:cBhvr>
                                    </p:animEffect>
                                    <p:anim calcmode="lin" valueType="num">
                                      <p:cBhvr>
                                        <p:cTn id="80" dur="3000" fill="hold"/>
                                        <p:tgtEl>
                                          <p:spTgt spid="8"/>
                                        </p:tgtEl>
                                        <p:attrNameLst>
                                          <p:attrName>style.rotation</p:attrName>
                                        </p:attrNameLst>
                                      </p:cBhvr>
                                      <p:tavLst>
                                        <p:tav tm="0">
                                          <p:val>
                                            <p:fltVal val="720"/>
                                          </p:val>
                                        </p:tav>
                                        <p:tav tm="100000">
                                          <p:val>
                                            <p:fltVal val="0"/>
                                          </p:val>
                                        </p:tav>
                                      </p:tavLst>
                                    </p:anim>
                                    <p:anim calcmode="lin" valueType="num">
                                      <p:cBhvr>
                                        <p:cTn id="81" dur="3000" fill="hold"/>
                                        <p:tgtEl>
                                          <p:spTgt spid="8"/>
                                        </p:tgtEl>
                                        <p:attrNameLst>
                                          <p:attrName>ppt_h</p:attrName>
                                        </p:attrNameLst>
                                      </p:cBhvr>
                                      <p:tavLst>
                                        <p:tav tm="0">
                                          <p:val>
                                            <p:fltVal val="0"/>
                                          </p:val>
                                        </p:tav>
                                        <p:tav tm="100000">
                                          <p:val>
                                            <p:strVal val="#ppt_h"/>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Effect transition="in" filter="fade">
                                      <p:cBhvr>
                                        <p:cTn id="85" dur="3000"/>
                                        <p:tgtEl>
                                          <p:spTgt spid="9"/>
                                        </p:tgtEl>
                                      </p:cBhvr>
                                    </p:animEffect>
                                    <p:anim calcmode="lin" valueType="num">
                                      <p:cBhvr>
                                        <p:cTn id="86" dur="3000" fill="hold"/>
                                        <p:tgtEl>
                                          <p:spTgt spid="9"/>
                                        </p:tgtEl>
                                        <p:attrNameLst>
                                          <p:attrName>style.rotation</p:attrName>
                                        </p:attrNameLst>
                                      </p:cBhvr>
                                      <p:tavLst>
                                        <p:tav tm="0">
                                          <p:val>
                                            <p:fltVal val="720"/>
                                          </p:val>
                                        </p:tav>
                                        <p:tav tm="100000">
                                          <p:val>
                                            <p:fltVal val="0"/>
                                          </p:val>
                                        </p:tav>
                                      </p:tavLst>
                                    </p:anim>
                                    <p:anim calcmode="lin" valueType="num">
                                      <p:cBhvr>
                                        <p:cTn id="87" dur="3000" fill="hold"/>
                                        <p:tgtEl>
                                          <p:spTgt spid="9"/>
                                        </p:tgtEl>
                                        <p:attrNameLst>
                                          <p:attrName>ppt_h</p:attrName>
                                        </p:attrNameLst>
                                      </p:cBhvr>
                                      <p:tavLst>
                                        <p:tav tm="0">
                                          <p:val>
                                            <p:fltVal val="0"/>
                                          </p:val>
                                        </p:tav>
                                        <p:tav tm="100000">
                                          <p:val>
                                            <p:strVal val="#ppt_h"/>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fade">
                                      <p:cBhvr>
                                        <p:cTn id="91" dur="3000"/>
                                        <p:tgtEl>
                                          <p:spTgt spid="10"/>
                                        </p:tgtEl>
                                      </p:cBhvr>
                                    </p:animEffect>
                                    <p:anim calcmode="lin" valueType="num">
                                      <p:cBhvr>
                                        <p:cTn id="92" dur="3000" fill="hold"/>
                                        <p:tgtEl>
                                          <p:spTgt spid="10"/>
                                        </p:tgtEl>
                                        <p:attrNameLst>
                                          <p:attrName>style.rotation</p:attrName>
                                        </p:attrNameLst>
                                      </p:cBhvr>
                                      <p:tavLst>
                                        <p:tav tm="0">
                                          <p:val>
                                            <p:fltVal val="720"/>
                                          </p:val>
                                        </p:tav>
                                        <p:tav tm="100000">
                                          <p:val>
                                            <p:fltVal val="0"/>
                                          </p:val>
                                        </p:tav>
                                      </p:tavLst>
                                    </p:anim>
                                    <p:anim calcmode="lin" valueType="num">
                                      <p:cBhvr>
                                        <p:cTn id="93" dur="3000" fill="hold"/>
                                        <p:tgtEl>
                                          <p:spTgt spid="10"/>
                                        </p:tgtEl>
                                        <p:attrNameLst>
                                          <p:attrName>ppt_h</p:attrName>
                                        </p:attrNameLst>
                                      </p:cBhvr>
                                      <p:tavLst>
                                        <p:tav tm="0">
                                          <p:val>
                                            <p:fltVal val="0"/>
                                          </p:val>
                                        </p:tav>
                                        <p:tav tm="100000">
                                          <p:val>
                                            <p:strVal val="#ppt_h"/>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fade">
                                      <p:cBhvr>
                                        <p:cTn id="97" dur="3000"/>
                                        <p:tgtEl>
                                          <p:spTgt spid="11"/>
                                        </p:tgtEl>
                                      </p:cBhvr>
                                    </p:animEffect>
                                    <p:anim calcmode="lin" valueType="num">
                                      <p:cBhvr>
                                        <p:cTn id="98" dur="3000" fill="hold"/>
                                        <p:tgtEl>
                                          <p:spTgt spid="11"/>
                                        </p:tgtEl>
                                        <p:attrNameLst>
                                          <p:attrName>style.rotation</p:attrName>
                                        </p:attrNameLst>
                                      </p:cBhvr>
                                      <p:tavLst>
                                        <p:tav tm="0">
                                          <p:val>
                                            <p:fltVal val="720"/>
                                          </p:val>
                                        </p:tav>
                                        <p:tav tm="100000">
                                          <p:val>
                                            <p:fltVal val="0"/>
                                          </p:val>
                                        </p:tav>
                                      </p:tavLst>
                                    </p:anim>
                                    <p:anim calcmode="lin" valueType="num">
                                      <p:cBhvr>
                                        <p:cTn id="99" dur="3000" fill="hold"/>
                                        <p:tgtEl>
                                          <p:spTgt spid="11"/>
                                        </p:tgtEl>
                                        <p:attrNameLst>
                                          <p:attrName>ppt_h</p:attrName>
                                        </p:attrNameLst>
                                      </p:cBhvr>
                                      <p:tavLst>
                                        <p:tav tm="0">
                                          <p:val>
                                            <p:fltVal val="0"/>
                                          </p:val>
                                        </p:tav>
                                        <p:tav tm="100000">
                                          <p:val>
                                            <p:strVal val="#ppt_h"/>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fade">
                                      <p:cBhvr>
                                        <p:cTn id="103" dur="3000"/>
                                        <p:tgtEl>
                                          <p:spTgt spid="12"/>
                                        </p:tgtEl>
                                      </p:cBhvr>
                                    </p:animEffect>
                                    <p:anim calcmode="lin" valueType="num">
                                      <p:cBhvr>
                                        <p:cTn id="104" dur="3000" fill="hold"/>
                                        <p:tgtEl>
                                          <p:spTgt spid="12"/>
                                        </p:tgtEl>
                                        <p:attrNameLst>
                                          <p:attrName>style.rotation</p:attrName>
                                        </p:attrNameLst>
                                      </p:cBhvr>
                                      <p:tavLst>
                                        <p:tav tm="0">
                                          <p:val>
                                            <p:fltVal val="720"/>
                                          </p:val>
                                        </p:tav>
                                        <p:tav tm="100000">
                                          <p:val>
                                            <p:fltVal val="0"/>
                                          </p:val>
                                        </p:tav>
                                      </p:tavLst>
                                    </p:anim>
                                    <p:anim calcmode="lin" valueType="num">
                                      <p:cBhvr>
                                        <p:cTn id="105" dur="3000" fill="hold"/>
                                        <p:tgtEl>
                                          <p:spTgt spid="12"/>
                                        </p:tgtEl>
                                        <p:attrNameLst>
                                          <p:attrName>ppt_h</p:attrName>
                                        </p:attrNameLst>
                                      </p:cBhvr>
                                      <p:tavLst>
                                        <p:tav tm="0">
                                          <p:val>
                                            <p:fltVal val="0"/>
                                          </p:val>
                                        </p:tav>
                                        <p:tav tm="100000">
                                          <p:val>
                                            <p:strVal val="#ppt_h"/>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3"/>
                                        </p:tgtEl>
                                        <p:attrNameLst>
                                          <p:attrName>style.visibility</p:attrName>
                                        </p:attrNameLst>
                                      </p:cBhvr>
                                      <p:to>
                                        <p:strVal val="visible"/>
                                      </p:to>
                                    </p:set>
                                    <p:animEffect transition="in" filter="fade">
                                      <p:cBhvr>
                                        <p:cTn id="109" dur="3000"/>
                                        <p:tgtEl>
                                          <p:spTgt spid="13"/>
                                        </p:tgtEl>
                                      </p:cBhvr>
                                    </p:animEffect>
                                    <p:anim calcmode="lin" valueType="num">
                                      <p:cBhvr>
                                        <p:cTn id="110" dur="3000" fill="hold"/>
                                        <p:tgtEl>
                                          <p:spTgt spid="13"/>
                                        </p:tgtEl>
                                        <p:attrNameLst>
                                          <p:attrName>style.rotation</p:attrName>
                                        </p:attrNameLst>
                                      </p:cBhvr>
                                      <p:tavLst>
                                        <p:tav tm="0">
                                          <p:val>
                                            <p:fltVal val="720"/>
                                          </p:val>
                                        </p:tav>
                                        <p:tav tm="100000">
                                          <p:val>
                                            <p:fltVal val="0"/>
                                          </p:val>
                                        </p:tav>
                                      </p:tavLst>
                                    </p:anim>
                                    <p:anim calcmode="lin" valueType="num">
                                      <p:cBhvr>
                                        <p:cTn id="111" dur="3000" fill="hold"/>
                                        <p:tgtEl>
                                          <p:spTgt spid="13"/>
                                        </p:tgtEl>
                                        <p:attrNameLst>
                                          <p:attrName>ppt_h</p:attrName>
                                        </p:attrNameLst>
                                      </p:cBhvr>
                                      <p:tavLst>
                                        <p:tav tm="0">
                                          <p:val>
                                            <p:fltVal val="0"/>
                                          </p:val>
                                        </p:tav>
                                        <p:tav tm="100000">
                                          <p:val>
                                            <p:strVal val="#ppt_h"/>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childTnLst>
                                </p:cTn>
                              </p:par>
                            </p:childTnLst>
                          </p:cTn>
                        </p:par>
                        <p:par>
                          <p:cTn id="113" fill="hold" nodeType="afterGroup">
                            <p:stCondLst>
                              <p:cond delay="3000"/>
                            </p:stCondLst>
                            <p:childTnLst>
                              <p:par>
                                <p:cTn id="114" presetID="2" presetClass="exit" presetSubtype="8"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ppt_y"/>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ppt_y"/>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ntr" presetSubtype="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additive="base">
                                        <p:cTn id="152" dur="3000" fill="hold"/>
                                        <p:tgtEl>
                                          <p:spTgt spid="4"/>
                                        </p:tgtEl>
                                        <p:attrNameLst>
                                          <p:attrName>ppt_x</p:attrName>
                                        </p:attrNameLst>
                                      </p:cBhvr>
                                      <p:tavLst>
                                        <p:tav tm="0">
                                          <p:val>
                                            <p:strVal val="1+#ppt_w/2"/>
                                          </p:val>
                                        </p:tav>
                                        <p:tav tm="100000">
                                          <p:val>
                                            <p:strVal val="#ppt_x"/>
                                          </p:val>
                                        </p:tav>
                                      </p:tavLst>
                                    </p:anim>
                                    <p:anim calcmode="lin" valueType="num">
                                      <p:cBhvr additive="base">
                                        <p:cTn id="153" dur="3000" fill="hold"/>
                                        <p:tgtEl>
                                          <p:spTgt spid="4"/>
                                        </p:tgtEl>
                                        <p:attrNameLst>
                                          <p:attrName>ppt_y</p:attrName>
                                        </p:attrNameLst>
                                      </p:cBhvr>
                                      <p:tavLst>
                                        <p:tav tm="0">
                                          <p:val>
                                            <p:strVal val="#ppt_y"/>
                                          </p:val>
                                        </p:tav>
                                        <p:tav tm="100000">
                                          <p:val>
                                            <p:strVal val="#ppt_y"/>
                                          </p:val>
                                        </p:tav>
                                      </p:tavLst>
                                    </p:anim>
                                  </p:childTnLst>
                                </p:cTn>
                              </p:par>
                              <p:par>
                                <p:cTn id="154" presetID="3" presetClass="entr" presetSubtype="10"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linds(horizontal)">
                                      <p:cBhvr>
                                        <p:cTn id="156" dur="3000"/>
                                        <p:tgtEl>
                                          <p:spTgt spid="4"/>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4"/>
                                        </p:tgtEl>
                                        <p:attrNameLst>
                                          <p:attrName>style.visibility</p:attrName>
                                        </p:attrNameLst>
                                      </p:cBhvr>
                                      <p:to>
                                        <p:strVal val="visible"/>
                                      </p:to>
                                    </p:set>
                                    <p:animEffect transition="in" filter="fade">
                                      <p:cBhvr>
                                        <p:cTn id="160" dur="1000"/>
                                        <p:tgtEl>
                                          <p:spTgt spid="14"/>
                                        </p:tgtEl>
                                      </p:cBhvr>
                                    </p:animEffect>
                                    <p:anim calcmode="lin" valueType="num">
                                      <p:cBhvr>
                                        <p:cTn id="161" dur="1000" fill="hold"/>
                                        <p:tgtEl>
                                          <p:spTgt spid="14"/>
                                        </p:tgtEl>
                                        <p:attrNameLst>
                                          <p:attrName>ppt_x</p:attrName>
                                        </p:attrNameLst>
                                      </p:cBhvr>
                                      <p:tavLst>
                                        <p:tav tm="0">
                                          <p:val>
                                            <p:strVal val="#ppt_x-.1"/>
                                          </p:val>
                                        </p:tav>
                                        <p:tav tm="100000">
                                          <p:val>
                                            <p:strVal val="#ppt_x"/>
                                          </p:val>
                                        </p:tav>
                                      </p:tavLst>
                                    </p:anim>
                                    <p:anim calcmode="lin" valueType="num">
                                      <p:cBhvr>
                                        <p:cTn id="16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ady'sFringeMustNeverTouchTheFloor.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1422791" y="541734"/>
            <a:ext cx="1726418" cy="4572000"/>
          </a:xfrm>
          <a:prstGeom prst="triangle">
            <a:avLst/>
          </a:prstGeom>
          <a:gradFill flip="none" rotWithShape="1">
            <a:gsLst>
              <a:gs pos="0">
                <a:srgbClr val="DDEBCF">
                  <a:alpha val="20000"/>
                </a:srgbClr>
              </a:gs>
              <a:gs pos="50000">
                <a:srgbClr val="9CB86E"/>
              </a:gs>
              <a:gs pos="100000">
                <a:srgbClr val="156B13"/>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5792650" y="399117"/>
            <a:ext cx="1785950" cy="4916766"/>
          </a:xfrm>
          <a:prstGeom prst="triangle">
            <a:avLst/>
          </a:prstGeom>
          <a:gradFill flip="none" rotWithShape="1">
            <a:gsLst>
              <a:gs pos="70000">
                <a:srgbClr val="DDEBCF">
                  <a:alpha val="20000"/>
                </a:srgbClr>
              </a:gs>
              <a:gs pos="50000">
                <a:srgbClr val="9CB86E"/>
              </a:gs>
              <a:gs pos="100000">
                <a:srgbClr val="156B13"/>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1488284" y="-1131106"/>
            <a:ext cx="1666887" cy="4643438"/>
          </a:xfrm>
          <a:prstGeom prst="triangle">
            <a:avLst/>
          </a:prstGeom>
          <a:gradFill flip="none" rotWithShape="1">
            <a:gsLst>
              <a:gs pos="0">
                <a:srgbClr val="DDEBCF">
                  <a:alpha val="20000"/>
                </a:srgbClr>
              </a:gs>
              <a:gs pos="50000">
                <a:srgbClr val="9CB86E"/>
              </a:gs>
              <a:gs pos="100000">
                <a:srgbClr val="156B13"/>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5945446" y="-1232141"/>
            <a:ext cx="1547822" cy="4845510"/>
          </a:xfrm>
          <a:prstGeom prst="triangle">
            <a:avLst/>
          </a:prstGeom>
          <a:gradFill flip="none" rotWithShape="1">
            <a:gsLst>
              <a:gs pos="70000">
                <a:srgbClr val="DDEBCF">
                  <a:alpha val="20000"/>
                </a:srgbClr>
              </a:gs>
              <a:gs pos="50000">
                <a:srgbClr val="9CB86E"/>
              </a:gs>
              <a:gs pos="100000">
                <a:srgbClr val="156B13"/>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1450494" y="2236325"/>
            <a:ext cx="1666888" cy="4576143"/>
          </a:xfrm>
          <a:prstGeom prst="triangle">
            <a:avLst/>
          </a:prstGeom>
          <a:gradFill flip="none" rotWithShape="1">
            <a:gsLst>
              <a:gs pos="0">
                <a:srgbClr val="DDEBCF">
                  <a:alpha val="20000"/>
                </a:srgbClr>
              </a:gs>
              <a:gs pos="50000">
                <a:srgbClr val="9CB86E"/>
              </a:gs>
              <a:gs pos="100000">
                <a:srgbClr val="156B13"/>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5949418" y="2107495"/>
            <a:ext cx="1607356" cy="4774252"/>
          </a:xfrm>
          <a:prstGeom prst="triangle">
            <a:avLst/>
          </a:prstGeom>
          <a:gradFill flip="none" rotWithShape="1">
            <a:gsLst>
              <a:gs pos="70000">
                <a:srgbClr val="DDEBCF">
                  <a:alpha val="20000"/>
                </a:srgbClr>
              </a:gs>
              <a:gs pos="50000">
                <a:srgbClr val="9CB86E"/>
              </a:gs>
              <a:gs pos="100000">
                <a:srgbClr val="156B13"/>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95288" y="4657725"/>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casco antiguo, mayoritariamente peatonal, se divide en dos grandes barrios separados por el río </a:t>
            </a:r>
            <a:r>
              <a:rPr lang="es-ES" i="1" dirty="0" err="1">
                <a:effectLst>
                  <a:glow rad="101600">
                    <a:schemeClr val="accent2">
                      <a:satMod val="175000"/>
                      <a:alpha val="40000"/>
                    </a:schemeClr>
                  </a:glow>
                  <a:outerShdw blurRad="38100" dist="38100" dir="2700000" algn="tl">
                    <a:srgbClr val="000000">
                      <a:alpha val="43137"/>
                    </a:srgbClr>
                  </a:outerShdw>
                </a:effectLst>
              </a:rPr>
              <a:t>Pegnitz</a:t>
            </a:r>
            <a:r>
              <a:rPr lang="es-ES" i="1" dirty="0">
                <a:effectLst>
                  <a:glow rad="101600">
                    <a:schemeClr val="accent2">
                      <a:satMod val="175000"/>
                      <a:alpha val="40000"/>
                    </a:schemeClr>
                  </a:glow>
                  <a:outerShdw blurRad="38100" dist="38100" dir="2700000" algn="tl">
                    <a:srgbClr val="000000">
                      <a:alpha val="43137"/>
                    </a:srgbClr>
                  </a:outerShdw>
                </a:effectLst>
              </a:rPr>
              <a:t>. El primero, situado en la parte baja, es el barrio de San Lorenzo.</a:t>
            </a:r>
          </a:p>
        </p:txBody>
      </p:sp>
    </p:spTree>
  </p:cSld>
  <p:clrMapOvr>
    <a:masterClrMapping/>
  </p:clrMapOvr>
  <mc:AlternateContent xmlns:mc="http://schemas.openxmlformats.org/markup-compatibility/2006" xmlns:p14="http://schemas.microsoft.com/office/powerpoint/2010/main">
    <mc:Choice Requires="p14">
      <p:transition spd="slow" p14:dur="200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5"/>
                                        </p:tgtEl>
                                        <p:attrNameLst>
                                          <p:attrName>ppt_y</p:attrName>
                                        </p:attrNameLst>
                                      </p:cBhvr>
                                      <p:tavLst>
                                        <p:tav tm="0">
                                          <p:val>
                                            <p:strVal val="#ppt_y"/>
                                          </p:val>
                                        </p:tav>
                                        <p:tav tm="100000">
                                          <p:val>
                                            <p:strVal val="#ppt_y"/>
                                          </p:val>
                                        </p:tav>
                                      </p:tavLst>
                                    </p:anim>
                                    <p:animEffect transition="in" filter="fade">
                                      <p:cBhvr>
                                        <p:cTn id="10" dur="3000"/>
                                        <p:tgtEl>
                                          <p:spTgt spid="5"/>
                                        </p:tgtEl>
                                      </p:cBhvr>
                                    </p:animEffect>
                                  </p:childTnLst>
                                </p:cTn>
                              </p:par>
                              <p:par>
                                <p:cTn id="11" presetID="48" presetClass="entr" presetSubtype="0" accel="5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5" dur="3000" fill="hold"/>
                                        <p:tgtEl>
                                          <p:spTgt spid="6"/>
                                        </p:tgtEl>
                                        <p:attrNameLst>
                                          <p:attrName>ppt_y</p:attrName>
                                        </p:attrNameLst>
                                      </p:cBhvr>
                                      <p:tavLst>
                                        <p:tav tm="0">
                                          <p:val>
                                            <p:strVal val="#ppt_y"/>
                                          </p:val>
                                        </p:tav>
                                        <p:tav tm="100000">
                                          <p:val>
                                            <p:strVal val="#ppt_y"/>
                                          </p:val>
                                        </p:tav>
                                      </p:tavLst>
                                    </p:anim>
                                    <p:animEffect transition="in" filter="fade">
                                      <p:cBhvr>
                                        <p:cTn id="16" dur="3000"/>
                                        <p:tgtEl>
                                          <p:spTgt spid="6"/>
                                        </p:tgtEl>
                                      </p:cBhvr>
                                    </p:animEffect>
                                  </p:childTnLst>
                                </p:cTn>
                              </p:par>
                              <p:par>
                                <p:cTn id="17" presetID="48" presetClass="entr" presetSubtype="0" accel="5000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7"/>
                                        </p:tgtEl>
                                        <p:attrNameLst>
                                          <p:attrName>ppt_y</p:attrName>
                                        </p:attrNameLst>
                                      </p:cBhvr>
                                      <p:tavLst>
                                        <p:tav tm="0">
                                          <p:val>
                                            <p:strVal val="#ppt_y"/>
                                          </p:val>
                                        </p:tav>
                                        <p:tav tm="100000">
                                          <p:val>
                                            <p:strVal val="#ppt_y"/>
                                          </p:val>
                                        </p:tav>
                                      </p:tavLst>
                                    </p:anim>
                                    <p:animEffect transition="in" filter="fade">
                                      <p:cBhvr>
                                        <p:cTn id="22" dur="3000"/>
                                        <p:tgtEl>
                                          <p:spTgt spid="7"/>
                                        </p:tgtEl>
                                      </p:cBhvr>
                                    </p:animEffect>
                                  </p:childTnLst>
                                </p:cTn>
                              </p:par>
                              <p:par>
                                <p:cTn id="23" presetID="48" presetClass="entr" presetSubtype="0" accel="5000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27" dur="3000" fill="hold"/>
                                        <p:tgtEl>
                                          <p:spTgt spid="8"/>
                                        </p:tgtEl>
                                        <p:attrNameLst>
                                          <p:attrName>ppt_y</p:attrName>
                                        </p:attrNameLst>
                                      </p:cBhvr>
                                      <p:tavLst>
                                        <p:tav tm="0">
                                          <p:val>
                                            <p:strVal val="#ppt_y"/>
                                          </p:val>
                                        </p:tav>
                                        <p:tav tm="100000">
                                          <p:val>
                                            <p:strVal val="#ppt_y"/>
                                          </p:val>
                                        </p:tav>
                                      </p:tavLst>
                                    </p:anim>
                                    <p:animEffect transition="in" filter="fade">
                                      <p:cBhvr>
                                        <p:cTn id="28" dur="3000"/>
                                        <p:tgtEl>
                                          <p:spTgt spid="8"/>
                                        </p:tgtEl>
                                      </p:cBhvr>
                                    </p:animEffect>
                                  </p:childTnLst>
                                </p:cTn>
                              </p:par>
                              <p:par>
                                <p:cTn id="29" presetID="48" presetClass="entr" presetSubtype="0" accel="5000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3" dur="3000" fill="hold"/>
                                        <p:tgtEl>
                                          <p:spTgt spid="9"/>
                                        </p:tgtEl>
                                        <p:attrNameLst>
                                          <p:attrName>ppt_y</p:attrName>
                                        </p:attrNameLst>
                                      </p:cBhvr>
                                      <p:tavLst>
                                        <p:tav tm="0">
                                          <p:val>
                                            <p:strVal val="#ppt_y"/>
                                          </p:val>
                                        </p:tav>
                                        <p:tav tm="100000">
                                          <p:val>
                                            <p:strVal val="#ppt_y"/>
                                          </p:val>
                                        </p:tav>
                                      </p:tavLst>
                                    </p:anim>
                                    <p:animEffect transition="in" filter="fade">
                                      <p:cBhvr>
                                        <p:cTn id="34" dur="3000"/>
                                        <p:tgtEl>
                                          <p:spTgt spid="9"/>
                                        </p:tgtEl>
                                      </p:cBhvr>
                                    </p:animEffect>
                                  </p:childTnLst>
                                </p:cTn>
                              </p:par>
                              <p:par>
                                <p:cTn id="35" presetID="48" presetClass="entr" presetSubtype="0" accel="5000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9" dur="3000" fill="hold"/>
                                        <p:tgtEl>
                                          <p:spTgt spid="10"/>
                                        </p:tgtEl>
                                        <p:attrNameLst>
                                          <p:attrName>ppt_y</p:attrName>
                                        </p:attrNameLst>
                                      </p:cBhvr>
                                      <p:tavLst>
                                        <p:tav tm="0">
                                          <p:val>
                                            <p:strVal val="#ppt_y"/>
                                          </p:val>
                                        </p:tav>
                                        <p:tav tm="100000">
                                          <p:val>
                                            <p:strVal val="#ppt_y"/>
                                          </p:val>
                                        </p:tav>
                                      </p:tavLst>
                                    </p:anim>
                                    <p:animEffect transition="in" filter="fade">
                                      <p:cBhvr>
                                        <p:cTn id="40" dur="3000"/>
                                        <p:tgtEl>
                                          <p:spTgt spid="10"/>
                                        </p:tgtEl>
                                      </p:cBhvr>
                                    </p:animEffect>
                                  </p:childTnLst>
                                </p:cTn>
                              </p:par>
                            </p:childTnLst>
                          </p:cTn>
                        </p:par>
                        <p:par>
                          <p:cTn id="41" fill="hold" nodeType="afterGroup">
                            <p:stCondLst>
                              <p:cond delay="3000"/>
                            </p:stCondLst>
                            <p:childTnLst>
                              <p:par>
                                <p:cTn id="42" presetID="2" presetClass="exit" presetSubtype="8" fill="hold" nodeType="afterEffect">
                                  <p:stCondLst>
                                    <p:cond delay="0"/>
                                  </p:stCondLst>
                                  <p:childTnLst>
                                    <p:anim calcmode="lin" valueType="num">
                                      <p:cBhvr additive="base">
                                        <p:cTn id="43" dur="3000"/>
                                        <p:tgtEl>
                                          <p:spTgt spid="7"/>
                                        </p:tgtEl>
                                        <p:attrNameLst>
                                          <p:attrName>ppt_x</p:attrName>
                                        </p:attrNameLst>
                                      </p:cBhvr>
                                      <p:tavLst>
                                        <p:tav tm="0">
                                          <p:val>
                                            <p:strVal val="ppt_x"/>
                                          </p:val>
                                        </p:tav>
                                        <p:tav tm="100000">
                                          <p:val>
                                            <p:strVal val="0-ppt_w/2"/>
                                          </p:val>
                                        </p:tav>
                                      </p:tavLst>
                                    </p:anim>
                                    <p:anim calcmode="lin" valueType="num">
                                      <p:cBhvr additive="base">
                                        <p:cTn id="44" dur="3000"/>
                                        <p:tgtEl>
                                          <p:spTgt spid="7"/>
                                        </p:tgtEl>
                                        <p:attrNameLst>
                                          <p:attrName>ppt_y</p:attrName>
                                        </p:attrNameLst>
                                      </p:cBhvr>
                                      <p:tavLst>
                                        <p:tav tm="0">
                                          <p:val>
                                            <p:strVal val="ppt_y"/>
                                          </p:val>
                                        </p:tav>
                                        <p:tav tm="100000">
                                          <p:val>
                                            <p:strVal val="ppt_y"/>
                                          </p:val>
                                        </p:tav>
                                      </p:tavLst>
                                    </p:anim>
                                    <p:set>
                                      <p:cBhvr>
                                        <p:cTn id="45" dur="1" fill="hold">
                                          <p:stCondLst>
                                            <p:cond delay="2999"/>
                                          </p:stCondLst>
                                        </p:cTn>
                                        <p:tgtEl>
                                          <p:spTgt spid="7"/>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9"/>
                                        </p:tgtEl>
                                        <p:attrNameLst>
                                          <p:attrName>ppt_x</p:attrName>
                                        </p:attrNameLst>
                                      </p:cBhvr>
                                      <p:tavLst>
                                        <p:tav tm="0">
                                          <p:val>
                                            <p:strVal val="ppt_x"/>
                                          </p:val>
                                        </p:tav>
                                        <p:tav tm="100000">
                                          <p:val>
                                            <p:strVal val="0-ppt_w/2"/>
                                          </p:val>
                                        </p:tav>
                                      </p:tavLst>
                                    </p:anim>
                                    <p:anim calcmode="lin" valueType="num">
                                      <p:cBhvr additive="base">
                                        <p:cTn id="48" dur="3000"/>
                                        <p:tgtEl>
                                          <p:spTgt spid="9"/>
                                        </p:tgtEl>
                                        <p:attrNameLst>
                                          <p:attrName>ppt_y</p:attrName>
                                        </p:attrNameLst>
                                      </p:cBhvr>
                                      <p:tavLst>
                                        <p:tav tm="0">
                                          <p:val>
                                            <p:strVal val="ppt_y"/>
                                          </p:val>
                                        </p:tav>
                                        <p:tav tm="100000">
                                          <p:val>
                                            <p:strVal val="ppt_y"/>
                                          </p:val>
                                        </p:tav>
                                      </p:tavLst>
                                    </p:anim>
                                    <p:set>
                                      <p:cBhvr>
                                        <p:cTn id="49" dur="1" fill="hold">
                                          <p:stCondLst>
                                            <p:cond delay="2999"/>
                                          </p:stCondLst>
                                        </p:cTn>
                                        <p:tgtEl>
                                          <p:spTgt spid="9"/>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1+ppt_w/2"/>
                                          </p:val>
                                        </p:tav>
                                      </p:tavLst>
                                    </p:anim>
                                    <p:anim calcmode="lin" valueType="num">
                                      <p:cBhvr additive="base">
                                        <p:cTn id="52" dur="3000"/>
                                        <p:tgtEl>
                                          <p:spTgt spid="6"/>
                                        </p:tgtEl>
                                        <p:attrNameLst>
                                          <p:attrName>ppt_y</p:attrName>
                                        </p:attrNameLst>
                                      </p:cBhvr>
                                      <p:tavLst>
                                        <p:tav tm="0">
                                          <p:val>
                                            <p:strVal val="ppt_y"/>
                                          </p:val>
                                        </p:tav>
                                        <p:tav tm="100000">
                                          <p:val>
                                            <p:strVal val="ppt_y"/>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1+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1+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3000"/>
                                        <p:tgtEl>
                                          <p:spTgt spid="4"/>
                                        </p:tgtEl>
                                      </p:cBhvr>
                                    </p:animEffect>
                                  </p:childTnLst>
                                </p:cTn>
                              </p:par>
                              <p:par>
                                <p:cTn id="69" presetID="55" presetClass="entr" presetSubtype="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ppt_w*0.7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animEffect transition="in" filter="fade">
                                      <p:cBhvr>
                                        <p:cTn id="73" dur="3000"/>
                                        <p:tgtEl>
                                          <p:spTgt spid="4"/>
                                        </p:tgtEl>
                                      </p:cBhvr>
                                    </p:animEffect>
                                  </p:childTnLst>
                                </p:cTn>
                              </p:par>
                            </p:childTnLst>
                          </p:cTn>
                        </p:par>
                        <p:par>
                          <p:cTn id="74" fill="hold">
                            <p:stCondLst>
                              <p:cond delay="6000"/>
                            </p:stCondLst>
                            <p:childTnLst>
                              <p:par>
                                <p:cTn id="75" presetID="40" presetClass="entr" presetSubtype="0" fill="hold" grpId="0" nodeType="afterEffect">
                                  <p:stCondLst>
                                    <p:cond delay="0"/>
                                  </p:stCondLst>
                                  <p:iterate type="lt">
                                    <p:tmPct val="10000"/>
                                  </p:iterate>
                                  <p:childTnLst>
                                    <p:set>
                                      <p:cBhvr>
                                        <p:cTn id="76" dur="1" fill="hold">
                                          <p:stCondLst>
                                            <p:cond delay="0"/>
                                          </p:stCondLst>
                                        </p:cTn>
                                        <p:tgtEl>
                                          <p:spTgt spid="11"/>
                                        </p:tgtEl>
                                        <p:attrNameLst>
                                          <p:attrName>style.visibility</p:attrName>
                                        </p:attrNameLst>
                                      </p:cBhvr>
                                      <p:to>
                                        <p:strVal val="visible"/>
                                      </p:to>
                                    </p:set>
                                    <p:animEffect transition="in" filter="fade">
                                      <p:cBhvr>
                                        <p:cTn id="77" dur="1000"/>
                                        <p:tgtEl>
                                          <p:spTgt spid="11"/>
                                        </p:tgtEl>
                                      </p:cBhvr>
                                    </p:animEffect>
                                    <p:anim calcmode="lin" valueType="num">
                                      <p:cBhvr>
                                        <p:cTn id="78" dur="1000" fill="hold"/>
                                        <p:tgtEl>
                                          <p:spTgt spid="11"/>
                                        </p:tgtEl>
                                        <p:attrNameLst>
                                          <p:attrName>ppt_x</p:attrName>
                                        </p:attrNameLst>
                                      </p:cBhvr>
                                      <p:tavLst>
                                        <p:tav tm="0">
                                          <p:val>
                                            <p:strVal val="#ppt_x-.1"/>
                                          </p:val>
                                        </p:tav>
                                        <p:tav tm="100000">
                                          <p:val>
                                            <p:strVal val="#ppt_x"/>
                                          </p:val>
                                        </p:tav>
                                      </p:tavLst>
                                    </p:anim>
                                    <p:anim calcmode="lin" valueType="num">
                                      <p:cBhvr>
                                        <p:cTn id="7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rco de bloque"/>
          <p:cNvSpPr/>
          <p:nvPr/>
        </p:nvSpPr>
        <p:spPr>
          <a:xfrm>
            <a:off x="0" y="3446748"/>
            <a:ext cx="9144000" cy="4536504"/>
          </a:xfrm>
          <a:prstGeom prst="blockArc">
            <a:avLst>
              <a:gd name="adj1" fmla="val 10736679"/>
              <a:gd name="adj2" fmla="val 21940"/>
              <a:gd name="adj3" fmla="val 10427"/>
            </a:avLst>
          </a:prstGeom>
          <a:solidFill>
            <a:schemeClr val="accent3">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798629"/>
            <a:ext cx="9144000" cy="1309716"/>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Arco de bloque"/>
          <p:cNvSpPr/>
          <p:nvPr/>
        </p:nvSpPr>
        <p:spPr>
          <a:xfrm>
            <a:off x="0" y="1849388"/>
            <a:ext cx="9144000" cy="5472609"/>
          </a:xfrm>
          <a:prstGeom prst="blockArc">
            <a:avLst>
              <a:gd name="adj1" fmla="val 10845395"/>
              <a:gd name="adj2" fmla="val 172595"/>
              <a:gd name="adj3" fmla="val 8707"/>
            </a:avLst>
          </a:prstGeom>
          <a:solidFill>
            <a:schemeClr val="accent3">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481236"/>
            <a:ext cx="9144000" cy="6120680"/>
          </a:xfrm>
          <a:prstGeom prst="blockArc">
            <a:avLst>
              <a:gd name="adj1" fmla="val 10911158"/>
              <a:gd name="adj2" fmla="val 21567268"/>
              <a:gd name="adj3" fmla="val 7987"/>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2387592" y="5087311"/>
            <a:ext cx="4056616" cy="40011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Casco antiguo en el río </a:t>
            </a:r>
            <a:r>
              <a:rPr lang="es-ES" sz="2000" i="1" dirty="0" err="1">
                <a:effectLst>
                  <a:glow rad="101600">
                    <a:schemeClr val="accent2">
                      <a:satMod val="175000"/>
                      <a:alpha val="40000"/>
                    </a:schemeClr>
                  </a:glow>
                  <a:outerShdw blurRad="38100" dist="38100" dir="2700000" algn="tl">
                    <a:srgbClr val="000000">
                      <a:alpha val="43137"/>
                    </a:srgbClr>
                  </a:outerShdw>
                </a:effectLst>
              </a:rPr>
              <a:t>Pegnitz</a:t>
            </a:r>
            <a:r>
              <a:rPr lang="es-ES" sz="2000"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11000">
        <p14:switch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rcRect/>
          <a:stretch>
            <a:fillRect/>
          </a:stretch>
        </p:blipFill>
        <p:spPr bwMode="auto">
          <a:xfrm>
            <a:off x="0" y="0"/>
            <a:ext cx="50038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7675514_070232098000_2.jpg"/>
          <p:cNvPicPr>
            <a:picLocks noChangeAspect="1"/>
          </p:cNvPicPr>
          <p:nvPr/>
        </p:nvPicPr>
        <p:blipFill>
          <a:blip r:embed="rId2" cstate="print"/>
          <a:srcRect/>
          <a:stretch>
            <a:fillRect/>
          </a:stretch>
        </p:blipFill>
        <p:spPr bwMode="auto">
          <a:xfrm>
            <a:off x="0" y="0"/>
            <a:ext cx="50038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7675514_070232098000_2.jpg"/>
          <p:cNvPicPr>
            <a:picLocks noChangeAspect="1"/>
          </p:cNvPicPr>
          <p:nvPr/>
        </p:nvPicPr>
        <p:blipFill>
          <a:blip r:embed="rId2" cstate="print"/>
          <a:srcRect/>
          <a:stretch>
            <a:fillRect/>
          </a:stretch>
        </p:blipFill>
        <p:spPr bwMode="auto">
          <a:xfrm>
            <a:off x="0" y="0"/>
            <a:ext cx="50038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148263" y="2786063"/>
            <a:ext cx="3600450" cy="1938337"/>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Pese a que en el centro realmente la mayoría de edificios son relativamente recientes, puede uno descubrir rincones con gran encanto.</a:t>
            </a:r>
          </a:p>
        </p:txBody>
      </p:sp>
      <p:sp>
        <p:nvSpPr>
          <p:cNvPr id="9" name="8 CuadroTexto"/>
          <p:cNvSpPr txBox="1"/>
          <p:nvPr/>
        </p:nvSpPr>
        <p:spPr>
          <a:xfrm>
            <a:off x="5148263" y="1489075"/>
            <a:ext cx="3527425" cy="1323975"/>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Merece la pena abandonar las calles principales y perderse por las callejas cercanas.</a:t>
            </a:r>
          </a:p>
        </p:txBody>
      </p:sp>
    </p:spTree>
  </p:cSld>
  <p:clrMapOvr>
    <a:masterClrMapping/>
  </p:clrMapOvr>
  <mc:AlternateContent xmlns:mc="http://schemas.openxmlformats.org/markup-compatibility/2006" xmlns:p14="http://schemas.microsoft.com/office/powerpoint/2010/main">
    <mc:Choice Requires="p14">
      <p:transition spd="slow" p14:dur="200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112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2268538" cy="571500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6627"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9"/>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51"/>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39" y="6072179"/>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3" y="357179"/>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12"/>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5145" name="14 Imagen" descr="2445684517_d86e081ba8_b.jpg"/>
          <p:cNvPicPr>
            <a:picLocks noChangeAspect="1"/>
          </p:cNvPicPr>
          <p:nvPr/>
        </p:nvPicPr>
        <p:blipFill>
          <a:blip r:embed="rId3" cstate="print"/>
          <a:srcRect/>
          <a:stretch>
            <a:fillRect/>
          </a:stretch>
        </p:blipFill>
        <p:spPr bwMode="auto">
          <a:xfrm>
            <a:off x="2268538" y="0"/>
            <a:ext cx="46101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4643438" y="0"/>
            <a:ext cx="2232025" cy="28575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2268538" y="2857500"/>
            <a:ext cx="2374900" cy="28575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4643438" y="2857500"/>
            <a:ext cx="2232025" cy="28575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2268538" y="0"/>
            <a:ext cx="2374900" cy="28575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875463" y="0"/>
            <a:ext cx="2268537" cy="571500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1403350" y="4370388"/>
            <a:ext cx="64817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Algunos son de sobra conocidos como la </a:t>
            </a:r>
            <a:r>
              <a:rPr lang="es-ES" i="1" dirty="0" err="1">
                <a:effectLst>
                  <a:glow rad="101600">
                    <a:schemeClr val="accent2">
                      <a:satMod val="175000"/>
                      <a:alpha val="40000"/>
                    </a:schemeClr>
                  </a:glow>
                  <a:outerShdw blurRad="38100" dist="38100" dir="2700000" algn="tl">
                    <a:srgbClr val="000000">
                      <a:alpha val="43137"/>
                    </a:srgbClr>
                  </a:outerShdw>
                </a:effectLst>
              </a:rPr>
              <a:t>Tiergärtnertor</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Platz</a:t>
            </a:r>
            <a:r>
              <a:rPr lang="es-ES" i="1" dirty="0">
                <a:effectLst>
                  <a:glow rad="101600">
                    <a:schemeClr val="accent2">
                      <a:satMod val="175000"/>
                      <a:alpha val="40000"/>
                    </a:schemeClr>
                  </a:glow>
                  <a:outerShdw blurRad="38100" dist="38100" dir="2700000" algn="tl">
                    <a:srgbClr val="000000">
                      <a:alpha val="43137"/>
                    </a:srgbClr>
                  </a:outerShdw>
                </a:effectLst>
              </a:rPr>
              <a:t>, una plazuela acurrucada junto a las murallas, con algunas de las casas más bonitas de la ciudad, una torre y el castillo al fondo.</a:t>
            </a:r>
          </a:p>
        </p:txBody>
      </p:sp>
    </p:spTree>
  </p:cSld>
  <p:clrMapOvr>
    <a:masterClrMapping/>
  </p:clrMapOvr>
  <mc:AlternateContent xmlns:mc="http://schemas.openxmlformats.org/markup-compatibility/2006" xmlns:p14="http://schemas.microsoft.com/office/powerpoint/2010/main">
    <mc:Choice Requires="p14">
      <p:transition spd="slow" p14:dur="2000" advTm="24000">
        <p14:switch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22"/>
                                        </p:tgtEl>
                                      </p:cBhvr>
                                    </p:animEffect>
                                    <p:set>
                                      <p:cBhvr>
                                        <p:cTn id="10" dur="1" fill="hold">
                                          <p:stCondLst>
                                            <p:cond delay="2999"/>
                                          </p:stCondLst>
                                        </p:cTn>
                                        <p:tgtEl>
                                          <p:spTgt spid="22"/>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23"/>
                                        </p:tgtEl>
                                      </p:cBhvr>
                                    </p:animEffect>
                                    <p:set>
                                      <p:cBhvr>
                                        <p:cTn id="13" dur="1" fill="hold">
                                          <p:stCondLst>
                                            <p:cond delay="2999"/>
                                          </p:stCondLst>
                                        </p:cTn>
                                        <p:tgtEl>
                                          <p:spTgt spid="23"/>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24"/>
                                        </p:tgtEl>
                                      </p:cBhvr>
                                    </p:animEffect>
                                    <p:set>
                                      <p:cBhvr>
                                        <p:cTn id="16" dur="1" fill="hold">
                                          <p:stCondLst>
                                            <p:cond delay="2999"/>
                                          </p:stCondLst>
                                        </p:cTn>
                                        <p:tgtEl>
                                          <p:spTgt spid="24"/>
                                        </p:tgtEl>
                                        <p:attrNameLst>
                                          <p:attrName>style.visibility</p:attrName>
                                        </p:attrNameLst>
                                      </p:cBhvr>
                                      <p:to>
                                        <p:strVal val="hidden"/>
                                      </p:to>
                                    </p:set>
                                  </p:childTnLst>
                                </p:cTn>
                              </p:par>
                              <p:par>
                                <p:cTn id="17" presetID="16" presetClass="entr" presetSubtype="26" fill="hold" nodeType="withEffect">
                                  <p:stCondLst>
                                    <p:cond delay="0"/>
                                  </p:stCondLst>
                                  <p:childTnLst>
                                    <p:set>
                                      <p:cBhvr>
                                        <p:cTn id="18" dur="1" fill="hold">
                                          <p:stCondLst>
                                            <p:cond delay="0"/>
                                          </p:stCondLst>
                                        </p:cTn>
                                        <p:tgtEl>
                                          <p:spTgt spid="5145"/>
                                        </p:tgtEl>
                                        <p:attrNameLst>
                                          <p:attrName>style.visibility</p:attrName>
                                        </p:attrNameLst>
                                      </p:cBhvr>
                                      <p:to>
                                        <p:strVal val="visible"/>
                                      </p:to>
                                    </p:set>
                                    <p:animEffect transition="in" filter="barn(inHorizontal)">
                                      <p:cBhvr>
                                        <p:cTn id="19" dur="3000"/>
                                        <p:tgtEl>
                                          <p:spTgt spid="5145"/>
                                        </p:tgtEl>
                                      </p:cBhvr>
                                    </p:animEffect>
                                  </p:childTnLst>
                                </p:cTn>
                              </p:par>
                              <p:par>
                                <p:cTn id="20" presetID="23" presetClass="entr" presetSubtype="16" fill="hold" nodeType="withEffect">
                                  <p:stCondLst>
                                    <p:cond delay="0"/>
                                  </p:stCondLst>
                                  <p:childTnLst>
                                    <p:set>
                                      <p:cBhvr>
                                        <p:cTn id="21" dur="1" fill="hold">
                                          <p:stCondLst>
                                            <p:cond delay="0"/>
                                          </p:stCondLst>
                                        </p:cTn>
                                        <p:tgtEl>
                                          <p:spTgt spid="5145"/>
                                        </p:tgtEl>
                                        <p:attrNameLst>
                                          <p:attrName>style.visibility</p:attrName>
                                        </p:attrNameLst>
                                      </p:cBhvr>
                                      <p:to>
                                        <p:strVal val="visible"/>
                                      </p:to>
                                    </p:set>
                                    <p:anim calcmode="lin" valueType="num">
                                      <p:cBhvr>
                                        <p:cTn id="22" dur="3000" fill="hold"/>
                                        <p:tgtEl>
                                          <p:spTgt spid="5145"/>
                                        </p:tgtEl>
                                        <p:attrNameLst>
                                          <p:attrName>ppt_w</p:attrName>
                                        </p:attrNameLst>
                                      </p:cBhvr>
                                      <p:tavLst>
                                        <p:tav tm="0">
                                          <p:val>
                                            <p:fltVal val="0"/>
                                          </p:val>
                                        </p:tav>
                                        <p:tav tm="100000">
                                          <p:val>
                                            <p:strVal val="#ppt_w"/>
                                          </p:val>
                                        </p:tav>
                                      </p:tavLst>
                                    </p:anim>
                                    <p:anim calcmode="lin" valueType="num">
                                      <p:cBhvr>
                                        <p:cTn id="23" dur="3000" fill="hold"/>
                                        <p:tgtEl>
                                          <p:spTgt spid="5145"/>
                                        </p:tgtEl>
                                        <p:attrNameLst>
                                          <p:attrName>ppt_h</p:attrName>
                                        </p:attrNameLst>
                                      </p:cBhvr>
                                      <p:tavLst>
                                        <p:tav tm="0">
                                          <p:val>
                                            <p:fltVal val="0"/>
                                          </p:val>
                                        </p:tav>
                                        <p:tav tm="100000">
                                          <p:val>
                                            <p:strVal val="#ppt_h"/>
                                          </p:val>
                                        </p:tav>
                                      </p:tavLst>
                                    </p:anim>
                                  </p:childTnLst>
                                </p:cTn>
                              </p:par>
                              <p:par>
                                <p:cTn id="24" presetID="13" presetClass="entr" presetSubtype="1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plus(in)">
                                      <p:cBhvr>
                                        <p:cTn id="26" dur="3000"/>
                                        <p:tgtEl>
                                          <p:spTgt spid="16"/>
                                        </p:tgtEl>
                                      </p:cBhvr>
                                    </p:animEffect>
                                  </p:childTnLst>
                                </p:cTn>
                              </p:par>
                              <p:par>
                                <p:cTn id="27" presetID="13" presetClass="entr" presetSubtype="16"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plus(in)">
                                      <p:cBhvr>
                                        <p:cTn id="29" dur="3000"/>
                                        <p:tgtEl>
                                          <p:spTgt spid="18"/>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1"/>
                                          </p:val>
                                        </p:tav>
                                        <p:tav tm="100000">
                                          <p:val>
                                            <p:strVal val="#ppt_x"/>
                                          </p:val>
                                        </p:tav>
                                      </p:tavLst>
                                    </p:anim>
                                    <p:anim calcmode="lin" valueType="num">
                                      <p:cBhvr>
                                        <p:cTn id="3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22" grpId="0" animBg="1"/>
      <p:bldP spid="23" grpId="0" animBg="1"/>
      <p:bldP spid="24" grpId="0" animBg="1"/>
      <p:bldP spid="18" grpId="0" animBg="1"/>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kingTracksForHom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flipV="1">
            <a:off x="1476375" y="396875"/>
            <a:ext cx="3167063" cy="4800600"/>
          </a:xfrm>
          <a:prstGeom prst="moon">
            <a:avLst>
              <a:gd name="adj" fmla="val 21482"/>
            </a:avLst>
          </a:prstGeom>
          <a:solidFill>
            <a:schemeClr val="accent2">
              <a:lumMod val="50000"/>
              <a:alpha val="6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357688" y="396875"/>
            <a:ext cx="3238500" cy="4800600"/>
          </a:xfrm>
          <a:prstGeom prst="moon">
            <a:avLst>
              <a:gd name="adj" fmla="val 19736"/>
            </a:avLst>
          </a:prstGeom>
          <a:solidFill>
            <a:schemeClr val="accent2">
              <a:lumMod val="50000"/>
              <a:alpha val="6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flipV="1">
            <a:off x="395288" y="217488"/>
            <a:ext cx="2857500" cy="5160962"/>
          </a:xfrm>
          <a:prstGeom prst="moon">
            <a:avLst>
              <a:gd name="adj" fmla="val 23038"/>
            </a:avLst>
          </a:prstGeom>
          <a:solidFill>
            <a:schemeClr val="accent2">
              <a:lumMod val="50000"/>
              <a:alpha val="6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5724525" y="217488"/>
            <a:ext cx="3000375" cy="5219700"/>
          </a:xfrm>
          <a:prstGeom prst="moon">
            <a:avLst>
              <a:gd name="adj" fmla="val 22910"/>
            </a:avLst>
          </a:prstGeom>
          <a:solidFill>
            <a:schemeClr val="accent2">
              <a:lumMod val="50000"/>
              <a:alpha val="65000"/>
            </a:schemeClr>
          </a:solidFill>
          <a:ln>
            <a:solidFill>
              <a:schemeClr val="accent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84213" y="4945063"/>
            <a:ext cx="76327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Casa de </a:t>
            </a:r>
            <a:r>
              <a:rPr lang="es-ES" i="1" dirty="0" err="1">
                <a:effectLst>
                  <a:glow rad="101600">
                    <a:schemeClr val="accent2">
                      <a:satMod val="175000"/>
                      <a:alpha val="40000"/>
                    </a:schemeClr>
                  </a:glow>
                  <a:outerShdw blurRad="38100" dist="38100" dir="2700000" algn="tl">
                    <a:srgbClr val="000000">
                      <a:alpha val="43137"/>
                    </a:srgbClr>
                  </a:outerShdw>
                </a:effectLst>
              </a:rPr>
              <a:t>Durero</a:t>
            </a:r>
            <a:r>
              <a:rPr lang="es-ES" i="1" dirty="0">
                <a:effectLst>
                  <a:glow rad="101600">
                    <a:schemeClr val="accent2">
                      <a:satMod val="175000"/>
                      <a:alpha val="40000"/>
                    </a:schemeClr>
                  </a:glow>
                  <a:outerShdw blurRad="38100" dist="38100" dir="2700000" algn="tl">
                    <a:srgbClr val="000000">
                      <a:alpha val="43137"/>
                    </a:srgbClr>
                  </a:outerShdw>
                </a:effectLst>
              </a:rPr>
              <a:t> se encuentra en uno de los extremos de la plaza en el número 39 de la </a:t>
            </a:r>
            <a:r>
              <a:rPr lang="es-ES" i="1" dirty="0" err="1">
                <a:effectLst>
                  <a:glow rad="101600">
                    <a:schemeClr val="accent2">
                      <a:satMod val="175000"/>
                      <a:alpha val="40000"/>
                    </a:schemeClr>
                  </a:glow>
                  <a:outerShdw blurRad="38100" dist="38100" dir="2700000" algn="tl">
                    <a:srgbClr val="000000">
                      <a:alpha val="43137"/>
                    </a:srgbClr>
                  </a:outerShdw>
                </a:effectLst>
              </a:rPr>
              <a:t>Albrecht-Dürer-Straße</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8"/>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2"/>
                                        </p:tgtEl>
                                        <p:attrNameLst>
                                          <p:attrName>r</p:attrName>
                                        </p:attrNameLst>
                                      </p:cBhvr>
                                    </p:animRot>
                                  </p:childTnLst>
                                </p:cTn>
                              </p:par>
                              <p:par>
                                <p:cTn id="13" presetID="35"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3000"/>
                                        <p:tgtEl>
                                          <p:spTgt spid="7"/>
                                        </p:tgtEl>
                                      </p:cBhvr>
                                    </p:animEffect>
                                    <p:anim calcmode="lin" valueType="num">
                                      <p:cBhvr>
                                        <p:cTn id="16" dur="3000" fill="hold"/>
                                        <p:tgtEl>
                                          <p:spTgt spid="7"/>
                                        </p:tgtEl>
                                        <p:attrNameLst>
                                          <p:attrName>style.rotation</p:attrName>
                                        </p:attrNameLst>
                                      </p:cBhvr>
                                      <p:tavLst>
                                        <p:tav tm="0">
                                          <p:val>
                                            <p:fltVal val="720"/>
                                          </p:val>
                                        </p:tav>
                                        <p:tav tm="100000">
                                          <p:val>
                                            <p:fltVal val="0"/>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ppt_w</p:attrName>
                                        </p:attrNameLst>
                                      </p:cBhvr>
                                      <p:tavLst>
                                        <p:tav tm="0">
                                          <p:val>
                                            <p:fltVal val="0"/>
                                          </p:val>
                                        </p:tav>
                                        <p:tav tm="100000">
                                          <p:val>
                                            <p:strVal val="#ppt_w"/>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3000"/>
                                        <p:tgtEl>
                                          <p:spTgt spid="8"/>
                                        </p:tgtEl>
                                      </p:cBhvr>
                                    </p:animEffect>
                                    <p:anim calcmode="lin" valueType="num">
                                      <p:cBhvr>
                                        <p:cTn id="22" dur="3000" fill="hold"/>
                                        <p:tgtEl>
                                          <p:spTgt spid="8"/>
                                        </p:tgtEl>
                                        <p:attrNameLst>
                                          <p:attrName>style.rotation</p:attrName>
                                        </p:attrNameLst>
                                      </p:cBhvr>
                                      <p:tavLst>
                                        <p:tav tm="0">
                                          <p:val>
                                            <p:fltVal val="720"/>
                                          </p:val>
                                        </p:tav>
                                        <p:tav tm="100000">
                                          <p:val>
                                            <p:fltVal val="0"/>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ppt_w</p:attrName>
                                        </p:attrNameLst>
                                      </p:cBhvr>
                                      <p:tavLst>
                                        <p:tav tm="0">
                                          <p:val>
                                            <p:fltVal val="0"/>
                                          </p:val>
                                        </p:tav>
                                        <p:tav tm="100000">
                                          <p:val>
                                            <p:strVal val="#ppt_w"/>
                                          </p:val>
                                        </p:tav>
                                      </p:tavLst>
                                    </p:anim>
                                  </p:childTnLst>
                                </p:cTn>
                              </p:par>
                              <p:par>
                                <p:cTn id="25" presetID="3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3000"/>
                                        <p:tgtEl>
                                          <p:spTgt spid="11"/>
                                        </p:tgtEl>
                                      </p:cBhvr>
                                    </p:animEffect>
                                    <p:anim calcmode="lin" valueType="num">
                                      <p:cBhvr>
                                        <p:cTn id="28" dur="3000" fill="hold"/>
                                        <p:tgtEl>
                                          <p:spTgt spid="11"/>
                                        </p:tgtEl>
                                        <p:attrNameLst>
                                          <p:attrName>style.rotation</p:attrName>
                                        </p:attrNameLst>
                                      </p:cBhvr>
                                      <p:tavLst>
                                        <p:tav tm="0">
                                          <p:val>
                                            <p:fltVal val="720"/>
                                          </p:val>
                                        </p:tav>
                                        <p:tav tm="100000">
                                          <p:val>
                                            <p:fltVal val="0"/>
                                          </p:val>
                                        </p:tav>
                                      </p:tavLst>
                                    </p:anim>
                                    <p:anim calcmode="lin" valueType="num">
                                      <p:cBhvr>
                                        <p:cTn id="29" dur="3000" fill="hold"/>
                                        <p:tgtEl>
                                          <p:spTgt spid="11"/>
                                        </p:tgtEl>
                                        <p:attrNameLst>
                                          <p:attrName>ppt_h</p:attrName>
                                        </p:attrNameLst>
                                      </p:cBhvr>
                                      <p:tavLst>
                                        <p:tav tm="0">
                                          <p:val>
                                            <p:fltVal val="0"/>
                                          </p:val>
                                        </p:tav>
                                        <p:tav tm="100000">
                                          <p:val>
                                            <p:strVal val="#ppt_h"/>
                                          </p:val>
                                        </p:tav>
                                      </p:tavLst>
                                    </p:anim>
                                    <p:anim calcmode="lin" valueType="num">
                                      <p:cBhvr>
                                        <p:cTn id="30" dur="3000" fill="hold"/>
                                        <p:tgtEl>
                                          <p:spTgt spid="11"/>
                                        </p:tgtEl>
                                        <p:attrNameLst>
                                          <p:attrName>ppt_w</p:attrName>
                                        </p:attrNameLst>
                                      </p:cBhvr>
                                      <p:tavLst>
                                        <p:tav tm="0">
                                          <p:val>
                                            <p:fltVal val="0"/>
                                          </p:val>
                                        </p:tav>
                                        <p:tav tm="100000">
                                          <p:val>
                                            <p:strVal val="#ppt_w"/>
                                          </p:val>
                                        </p:tav>
                                      </p:tavLst>
                                    </p:anim>
                                  </p:childTnLst>
                                </p:cTn>
                              </p:par>
                              <p:par>
                                <p:cTn id="31" presetID="35"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3000"/>
                                        <p:tgtEl>
                                          <p:spTgt spid="12"/>
                                        </p:tgtEl>
                                      </p:cBhvr>
                                    </p:animEffect>
                                    <p:anim calcmode="lin" valueType="num">
                                      <p:cBhvr>
                                        <p:cTn id="34" dur="3000" fill="hold"/>
                                        <p:tgtEl>
                                          <p:spTgt spid="12"/>
                                        </p:tgtEl>
                                        <p:attrNameLst>
                                          <p:attrName>style.rotation</p:attrName>
                                        </p:attrNameLst>
                                      </p:cBhvr>
                                      <p:tavLst>
                                        <p:tav tm="0">
                                          <p:val>
                                            <p:fltVal val="720"/>
                                          </p:val>
                                        </p:tav>
                                        <p:tav tm="100000">
                                          <p:val>
                                            <p:fltVal val="0"/>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ppt_w</p:attrName>
                                        </p:attrNameLst>
                                      </p:cBhvr>
                                      <p:tavLst>
                                        <p:tav tm="0">
                                          <p:val>
                                            <p:fltVal val="0"/>
                                          </p:val>
                                        </p:tav>
                                        <p:tav tm="100000">
                                          <p:val>
                                            <p:strVal val="#ppt_w"/>
                                          </p:val>
                                        </p:tav>
                                      </p:tavLst>
                                    </p:anim>
                                  </p:childTnLst>
                                </p:cTn>
                              </p:par>
                            </p:childTnLst>
                          </p:cTn>
                        </p:par>
                        <p:par>
                          <p:cTn id="37" fill="hold" nodeType="afterGroup">
                            <p:stCondLst>
                              <p:cond delay="3000"/>
                            </p:stCondLst>
                            <p:childTnLst>
                              <p:par>
                                <p:cTn id="38" presetID="2" presetClass="exit" presetSubtype="8" fill="hold" nodeType="afterEffect">
                                  <p:stCondLst>
                                    <p:cond delay="0"/>
                                  </p:stCondLst>
                                  <p:childTnLst>
                                    <p:anim calcmode="lin" valueType="num">
                                      <p:cBhvr additive="base">
                                        <p:cTn id="39" dur="3000"/>
                                        <p:tgtEl>
                                          <p:spTgt spid="7"/>
                                        </p:tgtEl>
                                        <p:attrNameLst>
                                          <p:attrName>ppt_x</p:attrName>
                                        </p:attrNameLst>
                                      </p:cBhvr>
                                      <p:tavLst>
                                        <p:tav tm="0">
                                          <p:val>
                                            <p:strVal val="ppt_x"/>
                                          </p:val>
                                        </p:tav>
                                        <p:tav tm="100000">
                                          <p:val>
                                            <p:strVal val="0-ppt_w/2"/>
                                          </p:val>
                                        </p:tav>
                                      </p:tavLst>
                                    </p:anim>
                                    <p:anim calcmode="lin" valueType="num">
                                      <p:cBhvr additive="base">
                                        <p:cTn id="40" dur="3000"/>
                                        <p:tgtEl>
                                          <p:spTgt spid="7"/>
                                        </p:tgtEl>
                                        <p:attrNameLst>
                                          <p:attrName>ppt_y</p:attrName>
                                        </p:attrNameLst>
                                      </p:cBhvr>
                                      <p:tavLst>
                                        <p:tav tm="0">
                                          <p:val>
                                            <p:strVal val="ppt_y"/>
                                          </p:val>
                                        </p:tav>
                                        <p:tav tm="100000">
                                          <p:val>
                                            <p:strVal val="ppt_y"/>
                                          </p:val>
                                        </p:tav>
                                      </p:tavLst>
                                    </p:anim>
                                    <p:set>
                                      <p:cBhvr>
                                        <p:cTn id="41" dur="1" fill="hold">
                                          <p:stCondLst>
                                            <p:cond delay="2999"/>
                                          </p:stCondLst>
                                        </p:cTn>
                                        <p:tgtEl>
                                          <p:spTgt spid="7"/>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ppt_y"/>
                                          </p:val>
                                        </p:tav>
                                      </p:tavLst>
                                    </p:anim>
                                    <p:set>
                                      <p:cBhvr>
                                        <p:cTn id="45" dur="1" fill="hold">
                                          <p:stCondLst>
                                            <p:cond delay="2999"/>
                                          </p:stCondLst>
                                        </p:cTn>
                                        <p:tgtEl>
                                          <p:spTgt spid="8"/>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2"/>
                                        </p:tgtEl>
                                        <p:attrNameLst>
                                          <p:attrName>ppt_x</p:attrName>
                                        </p:attrNameLst>
                                      </p:cBhvr>
                                      <p:tavLst>
                                        <p:tav tm="0">
                                          <p:val>
                                            <p:strVal val="ppt_x"/>
                                          </p:val>
                                        </p:tav>
                                        <p:tav tm="100000">
                                          <p:val>
                                            <p:strVal val="1+ppt_w/2"/>
                                          </p:val>
                                        </p:tav>
                                      </p:tavLst>
                                    </p:anim>
                                    <p:anim calcmode="lin" valueType="num">
                                      <p:cBhvr additive="base">
                                        <p:cTn id="52" dur="3000"/>
                                        <p:tgtEl>
                                          <p:spTgt spid="12"/>
                                        </p:tgtEl>
                                        <p:attrNameLst>
                                          <p:attrName>ppt_y</p:attrName>
                                        </p:attrNameLst>
                                      </p:cBhvr>
                                      <p:tavLst>
                                        <p:tav tm="0">
                                          <p:val>
                                            <p:strVal val="ppt_y"/>
                                          </p:val>
                                        </p:tav>
                                        <p:tav tm="100000">
                                          <p:val>
                                            <p:strVal val="ppt_y"/>
                                          </p:val>
                                        </p:tav>
                                      </p:tavLst>
                                    </p:anim>
                                    <p:set>
                                      <p:cBhvr>
                                        <p:cTn id="53" dur="1" fill="hold">
                                          <p:stCondLst>
                                            <p:cond delay="2999"/>
                                          </p:stCondLst>
                                        </p:cTn>
                                        <p:tgtEl>
                                          <p:spTgt spid="12"/>
                                        </p:tgtEl>
                                        <p:attrNameLst>
                                          <p:attrName>style.visibility</p:attrName>
                                        </p:attrNameLst>
                                      </p:cBhvr>
                                      <p:to>
                                        <p:strVal val="hidden"/>
                                      </p:to>
                                    </p:set>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childTnLst>
                          </p:cTn>
                        </p:par>
                        <p:par>
                          <p:cTn id="61" fill="hold">
                            <p:stCondLst>
                              <p:cond delay="6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1"/>
                                          </p:val>
                                        </p:tav>
                                        <p:tav tm="100000">
                                          <p:val>
                                            <p:strVal val="#ppt_x"/>
                                          </p:val>
                                        </p:tav>
                                      </p:tavLst>
                                    </p:anim>
                                    <p:anim calcmode="lin" valueType="num">
                                      <p:cBhvr>
                                        <p:cTn id="6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8313" y="4370388"/>
            <a:ext cx="84248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Casa Museo </a:t>
            </a:r>
            <a:r>
              <a:rPr lang="es-ES" i="1" dirty="0" err="1">
                <a:effectLst>
                  <a:glow rad="101600">
                    <a:schemeClr val="accent2">
                      <a:satMod val="175000"/>
                      <a:alpha val="40000"/>
                    </a:schemeClr>
                  </a:glow>
                  <a:outerShdw blurRad="38100" dist="38100" dir="2700000" algn="tl">
                    <a:srgbClr val="000000">
                      <a:alpha val="43137"/>
                    </a:srgbClr>
                  </a:outerShdw>
                </a:effectLst>
              </a:rPr>
              <a:t>Durero</a:t>
            </a:r>
            <a:r>
              <a:rPr lang="es-ES" i="1" dirty="0">
                <a:effectLst>
                  <a:glow rad="101600">
                    <a:schemeClr val="accent2">
                      <a:satMod val="175000"/>
                      <a:alpha val="40000"/>
                    </a:schemeClr>
                  </a:glow>
                  <a:outerShdw blurRad="38100" dist="38100" dir="2700000" algn="tl">
                    <a:srgbClr val="000000">
                      <a:alpha val="43137"/>
                    </a:srgbClr>
                  </a:outerShdw>
                </a:effectLst>
              </a:rPr>
              <a:t>. El Renacimiento alemán tuvo en el norte de Baviera su gran zona de esplendor. Aquí nacieron y trabajaron los pintores más destacados de la época: Lucas </a:t>
            </a:r>
            <a:r>
              <a:rPr lang="es-ES" i="1" dirty="0" err="1">
                <a:effectLst>
                  <a:glow rad="101600">
                    <a:schemeClr val="accent2">
                      <a:satMod val="175000"/>
                      <a:alpha val="40000"/>
                    </a:schemeClr>
                  </a:glow>
                  <a:outerShdw blurRad="38100" dist="38100" dir="2700000" algn="tl">
                    <a:srgbClr val="000000">
                      <a:alpha val="43137"/>
                    </a:srgbClr>
                  </a:outerShdw>
                </a:effectLst>
              </a:rPr>
              <a:t>Cranach</a:t>
            </a:r>
            <a:r>
              <a:rPr lang="es-ES" i="1" dirty="0">
                <a:effectLst>
                  <a:glow rad="101600">
                    <a:schemeClr val="accent2">
                      <a:satMod val="175000"/>
                      <a:alpha val="40000"/>
                    </a:schemeClr>
                  </a:glow>
                  <a:outerShdw blurRad="38100" dist="38100" dir="2700000" algn="tl">
                    <a:srgbClr val="000000">
                      <a:alpha val="43137"/>
                    </a:srgbClr>
                  </a:outerShdw>
                </a:effectLst>
              </a:rPr>
              <a:t>, Hans </a:t>
            </a:r>
            <a:r>
              <a:rPr lang="es-ES" i="1" dirty="0" err="1">
                <a:effectLst>
                  <a:glow rad="101600">
                    <a:schemeClr val="accent2">
                      <a:satMod val="175000"/>
                      <a:alpha val="40000"/>
                    </a:schemeClr>
                  </a:glow>
                  <a:outerShdw blurRad="38100" dist="38100" dir="2700000" algn="tl">
                    <a:srgbClr val="000000">
                      <a:alpha val="43137"/>
                    </a:srgbClr>
                  </a:outerShdw>
                </a:effectLst>
              </a:rPr>
              <a:t>Holbein</a:t>
            </a:r>
            <a:r>
              <a:rPr lang="es-ES" i="1" dirty="0">
                <a:effectLst>
                  <a:glow rad="101600">
                    <a:schemeClr val="accent2">
                      <a:satMod val="175000"/>
                      <a:alpha val="40000"/>
                    </a:schemeClr>
                  </a:glow>
                  <a:outerShdw blurRad="38100" dist="38100" dir="2700000" algn="tl">
                    <a:srgbClr val="000000">
                      <a:alpha val="43137"/>
                    </a:srgbClr>
                  </a:outerShdw>
                </a:effectLst>
              </a:rPr>
              <a:t> el viejo y sus hijos y por supuesto Alberto </a:t>
            </a:r>
            <a:r>
              <a:rPr lang="es-ES" i="1" dirty="0" err="1">
                <a:effectLst>
                  <a:glow rad="101600">
                    <a:schemeClr val="accent2">
                      <a:satMod val="175000"/>
                      <a:alpha val="40000"/>
                    </a:schemeClr>
                  </a:glow>
                  <a:outerShdw blurRad="38100" dist="38100" dir="2700000" algn="tl">
                    <a:srgbClr val="000000">
                      <a:alpha val="43137"/>
                    </a:srgbClr>
                  </a:outerShdw>
                </a:effectLst>
              </a:rPr>
              <a:t>Durero</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nodeType="withEffect">
                                  <p:stCondLst>
                                    <p:cond delay="0"/>
                                  </p:stCondLst>
                                  <p:childTnLst>
                                    <p:animEffect transition="out" filter="wheel(8)">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500" fill="hold"/>
                                        <p:tgtEl>
                                          <p:spTgt spid="4"/>
                                        </p:tgtEl>
                                        <p:attrNameLst>
                                          <p:attrName>ppt_w</p:attrName>
                                        </p:attrNameLst>
                                      </p:cBhvr>
                                      <p:tavLst>
                                        <p:tav tm="0">
                                          <p:val>
                                            <p:strVal val="4/3*#ppt_w"/>
                                          </p:val>
                                        </p:tav>
                                        <p:tav tm="100000">
                                          <p:val>
                                            <p:strVal val="#ppt_w"/>
                                          </p:val>
                                        </p:tav>
                                      </p:tavLst>
                                    </p:anim>
                                    <p:anim calcmode="lin" valueType="num">
                                      <p:cBhvr>
                                        <p:cTn id="14" dur="25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na María\Escritorio\IMG_6455.jpg"/>
          <p:cNvPicPr>
            <a:picLocks noChangeAspect="1" noChangeArrowheads="1"/>
          </p:cNvPicPr>
          <p:nvPr/>
        </p:nvPicPr>
        <p:blipFill>
          <a:blip r:embed="rId2" cstate="print"/>
          <a:srcRect/>
          <a:stretch>
            <a:fillRect/>
          </a:stretch>
        </p:blipFill>
        <p:spPr bwMode="auto">
          <a:xfrm>
            <a:off x="0" y="22225"/>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Medio marco"/>
          <p:cNvSpPr/>
          <p:nvPr/>
        </p:nvSpPr>
        <p:spPr>
          <a:xfrm rot="2956713">
            <a:off x="3616325" y="400050"/>
            <a:ext cx="1949450" cy="1974850"/>
          </a:xfrm>
          <a:prstGeom prst="halfFrame">
            <a:avLst>
              <a:gd name="adj1" fmla="val 20091"/>
              <a:gd name="adj2" fmla="val 19626"/>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rot="8344538">
            <a:off x="4931722" y="1846198"/>
            <a:ext cx="1963737" cy="1976030"/>
          </a:xfrm>
          <a:prstGeom prst="halfFrame">
            <a:avLst>
              <a:gd name="adj1" fmla="val 20091"/>
              <a:gd name="adj2" fmla="val 19626"/>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Medio marco"/>
          <p:cNvSpPr/>
          <p:nvPr/>
        </p:nvSpPr>
        <p:spPr>
          <a:xfrm rot="13539290">
            <a:off x="3569495" y="3278981"/>
            <a:ext cx="1916112" cy="1749425"/>
          </a:xfrm>
          <a:prstGeom prst="halfFrame">
            <a:avLst>
              <a:gd name="adj1" fmla="val 20091"/>
              <a:gd name="adj2" fmla="val 19626"/>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Medio marco"/>
          <p:cNvSpPr/>
          <p:nvPr/>
        </p:nvSpPr>
        <p:spPr>
          <a:xfrm rot="18815499">
            <a:off x="2305050" y="1660526"/>
            <a:ext cx="1963737" cy="2087562"/>
          </a:xfrm>
          <a:prstGeom prst="halfFrame">
            <a:avLst>
              <a:gd name="adj1" fmla="val 20091"/>
              <a:gd name="adj2" fmla="val 19626"/>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Rombo"/>
          <p:cNvSpPr/>
          <p:nvPr/>
        </p:nvSpPr>
        <p:spPr>
          <a:xfrm>
            <a:off x="4032250" y="2243138"/>
            <a:ext cx="1143000" cy="1255712"/>
          </a:xfrm>
          <a:prstGeom prst="diamond">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Medio marco"/>
          <p:cNvSpPr/>
          <p:nvPr/>
        </p:nvSpPr>
        <p:spPr>
          <a:xfrm rot="2855629">
            <a:off x="3617120" y="434181"/>
            <a:ext cx="2011362" cy="1895475"/>
          </a:xfrm>
          <a:prstGeom prst="halfFrame">
            <a:avLst>
              <a:gd name="adj1" fmla="val 20091"/>
              <a:gd name="adj2" fmla="val 19626"/>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Medio marco"/>
          <p:cNvSpPr/>
          <p:nvPr/>
        </p:nvSpPr>
        <p:spPr>
          <a:xfrm rot="8301071">
            <a:off x="4963884" y="1889196"/>
            <a:ext cx="1949450" cy="1932043"/>
          </a:xfrm>
          <a:prstGeom prst="halfFrame">
            <a:avLst>
              <a:gd name="adj1" fmla="val 20091"/>
              <a:gd name="adj2" fmla="val 19626"/>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rot="13575273">
            <a:off x="3703637" y="3263901"/>
            <a:ext cx="1801813" cy="1814512"/>
          </a:xfrm>
          <a:prstGeom prst="halfFrame">
            <a:avLst>
              <a:gd name="adj1" fmla="val 16548"/>
              <a:gd name="adj2" fmla="val 20066"/>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rot="18820935">
            <a:off x="2265363" y="1690688"/>
            <a:ext cx="1963737" cy="2027237"/>
          </a:xfrm>
          <a:prstGeom prst="halfFrame">
            <a:avLst>
              <a:gd name="adj1" fmla="val 20091"/>
              <a:gd name="adj2" fmla="val 19626"/>
            </a:avLst>
          </a:prstGeom>
          <a:solidFill>
            <a:srgbClr val="BC711E">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CuadroTexto"/>
          <p:cNvSpPr txBox="1"/>
          <p:nvPr/>
        </p:nvSpPr>
        <p:spPr>
          <a:xfrm>
            <a:off x="684213" y="4370388"/>
            <a:ext cx="82804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En Núremberg se celebra la Feria del Juguete más importante de Alemania y la ciudad es también famosa por sus salchichas, el pan de jengibre, las </a:t>
            </a:r>
            <a:r>
              <a:rPr lang="es-ES" i="1" dirty="0" err="1">
                <a:effectLst>
                  <a:glow rad="101600">
                    <a:srgbClr val="C00000">
                      <a:alpha val="60000"/>
                    </a:srgbClr>
                  </a:glow>
                  <a:outerShdw blurRad="38100" dist="38100" dir="2700000" algn="tl">
                    <a:srgbClr val="1F497D"/>
                  </a:outerShdw>
                </a:effectLst>
              </a:rPr>
              <a:t>Nürnberger</a:t>
            </a:r>
            <a:r>
              <a:rPr lang="es-ES" i="1" dirty="0">
                <a:effectLst>
                  <a:glow rad="101600">
                    <a:srgbClr val="C00000">
                      <a:alpha val="60000"/>
                    </a:srgbClr>
                  </a:glow>
                  <a:outerShdw blurRad="38100" dist="38100" dir="2700000" algn="tl">
                    <a:srgbClr val="1F497D"/>
                  </a:outerShdw>
                </a:effectLst>
              </a:rPr>
              <a:t> </a:t>
            </a:r>
            <a:r>
              <a:rPr lang="es-ES" i="1" dirty="0" err="1">
                <a:effectLst>
                  <a:glow rad="101600">
                    <a:srgbClr val="C00000">
                      <a:alpha val="60000"/>
                    </a:srgbClr>
                  </a:glow>
                  <a:outerShdw blurRad="38100" dist="38100" dir="2700000" algn="tl">
                    <a:srgbClr val="1F497D"/>
                  </a:outerShdw>
                </a:effectLst>
              </a:rPr>
              <a:t>Lebkuchen</a:t>
            </a:r>
            <a:r>
              <a:rPr lang="es-ES" i="1" dirty="0">
                <a:effectLst>
                  <a:glow rad="101600">
                    <a:srgbClr val="C00000">
                      <a:alpha val="60000"/>
                    </a:srgbClr>
                  </a:glow>
                  <a:outerShdw blurRad="38100" dist="38100" dir="2700000" algn="tl">
                    <a:srgbClr val="1F497D"/>
                  </a:outerShdw>
                </a:effectLst>
              </a:rPr>
              <a:t> (galletas dulces con especies) y por su '</a:t>
            </a:r>
            <a:r>
              <a:rPr lang="es-ES" i="1" dirty="0" err="1">
                <a:effectLst>
                  <a:glow rad="101600">
                    <a:srgbClr val="C00000">
                      <a:alpha val="60000"/>
                    </a:srgbClr>
                  </a:glow>
                  <a:outerShdw blurRad="38100" dist="38100" dir="2700000" algn="tl">
                    <a:srgbClr val="1F497D"/>
                  </a:outerShdw>
                </a:effectLst>
              </a:rPr>
              <a:t>Christkindlesmarkt</a:t>
            </a:r>
            <a:r>
              <a:rPr lang="es-ES" i="1" dirty="0">
                <a:effectLst>
                  <a:glow rad="101600">
                    <a:srgbClr val="C00000">
                      <a:alpha val="60000"/>
                    </a:srgbClr>
                  </a:glow>
                  <a:outerShdw blurRad="38100" dist="38100" dir="2700000" algn="tl">
                    <a:srgbClr val="1F497D"/>
                  </a:outerShdw>
                </a:effectLst>
              </a:rPr>
              <a:t>', un encantador mercado </a:t>
            </a:r>
            <a:r>
              <a:rPr lang="es-ES" i="1" dirty="0" smtClean="0">
                <a:effectLst>
                  <a:glow rad="101600">
                    <a:srgbClr val="C00000">
                      <a:alpha val="60000"/>
                    </a:srgbClr>
                  </a:glow>
                  <a:outerShdw blurRad="38100" dist="38100" dir="2700000" algn="tl">
                    <a:srgbClr val="1F497D"/>
                  </a:outerShdw>
                </a:effectLst>
              </a:rPr>
              <a:t>navideño.</a:t>
            </a:r>
            <a:endParaRPr lang="es-ES" i="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3"/>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6"/>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9"/>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0"/>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1"/>
                                        </p:tgtEl>
                                        <p:attrNameLst>
                                          <p:attrName>r</p:attrName>
                                        </p:attrNameLst>
                                      </p:cBhvr>
                                    </p:animRot>
                                  </p:childTnLst>
                                </p:cTn>
                              </p:par>
                            </p:childTnLst>
                          </p:cTn>
                        </p:par>
                        <p:par>
                          <p:cTn id="21" fill="hold" nodeType="afterGroup">
                            <p:stCondLst>
                              <p:cond delay="3000"/>
                            </p:stCondLst>
                            <p:childTnLst>
                              <p:par>
                                <p:cTn id="22" presetID="17" presetClass="exit" presetSubtype="2" fill="hold" nodeType="afterEffect">
                                  <p:stCondLst>
                                    <p:cond delay="0"/>
                                  </p:stCondLst>
                                  <p:childTnLst>
                                    <p:anim calcmode="lin" valueType="num">
                                      <p:cBhvr>
                                        <p:cTn id="23" dur="3000"/>
                                        <p:tgtEl>
                                          <p:spTgt spid="6"/>
                                        </p:tgtEl>
                                        <p:attrNameLst>
                                          <p:attrName>ppt_x</p:attrName>
                                        </p:attrNameLst>
                                      </p:cBhvr>
                                      <p:tavLst>
                                        <p:tav tm="0">
                                          <p:val>
                                            <p:strVal val="ppt_x"/>
                                          </p:val>
                                        </p:tav>
                                        <p:tav tm="100000">
                                          <p:val>
                                            <p:strVal val="ppt_x+ppt_w/2"/>
                                          </p:val>
                                        </p:tav>
                                      </p:tavLst>
                                    </p:anim>
                                    <p:anim calcmode="lin" valueType="num">
                                      <p:cBhvr>
                                        <p:cTn id="24" dur="3000"/>
                                        <p:tgtEl>
                                          <p:spTgt spid="6"/>
                                        </p:tgtEl>
                                        <p:attrNameLst>
                                          <p:attrName>ppt_y</p:attrName>
                                        </p:attrNameLst>
                                      </p:cBhvr>
                                      <p:tavLst>
                                        <p:tav tm="0">
                                          <p:val>
                                            <p:strVal val="ppt_y"/>
                                          </p:val>
                                        </p:tav>
                                        <p:tav tm="100000">
                                          <p:val>
                                            <p:strVal val="ppt_y"/>
                                          </p:val>
                                        </p:tav>
                                      </p:tavLst>
                                    </p:anim>
                                    <p:anim calcmode="lin" valueType="num">
                                      <p:cBhvr>
                                        <p:cTn id="25" dur="3000"/>
                                        <p:tgtEl>
                                          <p:spTgt spid="6"/>
                                        </p:tgtEl>
                                        <p:attrNameLst>
                                          <p:attrName>ppt_w</p:attrName>
                                        </p:attrNameLst>
                                      </p:cBhvr>
                                      <p:tavLst>
                                        <p:tav tm="0">
                                          <p:val>
                                            <p:strVal val="ppt_w"/>
                                          </p:val>
                                        </p:tav>
                                        <p:tav tm="100000">
                                          <p:val>
                                            <p:fltVal val="0"/>
                                          </p:val>
                                        </p:tav>
                                      </p:tavLst>
                                    </p:anim>
                                    <p:anim calcmode="lin" valueType="num">
                                      <p:cBhvr>
                                        <p:cTn id="26" dur="3000"/>
                                        <p:tgtEl>
                                          <p:spTgt spid="6"/>
                                        </p:tgtEl>
                                        <p:attrNameLst>
                                          <p:attrName>ppt_h</p:attrName>
                                        </p:attrNameLst>
                                      </p:cBhvr>
                                      <p:tavLst>
                                        <p:tav tm="0">
                                          <p:val>
                                            <p:strVal val="ppt_h"/>
                                          </p:val>
                                        </p:tav>
                                        <p:tav tm="100000">
                                          <p:val>
                                            <p:strVal val="ppt_h"/>
                                          </p:val>
                                        </p:tav>
                                      </p:tavLst>
                                    </p:anim>
                                    <p:set>
                                      <p:cBhvr>
                                        <p:cTn id="27" dur="1" fill="hold">
                                          <p:stCondLst>
                                            <p:cond delay="2999"/>
                                          </p:stCondLst>
                                        </p:cTn>
                                        <p:tgtEl>
                                          <p:spTgt spid="6"/>
                                        </p:tgtEl>
                                        <p:attrNameLst>
                                          <p:attrName>style.visibility</p:attrName>
                                        </p:attrNameLst>
                                      </p:cBhvr>
                                      <p:to>
                                        <p:strVal val="hidden"/>
                                      </p:to>
                                    </p:set>
                                  </p:childTnLst>
                                </p:cTn>
                              </p:par>
                              <p:par>
                                <p:cTn id="28" presetID="17" presetClass="exit" presetSubtype="2" fill="hold" nodeType="withEffect">
                                  <p:stCondLst>
                                    <p:cond delay="0"/>
                                  </p:stCondLst>
                                  <p:childTnLst>
                                    <p:anim calcmode="lin" valueType="num">
                                      <p:cBhvr>
                                        <p:cTn id="29" dur="3000"/>
                                        <p:tgtEl>
                                          <p:spTgt spid="11"/>
                                        </p:tgtEl>
                                        <p:attrNameLst>
                                          <p:attrName>ppt_x</p:attrName>
                                        </p:attrNameLst>
                                      </p:cBhvr>
                                      <p:tavLst>
                                        <p:tav tm="0">
                                          <p:val>
                                            <p:strVal val="ppt_x"/>
                                          </p:val>
                                        </p:tav>
                                        <p:tav tm="100000">
                                          <p:val>
                                            <p:strVal val="ppt_x+ppt_w/2"/>
                                          </p:val>
                                        </p:tav>
                                      </p:tavLst>
                                    </p:anim>
                                    <p:anim calcmode="lin" valueType="num">
                                      <p:cBhvr>
                                        <p:cTn id="30" dur="3000"/>
                                        <p:tgtEl>
                                          <p:spTgt spid="11"/>
                                        </p:tgtEl>
                                        <p:attrNameLst>
                                          <p:attrName>ppt_y</p:attrName>
                                        </p:attrNameLst>
                                      </p:cBhvr>
                                      <p:tavLst>
                                        <p:tav tm="0">
                                          <p:val>
                                            <p:strVal val="ppt_y"/>
                                          </p:val>
                                        </p:tav>
                                        <p:tav tm="100000">
                                          <p:val>
                                            <p:strVal val="ppt_y"/>
                                          </p:val>
                                        </p:tav>
                                      </p:tavLst>
                                    </p:anim>
                                    <p:anim calcmode="lin" valueType="num">
                                      <p:cBhvr>
                                        <p:cTn id="31" dur="3000"/>
                                        <p:tgtEl>
                                          <p:spTgt spid="11"/>
                                        </p:tgtEl>
                                        <p:attrNameLst>
                                          <p:attrName>ppt_w</p:attrName>
                                        </p:attrNameLst>
                                      </p:cBhvr>
                                      <p:tavLst>
                                        <p:tav tm="0">
                                          <p:val>
                                            <p:strVal val="ppt_w"/>
                                          </p:val>
                                        </p:tav>
                                        <p:tav tm="100000">
                                          <p:val>
                                            <p:fltVal val="0"/>
                                          </p:val>
                                        </p:tav>
                                      </p:tavLst>
                                    </p:anim>
                                    <p:anim calcmode="lin" valueType="num">
                                      <p:cBhvr>
                                        <p:cTn id="32" dur="3000"/>
                                        <p:tgtEl>
                                          <p:spTgt spid="11"/>
                                        </p:tgtEl>
                                        <p:attrNameLst>
                                          <p:attrName>ppt_h</p:attrName>
                                        </p:attrNameLst>
                                      </p:cBhvr>
                                      <p:tavLst>
                                        <p:tav tm="0">
                                          <p:val>
                                            <p:strVal val="ppt_h"/>
                                          </p:val>
                                        </p:tav>
                                        <p:tav tm="100000">
                                          <p:val>
                                            <p:strVal val="ppt_h"/>
                                          </p:val>
                                        </p:tav>
                                      </p:tavLst>
                                    </p:anim>
                                    <p:set>
                                      <p:cBhvr>
                                        <p:cTn id="33" dur="1" fill="hold">
                                          <p:stCondLst>
                                            <p:cond delay="2999"/>
                                          </p:stCondLst>
                                        </p:cTn>
                                        <p:tgtEl>
                                          <p:spTgt spid="11"/>
                                        </p:tgtEl>
                                        <p:attrNameLst>
                                          <p:attrName>style.visibility</p:attrName>
                                        </p:attrNameLst>
                                      </p:cBhvr>
                                      <p:to>
                                        <p:strVal val="hidden"/>
                                      </p:to>
                                    </p:set>
                                  </p:childTnLst>
                                </p:cTn>
                              </p:par>
                              <p:par>
                                <p:cTn id="34" presetID="17" presetClass="exit" presetSubtype="4" fill="hold" nodeType="withEffect">
                                  <p:stCondLst>
                                    <p:cond delay="0"/>
                                  </p:stCondLst>
                                  <p:childTnLst>
                                    <p:anim calcmode="lin" valueType="num">
                                      <p:cBhvr>
                                        <p:cTn id="35" dur="3000"/>
                                        <p:tgtEl>
                                          <p:spTgt spid="3"/>
                                        </p:tgtEl>
                                        <p:attrNameLst>
                                          <p:attrName>ppt_x</p:attrName>
                                        </p:attrNameLst>
                                      </p:cBhvr>
                                      <p:tavLst>
                                        <p:tav tm="0">
                                          <p:val>
                                            <p:strVal val="ppt_x"/>
                                          </p:val>
                                        </p:tav>
                                        <p:tav tm="100000">
                                          <p:val>
                                            <p:strVal val="ppt_x"/>
                                          </p:val>
                                        </p:tav>
                                      </p:tavLst>
                                    </p:anim>
                                    <p:anim calcmode="lin" valueType="num">
                                      <p:cBhvr>
                                        <p:cTn id="36" dur="3000"/>
                                        <p:tgtEl>
                                          <p:spTgt spid="3"/>
                                        </p:tgtEl>
                                        <p:attrNameLst>
                                          <p:attrName>ppt_y</p:attrName>
                                        </p:attrNameLst>
                                      </p:cBhvr>
                                      <p:tavLst>
                                        <p:tav tm="0">
                                          <p:val>
                                            <p:strVal val="ppt_y"/>
                                          </p:val>
                                        </p:tav>
                                        <p:tav tm="100000">
                                          <p:val>
                                            <p:strVal val="ppt_y+ppt_h/2"/>
                                          </p:val>
                                        </p:tav>
                                      </p:tavLst>
                                    </p:anim>
                                    <p:anim calcmode="lin" valueType="num">
                                      <p:cBhvr>
                                        <p:cTn id="37" dur="3000"/>
                                        <p:tgtEl>
                                          <p:spTgt spid="3"/>
                                        </p:tgtEl>
                                        <p:attrNameLst>
                                          <p:attrName>ppt_w</p:attrName>
                                        </p:attrNameLst>
                                      </p:cBhvr>
                                      <p:tavLst>
                                        <p:tav tm="0">
                                          <p:val>
                                            <p:strVal val="ppt_w"/>
                                          </p:val>
                                        </p:tav>
                                        <p:tav tm="100000">
                                          <p:val>
                                            <p:strVal val="ppt_w"/>
                                          </p:val>
                                        </p:tav>
                                      </p:tavLst>
                                    </p:anim>
                                    <p:anim calcmode="lin" valueType="num">
                                      <p:cBhvr>
                                        <p:cTn id="38" dur="3000"/>
                                        <p:tgtEl>
                                          <p:spTgt spid="3"/>
                                        </p:tgtEl>
                                        <p:attrNameLst>
                                          <p:attrName>ppt_h</p:attrName>
                                        </p:attrNameLst>
                                      </p:cBhvr>
                                      <p:tavLst>
                                        <p:tav tm="0">
                                          <p:val>
                                            <p:strVal val="ppt_h"/>
                                          </p:val>
                                        </p:tav>
                                        <p:tav tm="100000">
                                          <p:val>
                                            <p:fltVal val="0"/>
                                          </p:val>
                                        </p:tav>
                                      </p:tavLst>
                                    </p:anim>
                                    <p:set>
                                      <p:cBhvr>
                                        <p:cTn id="39" dur="1" fill="hold">
                                          <p:stCondLst>
                                            <p:cond delay="2999"/>
                                          </p:stCondLst>
                                        </p:cTn>
                                        <p:tgtEl>
                                          <p:spTgt spid="3"/>
                                        </p:tgtEl>
                                        <p:attrNameLst>
                                          <p:attrName>style.visibility</p:attrName>
                                        </p:attrNameLst>
                                      </p:cBhvr>
                                      <p:to>
                                        <p:strVal val="hidden"/>
                                      </p:to>
                                    </p:set>
                                  </p:childTnLst>
                                </p:cTn>
                              </p:par>
                              <p:par>
                                <p:cTn id="40" presetID="17" presetClass="exit" presetSubtype="8" fill="hold" nodeType="withEffect">
                                  <p:stCondLst>
                                    <p:cond delay="0"/>
                                  </p:stCondLst>
                                  <p:childTnLst>
                                    <p:anim calcmode="lin" valueType="num">
                                      <p:cBhvr>
                                        <p:cTn id="41" dur="3000"/>
                                        <p:tgtEl>
                                          <p:spTgt spid="4"/>
                                        </p:tgtEl>
                                        <p:attrNameLst>
                                          <p:attrName>ppt_x</p:attrName>
                                        </p:attrNameLst>
                                      </p:cBhvr>
                                      <p:tavLst>
                                        <p:tav tm="0">
                                          <p:val>
                                            <p:strVal val="ppt_x"/>
                                          </p:val>
                                        </p:tav>
                                        <p:tav tm="100000">
                                          <p:val>
                                            <p:strVal val="ppt_x-ppt_w/2"/>
                                          </p:val>
                                        </p:tav>
                                      </p:tavLst>
                                    </p:anim>
                                    <p:anim calcmode="lin" valueType="num">
                                      <p:cBhvr>
                                        <p:cTn id="42" dur="3000"/>
                                        <p:tgtEl>
                                          <p:spTgt spid="4"/>
                                        </p:tgtEl>
                                        <p:attrNameLst>
                                          <p:attrName>ppt_y</p:attrName>
                                        </p:attrNameLst>
                                      </p:cBhvr>
                                      <p:tavLst>
                                        <p:tav tm="0">
                                          <p:val>
                                            <p:strVal val="ppt_y"/>
                                          </p:val>
                                        </p:tav>
                                        <p:tav tm="100000">
                                          <p:val>
                                            <p:strVal val="ppt_y"/>
                                          </p:val>
                                        </p:tav>
                                      </p:tavLst>
                                    </p:anim>
                                    <p:anim calcmode="lin" valueType="num">
                                      <p:cBhvr>
                                        <p:cTn id="43" dur="3000"/>
                                        <p:tgtEl>
                                          <p:spTgt spid="4"/>
                                        </p:tgtEl>
                                        <p:attrNameLst>
                                          <p:attrName>ppt_w</p:attrName>
                                        </p:attrNameLst>
                                      </p:cBhvr>
                                      <p:tavLst>
                                        <p:tav tm="0">
                                          <p:val>
                                            <p:strVal val="ppt_w"/>
                                          </p:val>
                                        </p:tav>
                                        <p:tav tm="100000">
                                          <p:val>
                                            <p:fltVal val="0"/>
                                          </p:val>
                                        </p:tav>
                                      </p:tavLst>
                                    </p:anim>
                                    <p:anim calcmode="lin" valueType="num">
                                      <p:cBhvr>
                                        <p:cTn id="44" dur="3000"/>
                                        <p:tgtEl>
                                          <p:spTgt spid="4"/>
                                        </p:tgtEl>
                                        <p:attrNameLst>
                                          <p:attrName>ppt_h</p:attrName>
                                        </p:attrNameLst>
                                      </p:cBhvr>
                                      <p:tavLst>
                                        <p:tav tm="0">
                                          <p:val>
                                            <p:strVal val="ppt_h"/>
                                          </p:val>
                                        </p:tav>
                                        <p:tav tm="100000">
                                          <p:val>
                                            <p:strVal val="ppt_h"/>
                                          </p:val>
                                        </p:tav>
                                      </p:tavLst>
                                    </p:anim>
                                    <p:set>
                                      <p:cBhvr>
                                        <p:cTn id="45" dur="1" fill="hold">
                                          <p:stCondLst>
                                            <p:cond delay="2999"/>
                                          </p:stCondLst>
                                        </p:cTn>
                                        <p:tgtEl>
                                          <p:spTgt spid="4"/>
                                        </p:tgtEl>
                                        <p:attrNameLst>
                                          <p:attrName>style.visibility</p:attrName>
                                        </p:attrNameLst>
                                      </p:cBhvr>
                                      <p:to>
                                        <p:strVal val="hidden"/>
                                      </p:to>
                                    </p:set>
                                  </p:childTnLst>
                                </p:cTn>
                              </p:par>
                              <p:par>
                                <p:cTn id="46" presetID="17" presetClass="exit" presetSubtype="4" fill="hold" nodeType="withEffect">
                                  <p:stCondLst>
                                    <p:cond delay="0"/>
                                  </p:stCondLst>
                                  <p:childTnLst>
                                    <p:anim calcmode="lin" valueType="num">
                                      <p:cBhvr>
                                        <p:cTn id="47" dur="3000"/>
                                        <p:tgtEl>
                                          <p:spTgt spid="8"/>
                                        </p:tgtEl>
                                        <p:attrNameLst>
                                          <p:attrName>ppt_x</p:attrName>
                                        </p:attrNameLst>
                                      </p:cBhvr>
                                      <p:tavLst>
                                        <p:tav tm="0">
                                          <p:val>
                                            <p:strVal val="ppt_x"/>
                                          </p:val>
                                        </p:tav>
                                        <p:tav tm="100000">
                                          <p:val>
                                            <p:strVal val="ppt_x"/>
                                          </p:val>
                                        </p:tav>
                                      </p:tavLst>
                                    </p:anim>
                                    <p:anim calcmode="lin" valueType="num">
                                      <p:cBhvr>
                                        <p:cTn id="48" dur="3000"/>
                                        <p:tgtEl>
                                          <p:spTgt spid="8"/>
                                        </p:tgtEl>
                                        <p:attrNameLst>
                                          <p:attrName>ppt_y</p:attrName>
                                        </p:attrNameLst>
                                      </p:cBhvr>
                                      <p:tavLst>
                                        <p:tav tm="0">
                                          <p:val>
                                            <p:strVal val="ppt_y"/>
                                          </p:val>
                                        </p:tav>
                                        <p:tav tm="100000">
                                          <p:val>
                                            <p:strVal val="ppt_y+ppt_h/2"/>
                                          </p:val>
                                        </p:tav>
                                      </p:tavLst>
                                    </p:anim>
                                    <p:anim calcmode="lin" valueType="num">
                                      <p:cBhvr>
                                        <p:cTn id="49" dur="3000"/>
                                        <p:tgtEl>
                                          <p:spTgt spid="8"/>
                                        </p:tgtEl>
                                        <p:attrNameLst>
                                          <p:attrName>ppt_w</p:attrName>
                                        </p:attrNameLst>
                                      </p:cBhvr>
                                      <p:tavLst>
                                        <p:tav tm="0">
                                          <p:val>
                                            <p:strVal val="ppt_w"/>
                                          </p:val>
                                        </p:tav>
                                        <p:tav tm="100000">
                                          <p:val>
                                            <p:strVal val="ppt_w"/>
                                          </p:val>
                                        </p:tav>
                                      </p:tavLst>
                                    </p:anim>
                                    <p:anim calcmode="lin" valueType="num">
                                      <p:cBhvr>
                                        <p:cTn id="50" dur="3000"/>
                                        <p:tgtEl>
                                          <p:spTgt spid="8"/>
                                        </p:tgtEl>
                                        <p:attrNameLst>
                                          <p:attrName>ppt_h</p:attrName>
                                        </p:attrNameLst>
                                      </p:cBhvr>
                                      <p:tavLst>
                                        <p:tav tm="0">
                                          <p:val>
                                            <p:strVal val="ppt_h"/>
                                          </p:val>
                                        </p:tav>
                                        <p:tav tm="100000">
                                          <p:val>
                                            <p:fltVal val="0"/>
                                          </p:val>
                                        </p:tav>
                                      </p:tavLst>
                                    </p:anim>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8" fill="hold"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17" presetClass="exit" presetSubtype="1" fill="hold" nodeType="withEffect">
                                  <p:stCondLst>
                                    <p:cond delay="0"/>
                                  </p:stCondLst>
                                  <p:childTnLst>
                                    <p:anim calcmode="lin" valueType="num">
                                      <p:cBhvr>
                                        <p:cTn id="59" dur="3000"/>
                                        <p:tgtEl>
                                          <p:spTgt spid="5"/>
                                        </p:tgtEl>
                                        <p:attrNameLst>
                                          <p:attrName>ppt_x</p:attrName>
                                        </p:attrNameLst>
                                      </p:cBhvr>
                                      <p:tavLst>
                                        <p:tav tm="0">
                                          <p:val>
                                            <p:strVal val="ppt_x"/>
                                          </p:val>
                                        </p:tav>
                                        <p:tav tm="100000">
                                          <p:val>
                                            <p:strVal val="ppt_x"/>
                                          </p:val>
                                        </p:tav>
                                      </p:tavLst>
                                    </p:anim>
                                    <p:anim calcmode="lin" valueType="num">
                                      <p:cBhvr>
                                        <p:cTn id="60" dur="3000"/>
                                        <p:tgtEl>
                                          <p:spTgt spid="5"/>
                                        </p:tgtEl>
                                        <p:attrNameLst>
                                          <p:attrName>ppt_y</p:attrName>
                                        </p:attrNameLst>
                                      </p:cBhvr>
                                      <p:tavLst>
                                        <p:tav tm="0">
                                          <p:val>
                                            <p:strVal val="ppt_y"/>
                                          </p:val>
                                        </p:tav>
                                        <p:tav tm="100000">
                                          <p:val>
                                            <p:strVal val="ppt_y-ppt_h/2"/>
                                          </p:val>
                                        </p:tav>
                                      </p:tavLst>
                                    </p:anim>
                                    <p:anim calcmode="lin" valueType="num">
                                      <p:cBhvr>
                                        <p:cTn id="61" dur="3000"/>
                                        <p:tgtEl>
                                          <p:spTgt spid="5"/>
                                        </p:tgtEl>
                                        <p:attrNameLst>
                                          <p:attrName>ppt_w</p:attrName>
                                        </p:attrNameLst>
                                      </p:cBhvr>
                                      <p:tavLst>
                                        <p:tav tm="0">
                                          <p:val>
                                            <p:strVal val="ppt_w"/>
                                          </p:val>
                                        </p:tav>
                                        <p:tav tm="100000">
                                          <p:val>
                                            <p:strVal val="ppt_w"/>
                                          </p:val>
                                        </p:tav>
                                      </p:tavLst>
                                    </p:anim>
                                    <p:anim calcmode="lin" valueType="num">
                                      <p:cBhvr>
                                        <p:cTn id="62" dur="3000"/>
                                        <p:tgtEl>
                                          <p:spTgt spid="5"/>
                                        </p:tgtEl>
                                        <p:attrNameLst>
                                          <p:attrName>ppt_h</p:attrName>
                                        </p:attrNameLst>
                                      </p:cBhvr>
                                      <p:tavLst>
                                        <p:tav tm="0">
                                          <p:val>
                                            <p:strVal val="ppt_h"/>
                                          </p:val>
                                        </p:tav>
                                        <p:tav tm="100000">
                                          <p:val>
                                            <p:fltVal val="0"/>
                                          </p:val>
                                        </p:tav>
                                      </p:tavLst>
                                    </p:anim>
                                    <p:set>
                                      <p:cBhvr>
                                        <p:cTn id="63" dur="1" fill="hold">
                                          <p:stCondLst>
                                            <p:cond delay="2999"/>
                                          </p:stCondLst>
                                        </p:cTn>
                                        <p:tgtEl>
                                          <p:spTgt spid="5"/>
                                        </p:tgtEl>
                                        <p:attrNameLst>
                                          <p:attrName>style.visibility</p:attrName>
                                        </p:attrNameLst>
                                      </p:cBhvr>
                                      <p:to>
                                        <p:strVal val="hidden"/>
                                      </p:to>
                                    </p:set>
                                  </p:childTnLst>
                                </p:cTn>
                              </p:par>
                              <p:par>
                                <p:cTn id="64" presetID="17" presetClass="exit" presetSubtype="1" fill="hold" nodeType="withEffect">
                                  <p:stCondLst>
                                    <p:cond delay="0"/>
                                  </p:stCondLst>
                                  <p:childTnLst>
                                    <p:anim calcmode="lin" valueType="num">
                                      <p:cBhvr>
                                        <p:cTn id="65" dur="3000"/>
                                        <p:tgtEl>
                                          <p:spTgt spid="10"/>
                                        </p:tgtEl>
                                        <p:attrNameLst>
                                          <p:attrName>ppt_x</p:attrName>
                                        </p:attrNameLst>
                                      </p:cBhvr>
                                      <p:tavLst>
                                        <p:tav tm="0">
                                          <p:val>
                                            <p:strVal val="ppt_x"/>
                                          </p:val>
                                        </p:tav>
                                        <p:tav tm="100000">
                                          <p:val>
                                            <p:strVal val="ppt_x"/>
                                          </p:val>
                                        </p:tav>
                                      </p:tavLst>
                                    </p:anim>
                                    <p:anim calcmode="lin" valueType="num">
                                      <p:cBhvr>
                                        <p:cTn id="66" dur="3000"/>
                                        <p:tgtEl>
                                          <p:spTgt spid="10"/>
                                        </p:tgtEl>
                                        <p:attrNameLst>
                                          <p:attrName>ppt_y</p:attrName>
                                        </p:attrNameLst>
                                      </p:cBhvr>
                                      <p:tavLst>
                                        <p:tav tm="0">
                                          <p:val>
                                            <p:strVal val="ppt_y"/>
                                          </p:val>
                                        </p:tav>
                                        <p:tav tm="100000">
                                          <p:val>
                                            <p:strVal val="ppt_y-ppt_h/2"/>
                                          </p:val>
                                        </p:tav>
                                      </p:tavLst>
                                    </p:anim>
                                    <p:anim calcmode="lin" valueType="num">
                                      <p:cBhvr>
                                        <p:cTn id="67" dur="3000"/>
                                        <p:tgtEl>
                                          <p:spTgt spid="10"/>
                                        </p:tgtEl>
                                        <p:attrNameLst>
                                          <p:attrName>ppt_w</p:attrName>
                                        </p:attrNameLst>
                                      </p:cBhvr>
                                      <p:tavLst>
                                        <p:tav tm="0">
                                          <p:val>
                                            <p:strVal val="ppt_w"/>
                                          </p:val>
                                        </p:tav>
                                        <p:tav tm="100000">
                                          <p:val>
                                            <p:strVal val="ppt_w"/>
                                          </p:val>
                                        </p:tav>
                                      </p:tavLst>
                                    </p:anim>
                                    <p:anim calcmode="lin" valueType="num">
                                      <p:cBhvr>
                                        <p:cTn id="68" dur="3000"/>
                                        <p:tgtEl>
                                          <p:spTgt spid="10"/>
                                        </p:tgtEl>
                                        <p:attrNameLst>
                                          <p:attrName>ppt_h</p:attrName>
                                        </p:attrNameLst>
                                      </p:cBhvr>
                                      <p:tavLst>
                                        <p:tav tm="0">
                                          <p:val>
                                            <p:strVal val="ppt_h"/>
                                          </p:val>
                                        </p:tav>
                                        <p:tav tm="100000">
                                          <p:val>
                                            <p:fltVal val="0"/>
                                          </p:val>
                                        </p:tav>
                                      </p:tavLst>
                                    </p:anim>
                                    <p:set>
                                      <p:cBhvr>
                                        <p:cTn id="69" dur="1" fill="hold">
                                          <p:stCondLst>
                                            <p:cond delay="2999"/>
                                          </p:stCondLst>
                                        </p:cTn>
                                        <p:tgtEl>
                                          <p:spTgt spid="10"/>
                                        </p:tgtEl>
                                        <p:attrNameLst>
                                          <p:attrName>style.visibility</p:attrName>
                                        </p:attrNameLst>
                                      </p:cBhvr>
                                      <p:to>
                                        <p:strVal val="hidden"/>
                                      </p:to>
                                    </p:set>
                                  </p:childTnLst>
                                </p:cTn>
                              </p:par>
                              <p:par>
                                <p:cTn id="70" presetID="23" presetClass="exit" presetSubtype="32" fill="hold" nodeType="withEffect">
                                  <p:stCondLst>
                                    <p:cond delay="0"/>
                                  </p:stCondLst>
                                  <p:childTnLst>
                                    <p:anim calcmode="lin" valueType="num">
                                      <p:cBhvr>
                                        <p:cTn id="71" dur="3000"/>
                                        <p:tgtEl>
                                          <p:spTgt spid="7"/>
                                        </p:tgtEl>
                                        <p:attrNameLst>
                                          <p:attrName>ppt_w</p:attrName>
                                        </p:attrNameLst>
                                      </p:cBhvr>
                                      <p:tavLst>
                                        <p:tav tm="0">
                                          <p:val>
                                            <p:strVal val="ppt_w"/>
                                          </p:val>
                                        </p:tav>
                                        <p:tav tm="100000">
                                          <p:val>
                                            <p:fltVal val="0"/>
                                          </p:val>
                                        </p:tav>
                                      </p:tavLst>
                                    </p:anim>
                                    <p:anim calcmode="lin" valueType="num">
                                      <p:cBhvr>
                                        <p:cTn id="72" dur="3000"/>
                                        <p:tgtEl>
                                          <p:spTgt spid="7"/>
                                        </p:tgtEl>
                                        <p:attrNameLst>
                                          <p:attrName>ppt_h</p:attrName>
                                        </p:attrNameLst>
                                      </p:cBhvr>
                                      <p:tavLst>
                                        <p:tav tm="0">
                                          <p:val>
                                            <p:strVal val="ppt_h"/>
                                          </p:val>
                                        </p:tav>
                                        <p:tav tm="100000">
                                          <p:val>
                                            <p:fltVal val="0"/>
                                          </p:val>
                                        </p:tav>
                                      </p:tavLst>
                                    </p:anim>
                                    <p:set>
                                      <p:cBhvr>
                                        <p:cTn id="73" dur="1" fill="hold">
                                          <p:stCondLst>
                                            <p:cond delay="2999"/>
                                          </p:stCondLst>
                                        </p:cTn>
                                        <p:tgtEl>
                                          <p:spTgt spid="7"/>
                                        </p:tgtEl>
                                        <p:attrNameLst>
                                          <p:attrName>style.visibility</p:attrName>
                                        </p:attrNameLst>
                                      </p:cBhvr>
                                      <p:to>
                                        <p:strVal val="hidden"/>
                                      </p:to>
                                    </p:set>
                                  </p:childTnLst>
                                </p:cTn>
                              </p:par>
                              <p:par>
                                <p:cTn id="74" presetID="21" presetClass="entr" presetSubtype="8" fill="hold" nodeType="withEffect">
                                  <p:stCondLst>
                                    <p:cond delay="0"/>
                                  </p:stCondLst>
                                  <p:childTnLst>
                                    <p:set>
                                      <p:cBhvr>
                                        <p:cTn id="75" dur="1" fill="hold">
                                          <p:stCondLst>
                                            <p:cond delay="0"/>
                                          </p:stCondLst>
                                        </p:cTn>
                                        <p:tgtEl>
                                          <p:spTgt spid="5122"/>
                                        </p:tgtEl>
                                        <p:attrNameLst>
                                          <p:attrName>style.visibility</p:attrName>
                                        </p:attrNameLst>
                                      </p:cBhvr>
                                      <p:to>
                                        <p:strVal val="visible"/>
                                      </p:to>
                                    </p:set>
                                    <p:animEffect transition="in" filter="wheel(8)">
                                      <p:cBhvr>
                                        <p:cTn id="76" dur="3000"/>
                                        <p:tgtEl>
                                          <p:spTgt spid="5122"/>
                                        </p:tgtEl>
                                      </p:cBhvr>
                                    </p:animEffect>
                                  </p:childTnLst>
                                </p:cTn>
                              </p:par>
                              <p:par>
                                <p:cTn id="77" presetID="23" presetClass="entr" presetSubtype="288" fill="hold" nodeType="withEffect">
                                  <p:stCondLst>
                                    <p:cond delay="0"/>
                                  </p:stCondLst>
                                  <p:childTnLst>
                                    <p:set>
                                      <p:cBhvr>
                                        <p:cTn id="78" dur="1" fill="hold">
                                          <p:stCondLst>
                                            <p:cond delay="0"/>
                                          </p:stCondLst>
                                        </p:cTn>
                                        <p:tgtEl>
                                          <p:spTgt spid="5122"/>
                                        </p:tgtEl>
                                        <p:attrNameLst>
                                          <p:attrName>style.visibility</p:attrName>
                                        </p:attrNameLst>
                                      </p:cBhvr>
                                      <p:to>
                                        <p:strVal val="visible"/>
                                      </p:to>
                                    </p:set>
                                    <p:anim calcmode="lin" valueType="num">
                                      <p:cBhvr>
                                        <p:cTn id="79" dur="3000" fill="hold"/>
                                        <p:tgtEl>
                                          <p:spTgt spid="5122"/>
                                        </p:tgtEl>
                                        <p:attrNameLst>
                                          <p:attrName>ppt_w</p:attrName>
                                        </p:attrNameLst>
                                      </p:cBhvr>
                                      <p:tavLst>
                                        <p:tav tm="0">
                                          <p:val>
                                            <p:strVal val="4/3*#ppt_w"/>
                                          </p:val>
                                        </p:tav>
                                        <p:tav tm="100000">
                                          <p:val>
                                            <p:strVal val="#ppt_w"/>
                                          </p:val>
                                        </p:tav>
                                      </p:tavLst>
                                    </p:anim>
                                    <p:anim calcmode="lin" valueType="num">
                                      <p:cBhvr>
                                        <p:cTn id="80" dur="3000" fill="hold"/>
                                        <p:tgtEl>
                                          <p:spTgt spid="5122"/>
                                        </p:tgtEl>
                                        <p:attrNameLst>
                                          <p:attrName>ppt_h</p:attrName>
                                        </p:attrNameLst>
                                      </p:cBhvr>
                                      <p:tavLst>
                                        <p:tav tm="0">
                                          <p:val>
                                            <p:strVal val="4/3*#ppt_h"/>
                                          </p:val>
                                        </p:tav>
                                        <p:tav tm="100000">
                                          <p:val>
                                            <p:strVal val="#ppt_h"/>
                                          </p:val>
                                        </p:tav>
                                      </p:tavLst>
                                    </p:anim>
                                  </p:childTnLst>
                                </p:cTn>
                              </p:par>
                            </p:childTnLst>
                          </p:cTn>
                        </p:par>
                        <p:par>
                          <p:cTn id="81" fill="hold">
                            <p:stCondLst>
                              <p:cond delay="6000"/>
                            </p:stCondLst>
                            <p:childTnLst>
                              <p:par>
                                <p:cTn id="82" presetID="40" presetClass="entr" presetSubtype="0" fill="hold" grpId="0" nodeType="afterEffect">
                                  <p:stCondLst>
                                    <p:cond delay="0"/>
                                  </p:stCondLst>
                                  <p:iterate type="lt">
                                    <p:tmPct val="10000"/>
                                  </p:iterate>
                                  <p:childTnLst>
                                    <p:set>
                                      <p:cBhvr>
                                        <p:cTn id="83" dur="1" fill="hold">
                                          <p:stCondLst>
                                            <p:cond delay="0"/>
                                          </p:stCondLst>
                                        </p:cTn>
                                        <p:tgtEl>
                                          <p:spTgt spid="13"/>
                                        </p:tgtEl>
                                        <p:attrNameLst>
                                          <p:attrName>style.visibility</p:attrName>
                                        </p:attrNameLst>
                                      </p:cBhvr>
                                      <p:to>
                                        <p:strVal val="visible"/>
                                      </p:to>
                                    </p:set>
                                    <p:animEffect transition="in" filter="fade">
                                      <p:cBhvr>
                                        <p:cTn id="84" dur="1000"/>
                                        <p:tgtEl>
                                          <p:spTgt spid="13"/>
                                        </p:tgtEl>
                                      </p:cBhvr>
                                    </p:animEffect>
                                    <p:anim calcmode="lin" valueType="num">
                                      <p:cBhvr>
                                        <p:cTn id="85" dur="1000" fill="hold"/>
                                        <p:tgtEl>
                                          <p:spTgt spid="13"/>
                                        </p:tgtEl>
                                        <p:attrNameLst>
                                          <p:attrName>ppt_x</p:attrName>
                                        </p:attrNameLst>
                                      </p:cBhvr>
                                      <p:tavLst>
                                        <p:tav tm="0">
                                          <p:val>
                                            <p:strVal val="#ppt_x-.1"/>
                                          </p:val>
                                        </p:tav>
                                        <p:tav tm="100000">
                                          <p:val>
                                            <p:strVal val="#ppt_x"/>
                                          </p:val>
                                        </p:tav>
                                      </p:tavLst>
                                    </p:anim>
                                    <p:anim calcmode="lin" valueType="num">
                                      <p:cBhvr>
                                        <p:cTn id="8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sheyla.jpg"/>
          <p:cNvPicPr>
            <a:picLocks noChangeAspect="1" noChangeArrowheads="1"/>
          </p:cNvPicPr>
          <p:nvPr/>
        </p:nvPicPr>
        <p:blipFill>
          <a:blip r:embed="rId2" cstate="print"/>
          <a:stretch>
            <a:fillRect/>
          </a:stretch>
        </p:blipFill>
        <p:spPr bwMode="auto">
          <a:xfrm>
            <a:off x="0" y="-1"/>
            <a:ext cx="9144000" cy="5953125"/>
          </a:xfrm>
          <a:prstGeom prst="rect">
            <a:avLst/>
          </a:prstGeom>
          <a:solidFill>
            <a:schemeClr val="tx2">
              <a:lumMod val="2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Luna"/>
          <p:cNvSpPr/>
          <p:nvPr/>
        </p:nvSpPr>
        <p:spPr>
          <a:xfrm>
            <a:off x="2928938" y="0"/>
            <a:ext cx="1714500" cy="5715000"/>
          </a:xfrm>
          <a:prstGeom prst="moon">
            <a:avLst>
              <a:gd name="adj" fmla="val 220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flipH="1">
            <a:off x="4714875" y="0"/>
            <a:ext cx="1785938" cy="5715000"/>
          </a:xfrm>
          <a:prstGeom prst="moon">
            <a:avLst>
              <a:gd name="adj" fmla="val 220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a:off x="1571625" y="0"/>
            <a:ext cx="1714500" cy="5715000"/>
          </a:xfrm>
          <a:prstGeom prst="moon">
            <a:avLst>
              <a:gd name="adj" fmla="val 220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0" y="0"/>
            <a:ext cx="1714500" cy="5715000"/>
          </a:xfrm>
          <a:prstGeom prst="moon">
            <a:avLst>
              <a:gd name="adj" fmla="val 220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6072188" y="0"/>
            <a:ext cx="1785937" cy="5715000"/>
          </a:xfrm>
          <a:prstGeom prst="moon">
            <a:avLst>
              <a:gd name="adj" fmla="val 220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flipH="1">
            <a:off x="7358063" y="0"/>
            <a:ext cx="1785937" cy="5715000"/>
          </a:xfrm>
          <a:prstGeom prst="moon">
            <a:avLst>
              <a:gd name="adj" fmla="val 220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0" y="0"/>
            <a:ext cx="1714500"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1547813" y="0"/>
            <a:ext cx="1738312"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a:off x="2916238" y="0"/>
            <a:ext cx="1655762"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flipH="1">
            <a:off x="4714875" y="0"/>
            <a:ext cx="1801813"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flipH="1">
            <a:off x="6072188" y="0"/>
            <a:ext cx="1812925"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flipH="1">
            <a:off x="7358063" y="0"/>
            <a:ext cx="1785937"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850" y="4370388"/>
            <a:ext cx="84963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Esta iglesia, en origen medieval, del siglo XII pertenecía al </a:t>
            </a:r>
            <a:r>
              <a:rPr lang="es-ES" i="1" dirty="0" err="1">
                <a:effectLst>
                  <a:glow rad="101600">
                    <a:srgbClr val="C00000">
                      <a:alpha val="60000"/>
                    </a:srgbClr>
                  </a:glow>
                  <a:outerShdw blurRad="38100" dist="38100" dir="2700000" algn="tl">
                    <a:srgbClr val="1F497D"/>
                  </a:outerShdw>
                </a:effectLst>
              </a:rPr>
              <a:t>Schottenkloster</a:t>
            </a:r>
            <a:r>
              <a:rPr lang="es-ES" i="1" dirty="0">
                <a:effectLst>
                  <a:glow rad="101600">
                    <a:srgbClr val="C00000">
                      <a:alpha val="60000"/>
                    </a:srgbClr>
                  </a:glow>
                  <a:outerShdw blurRad="38100" dist="38100" dir="2700000" algn="tl">
                    <a:srgbClr val="1F497D"/>
                  </a:outerShdw>
                </a:effectLst>
              </a:rPr>
              <a:t> San </a:t>
            </a:r>
            <a:r>
              <a:rPr lang="es-ES" i="1" dirty="0" err="1">
                <a:effectLst>
                  <a:glow rad="101600">
                    <a:srgbClr val="C00000">
                      <a:alpha val="60000"/>
                    </a:srgbClr>
                  </a:glow>
                  <a:outerShdw blurRad="38100" dist="38100" dir="2700000" algn="tl">
                    <a:srgbClr val="1F497D"/>
                  </a:outerShdw>
                </a:effectLst>
              </a:rPr>
              <a:t>Egidien</a:t>
            </a:r>
            <a:r>
              <a:rPr lang="es-ES" i="1" dirty="0">
                <a:effectLst>
                  <a:glow rad="101600">
                    <a:srgbClr val="C00000">
                      <a:alpha val="60000"/>
                    </a:srgbClr>
                  </a:glow>
                  <a:outerShdw blurRad="38100" dist="38100" dir="2700000" algn="tl">
                    <a:srgbClr val="1F497D"/>
                  </a:outerShdw>
                </a:effectLst>
              </a:rPr>
              <a:t>. En 1696, un incendio destruyó casi por completo el monasterio y la iglesia, ya adaptada a la Reforma. Fue reconstruida entre 1711 y 1718 en estilo barroco por Johann y </a:t>
            </a:r>
            <a:r>
              <a:rPr lang="es-ES" i="1" dirty="0" err="1">
                <a:effectLst>
                  <a:glow rad="101600">
                    <a:srgbClr val="C00000">
                      <a:alpha val="60000"/>
                    </a:srgbClr>
                  </a:glow>
                  <a:outerShdw blurRad="38100" dist="38100" dir="2700000" algn="tl">
                    <a:srgbClr val="1F497D"/>
                  </a:outerShdw>
                </a:effectLst>
              </a:rPr>
              <a:t>Gottlieb</a:t>
            </a:r>
            <a:r>
              <a:rPr lang="es-ES" i="1" dirty="0">
                <a:effectLst>
                  <a:glow rad="101600">
                    <a:srgbClr val="C00000">
                      <a:alpha val="60000"/>
                    </a:srgbClr>
                  </a:glow>
                  <a:outerShdw blurRad="38100" dist="38100" dir="2700000" algn="tl">
                    <a:srgbClr val="1F497D"/>
                  </a:outerShdw>
                </a:effectLst>
              </a:rPr>
              <a:t> </a:t>
            </a:r>
            <a:r>
              <a:rPr lang="es-ES" i="1" dirty="0" err="1">
                <a:effectLst>
                  <a:glow rad="101600">
                    <a:srgbClr val="C00000">
                      <a:alpha val="60000"/>
                    </a:srgbClr>
                  </a:glow>
                  <a:outerShdw blurRad="38100" dist="38100" dir="2700000" algn="tl">
                    <a:srgbClr val="1F497D"/>
                  </a:outerShdw>
                </a:effectLst>
              </a:rPr>
              <a:t>Trost</a:t>
            </a:r>
            <a:r>
              <a:rPr lang="es-ES" i="1" dirty="0">
                <a:effectLst>
                  <a:glow rad="101600">
                    <a:srgbClr val="C00000">
                      <a:alpha val="60000"/>
                    </a:srgbClr>
                  </a:glow>
                  <a:outerShdw blurRad="38100" dist="38100" dir="2700000" algn="tl">
                    <a:srgbClr val="1F497D"/>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2000" advTm="35000">
        <p14:warp dir="i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3000" fill="hold"/>
                                        <p:tgtEl>
                                          <p:spTgt spid="4"/>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9"/>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0"/>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1"/>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3"/>
                                        </p:tgtEl>
                                        <p:attrNameLst>
                                          <p:attrName>r</p:attrName>
                                        </p:attrNameLst>
                                      </p:cBhvr>
                                    </p:animRot>
                                  </p:childTnLst>
                                </p:cTn>
                              </p:par>
                              <p:par>
                                <p:cTn id="25" presetID="8" presetClass="emph" presetSubtype="0" fill="hold" nodeType="withEffect">
                                  <p:stCondLst>
                                    <p:cond delay="0"/>
                                  </p:stCondLst>
                                  <p:childTnLst>
                                    <p:animRot by="10800000">
                                      <p:cBhvr>
                                        <p:cTn id="26" dur="3000" fill="hold"/>
                                        <p:tgtEl>
                                          <p:spTgt spid="14"/>
                                        </p:tgtEl>
                                        <p:attrNameLst>
                                          <p:attrName>r</p:attrName>
                                        </p:attrNameLst>
                                      </p:cBhvr>
                                    </p:animRot>
                                  </p:childTnLst>
                                </p:cTn>
                              </p:par>
                              <p:par>
                                <p:cTn id="27" presetID="8" presetClass="emph" presetSubtype="0" fill="hold" nodeType="withEffect">
                                  <p:stCondLst>
                                    <p:cond delay="0"/>
                                  </p:stCondLst>
                                  <p:childTnLst>
                                    <p:animRot by="10800000">
                                      <p:cBhvr>
                                        <p:cTn id="28" dur="3000" fill="hold"/>
                                        <p:tgtEl>
                                          <p:spTgt spid="15"/>
                                        </p:tgtEl>
                                        <p:attrNameLst>
                                          <p:attrName>r</p:attrName>
                                        </p:attrNameLst>
                                      </p:cBhvr>
                                    </p:animRot>
                                  </p:childTnLst>
                                </p:cTn>
                              </p:par>
                            </p:childTnLst>
                          </p:cTn>
                        </p:par>
                        <p:par>
                          <p:cTn id="29" fill="hold" nodeType="afterGroup">
                            <p:stCondLst>
                              <p:cond delay="3000"/>
                            </p:stCondLst>
                            <p:childTnLst>
                              <p:par>
                                <p:cTn id="30" presetID="2" presetClass="exit" presetSubtype="8" fill="hold" nodeType="afterEffect">
                                  <p:stCondLst>
                                    <p:cond delay="0"/>
                                  </p:stCondLst>
                                  <p:childTnLst>
                                    <p:anim calcmode="lin" valueType="num">
                                      <p:cBhvr additive="base">
                                        <p:cTn id="31" dur="3000"/>
                                        <p:tgtEl>
                                          <p:spTgt spid="5"/>
                                        </p:tgtEl>
                                        <p:attrNameLst>
                                          <p:attrName>ppt_x</p:attrName>
                                        </p:attrNameLst>
                                      </p:cBhvr>
                                      <p:tavLst>
                                        <p:tav tm="0">
                                          <p:val>
                                            <p:strVal val="ppt_x"/>
                                          </p:val>
                                        </p:tav>
                                        <p:tav tm="100000">
                                          <p:val>
                                            <p:strVal val="0-ppt_w/2"/>
                                          </p:val>
                                        </p:tav>
                                      </p:tavLst>
                                    </p:anim>
                                    <p:anim calcmode="lin" valueType="num">
                                      <p:cBhvr additive="base">
                                        <p:cTn id="32" dur="3000"/>
                                        <p:tgtEl>
                                          <p:spTgt spid="5"/>
                                        </p:tgtEl>
                                        <p:attrNameLst>
                                          <p:attrName>ppt_y</p:attrName>
                                        </p:attrNameLst>
                                      </p:cBhvr>
                                      <p:tavLst>
                                        <p:tav tm="0">
                                          <p:val>
                                            <p:strVal val="ppt_y"/>
                                          </p:val>
                                        </p:tav>
                                        <p:tav tm="100000">
                                          <p:val>
                                            <p:strVal val="ppt_y"/>
                                          </p:val>
                                        </p:tav>
                                      </p:tavLst>
                                    </p:anim>
                                    <p:set>
                                      <p:cBhvr>
                                        <p:cTn id="33" dur="1" fill="hold">
                                          <p:stCondLst>
                                            <p:cond delay="2999"/>
                                          </p:stCondLst>
                                        </p:cTn>
                                        <p:tgtEl>
                                          <p:spTgt spid="5"/>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8"/>
                                        </p:tgtEl>
                                        <p:attrNameLst>
                                          <p:attrName>ppt_x</p:attrName>
                                        </p:attrNameLst>
                                      </p:cBhvr>
                                      <p:tavLst>
                                        <p:tav tm="0">
                                          <p:val>
                                            <p:strVal val="ppt_x"/>
                                          </p:val>
                                        </p:tav>
                                        <p:tav tm="100000">
                                          <p:val>
                                            <p:strVal val="0-ppt_w/2"/>
                                          </p:val>
                                        </p:tav>
                                      </p:tavLst>
                                    </p:anim>
                                    <p:anim calcmode="lin" valueType="num">
                                      <p:cBhvr additive="base">
                                        <p:cTn id="36" dur="3000"/>
                                        <p:tgtEl>
                                          <p:spTgt spid="8"/>
                                        </p:tgtEl>
                                        <p:attrNameLst>
                                          <p:attrName>ppt_y</p:attrName>
                                        </p:attrNameLst>
                                      </p:cBhvr>
                                      <p:tavLst>
                                        <p:tav tm="0">
                                          <p:val>
                                            <p:strVal val="ppt_y"/>
                                          </p:val>
                                        </p:tav>
                                        <p:tav tm="100000">
                                          <p:val>
                                            <p:strVal val="ppt_y"/>
                                          </p:val>
                                        </p:tav>
                                      </p:tavLst>
                                    </p:anim>
                                    <p:set>
                                      <p:cBhvr>
                                        <p:cTn id="37" dur="1" fill="hold">
                                          <p:stCondLst>
                                            <p:cond delay="2999"/>
                                          </p:stCondLst>
                                        </p:cTn>
                                        <p:tgtEl>
                                          <p:spTgt spid="8"/>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0-ppt_w/2"/>
                                          </p:val>
                                        </p:tav>
                                      </p:tavLst>
                                    </p:anim>
                                    <p:anim calcmode="lin" valueType="num">
                                      <p:cBhvr additive="base">
                                        <p:cTn id="40" dur="3000"/>
                                        <p:tgtEl>
                                          <p:spTgt spid="9"/>
                                        </p:tgtEl>
                                        <p:attrNameLst>
                                          <p:attrName>ppt_y</p:attrName>
                                        </p:attrNameLst>
                                      </p:cBhvr>
                                      <p:tavLst>
                                        <p:tav tm="0">
                                          <p:val>
                                            <p:strVal val="ppt_y"/>
                                          </p:val>
                                        </p:tav>
                                        <p:tav tm="100000">
                                          <p:val>
                                            <p:strVal val="ppt_y"/>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13"/>
                                        </p:tgtEl>
                                        <p:attrNameLst>
                                          <p:attrName>ppt_x</p:attrName>
                                        </p:attrNameLst>
                                      </p:cBhvr>
                                      <p:tavLst>
                                        <p:tav tm="0">
                                          <p:val>
                                            <p:strVal val="ppt_x"/>
                                          </p:val>
                                        </p:tav>
                                        <p:tav tm="100000">
                                          <p:val>
                                            <p:strVal val="0-ppt_w/2"/>
                                          </p:val>
                                        </p:tav>
                                      </p:tavLst>
                                    </p:anim>
                                    <p:anim calcmode="lin" valueType="num">
                                      <p:cBhvr additive="base">
                                        <p:cTn id="44" dur="3000"/>
                                        <p:tgtEl>
                                          <p:spTgt spid="13"/>
                                        </p:tgtEl>
                                        <p:attrNameLst>
                                          <p:attrName>ppt_y</p:attrName>
                                        </p:attrNameLst>
                                      </p:cBhvr>
                                      <p:tavLst>
                                        <p:tav tm="0">
                                          <p:val>
                                            <p:strVal val="ppt_y"/>
                                          </p:val>
                                        </p:tav>
                                        <p:tav tm="100000">
                                          <p:val>
                                            <p:strVal val="ppt_y"/>
                                          </p:val>
                                        </p:tav>
                                      </p:tavLst>
                                    </p:anim>
                                    <p:set>
                                      <p:cBhvr>
                                        <p:cTn id="45" dur="1" fill="hold">
                                          <p:stCondLst>
                                            <p:cond delay="2999"/>
                                          </p:stCondLst>
                                        </p:cTn>
                                        <p:tgtEl>
                                          <p:spTgt spid="13"/>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4"/>
                                        </p:tgtEl>
                                        <p:attrNameLst>
                                          <p:attrName>ppt_x</p:attrName>
                                        </p:attrNameLst>
                                      </p:cBhvr>
                                      <p:tavLst>
                                        <p:tav tm="0">
                                          <p:val>
                                            <p:strVal val="ppt_x"/>
                                          </p:val>
                                        </p:tav>
                                        <p:tav tm="100000">
                                          <p:val>
                                            <p:strVal val="0-ppt_w/2"/>
                                          </p:val>
                                        </p:tav>
                                      </p:tavLst>
                                    </p:anim>
                                    <p:anim calcmode="lin" valueType="num">
                                      <p:cBhvr additive="base">
                                        <p:cTn id="48" dur="3000"/>
                                        <p:tgtEl>
                                          <p:spTgt spid="14"/>
                                        </p:tgtEl>
                                        <p:attrNameLst>
                                          <p:attrName>ppt_y</p:attrName>
                                        </p:attrNameLst>
                                      </p:cBhvr>
                                      <p:tavLst>
                                        <p:tav tm="0">
                                          <p:val>
                                            <p:strVal val="ppt_y"/>
                                          </p:val>
                                        </p:tav>
                                        <p:tav tm="100000">
                                          <p:val>
                                            <p:strVal val="ppt_y"/>
                                          </p:val>
                                        </p:tav>
                                      </p:tavLst>
                                    </p:anim>
                                    <p:set>
                                      <p:cBhvr>
                                        <p:cTn id="49" dur="1" fill="hold">
                                          <p:stCondLst>
                                            <p:cond delay="2999"/>
                                          </p:stCondLst>
                                        </p:cTn>
                                        <p:tgtEl>
                                          <p:spTgt spid="14"/>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5"/>
                                        </p:tgtEl>
                                        <p:attrNameLst>
                                          <p:attrName>ppt_x</p:attrName>
                                        </p:attrNameLst>
                                      </p:cBhvr>
                                      <p:tavLst>
                                        <p:tav tm="0">
                                          <p:val>
                                            <p:strVal val="ppt_x"/>
                                          </p:val>
                                        </p:tav>
                                        <p:tav tm="100000">
                                          <p:val>
                                            <p:strVal val="0-ppt_w/2"/>
                                          </p:val>
                                        </p:tav>
                                      </p:tavLst>
                                    </p:anim>
                                    <p:anim calcmode="lin" valueType="num">
                                      <p:cBhvr additive="base">
                                        <p:cTn id="52" dur="3000"/>
                                        <p:tgtEl>
                                          <p:spTgt spid="15"/>
                                        </p:tgtEl>
                                        <p:attrNameLst>
                                          <p:attrName>ppt_y</p:attrName>
                                        </p:attrNameLst>
                                      </p:cBhvr>
                                      <p:tavLst>
                                        <p:tav tm="0">
                                          <p:val>
                                            <p:strVal val="ppt_y"/>
                                          </p:val>
                                        </p:tav>
                                        <p:tav tm="100000">
                                          <p:val>
                                            <p:strVal val="ppt_y"/>
                                          </p:val>
                                        </p:tav>
                                      </p:tavLst>
                                    </p:anim>
                                    <p:set>
                                      <p:cBhvr>
                                        <p:cTn id="53" dur="1" fill="hold">
                                          <p:stCondLst>
                                            <p:cond delay="2999"/>
                                          </p:stCondLst>
                                        </p:cTn>
                                        <p:tgtEl>
                                          <p:spTgt spid="15"/>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4"/>
                                        </p:tgtEl>
                                        <p:attrNameLst>
                                          <p:attrName>ppt_x</p:attrName>
                                        </p:attrNameLst>
                                      </p:cBhvr>
                                      <p:tavLst>
                                        <p:tav tm="0">
                                          <p:val>
                                            <p:strVal val="ppt_x"/>
                                          </p:val>
                                        </p:tav>
                                        <p:tav tm="100000">
                                          <p:val>
                                            <p:strVal val="1+ppt_w/2"/>
                                          </p:val>
                                        </p:tav>
                                      </p:tavLst>
                                    </p:anim>
                                    <p:anim calcmode="lin" valueType="num">
                                      <p:cBhvr additive="base">
                                        <p:cTn id="56" dur="3000"/>
                                        <p:tgtEl>
                                          <p:spTgt spid="4"/>
                                        </p:tgtEl>
                                        <p:attrNameLst>
                                          <p:attrName>ppt_y</p:attrName>
                                        </p:attrNameLst>
                                      </p:cBhvr>
                                      <p:tavLst>
                                        <p:tav tm="0">
                                          <p:val>
                                            <p:strVal val="ppt_y"/>
                                          </p:val>
                                        </p:tav>
                                        <p:tav tm="100000">
                                          <p:val>
                                            <p:strVal val="ppt_y"/>
                                          </p:val>
                                        </p:tav>
                                      </p:tavLst>
                                    </p:anim>
                                    <p:set>
                                      <p:cBhvr>
                                        <p:cTn id="57" dur="1" fill="hold">
                                          <p:stCondLst>
                                            <p:cond delay="2999"/>
                                          </p:stCondLst>
                                        </p:cTn>
                                        <p:tgtEl>
                                          <p:spTgt spid="4"/>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6"/>
                                        </p:tgtEl>
                                        <p:attrNameLst>
                                          <p:attrName>ppt_x</p:attrName>
                                        </p:attrNameLst>
                                      </p:cBhvr>
                                      <p:tavLst>
                                        <p:tav tm="0">
                                          <p:val>
                                            <p:strVal val="ppt_x"/>
                                          </p:val>
                                        </p:tav>
                                        <p:tav tm="100000">
                                          <p:val>
                                            <p:strVal val="1+ppt_w/2"/>
                                          </p:val>
                                        </p:tav>
                                      </p:tavLst>
                                    </p:anim>
                                    <p:anim calcmode="lin" valueType="num">
                                      <p:cBhvr additive="base">
                                        <p:cTn id="60" dur="3000"/>
                                        <p:tgtEl>
                                          <p:spTgt spid="6"/>
                                        </p:tgtEl>
                                        <p:attrNameLst>
                                          <p:attrName>ppt_y</p:attrName>
                                        </p:attrNameLst>
                                      </p:cBhvr>
                                      <p:tavLst>
                                        <p:tav tm="0">
                                          <p:val>
                                            <p:strVal val="ppt_y"/>
                                          </p:val>
                                        </p:tav>
                                        <p:tav tm="100000">
                                          <p:val>
                                            <p:strVal val="ppt_y"/>
                                          </p:val>
                                        </p:tav>
                                      </p:tavLst>
                                    </p:anim>
                                    <p:set>
                                      <p:cBhvr>
                                        <p:cTn id="61" dur="1" fill="hold">
                                          <p:stCondLst>
                                            <p:cond delay="2999"/>
                                          </p:stCondLst>
                                        </p:cTn>
                                        <p:tgtEl>
                                          <p:spTgt spid="6"/>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1+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1+ppt_w/2"/>
                                          </p:val>
                                        </p:tav>
                                      </p:tavLst>
                                    </p:anim>
                                    <p:anim calcmode="lin" valueType="num">
                                      <p:cBhvr additive="base">
                                        <p:cTn id="72" dur="3000"/>
                                        <p:tgtEl>
                                          <p:spTgt spid="11"/>
                                        </p:tgtEl>
                                        <p:attrNameLst>
                                          <p:attrName>ppt_y</p:attrName>
                                        </p:attrNameLst>
                                      </p:cBhvr>
                                      <p:tavLst>
                                        <p:tav tm="0">
                                          <p:val>
                                            <p:strVal val="ppt_y"/>
                                          </p:val>
                                        </p:tav>
                                        <p:tav tm="100000">
                                          <p:val>
                                            <p:strVal val="ppt_y"/>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1+ppt_w/2"/>
                                          </p:val>
                                        </p:tav>
                                      </p:tavLst>
                                    </p:anim>
                                    <p:anim calcmode="lin" valueType="num">
                                      <p:cBhvr additive="base">
                                        <p:cTn id="76" dur="3000"/>
                                        <p:tgtEl>
                                          <p:spTgt spid="10"/>
                                        </p:tgtEl>
                                        <p:attrNameLst>
                                          <p:attrName>ppt_y</p:attrName>
                                        </p:attrNameLst>
                                      </p:cBhvr>
                                      <p:tavLst>
                                        <p:tav tm="0">
                                          <p:val>
                                            <p:strVal val="ppt_y"/>
                                          </p:val>
                                        </p:tav>
                                        <p:tav tm="100000">
                                          <p:val>
                                            <p:strVal val="ppt_y"/>
                                          </p:val>
                                        </p:tav>
                                      </p:tavLst>
                                    </p:anim>
                                    <p:set>
                                      <p:cBhvr>
                                        <p:cTn id="77" dur="1" fill="hold">
                                          <p:stCondLst>
                                            <p:cond delay="2999"/>
                                          </p:stCondLst>
                                        </p:cTn>
                                        <p:tgtEl>
                                          <p:spTgt spid="10"/>
                                        </p:tgtEl>
                                        <p:attrNameLst>
                                          <p:attrName>style.visibility</p:attrName>
                                        </p:attrNameLst>
                                      </p:cBhvr>
                                      <p:to>
                                        <p:strVal val="hidden"/>
                                      </p:to>
                                    </p:set>
                                  </p:childTnLst>
                                </p:cTn>
                              </p:par>
                              <p:par>
                                <p:cTn id="78" presetID="17" presetClass="entr" presetSubtype="10" fill="hold" nodeType="withEffect">
                                  <p:stCondLst>
                                    <p:cond delay="1000"/>
                                  </p:stCondLst>
                                  <p:childTnLst>
                                    <p:set>
                                      <p:cBhvr>
                                        <p:cTn id="79" dur="1" fill="hold">
                                          <p:stCondLst>
                                            <p:cond delay="0"/>
                                          </p:stCondLst>
                                        </p:cTn>
                                        <p:tgtEl>
                                          <p:spTgt spid="2"/>
                                        </p:tgtEl>
                                        <p:attrNameLst>
                                          <p:attrName>style.visibility</p:attrName>
                                        </p:attrNameLst>
                                      </p:cBhvr>
                                      <p:to>
                                        <p:strVal val="visible"/>
                                      </p:to>
                                    </p:set>
                                    <p:anim calcmode="lin" valueType="num">
                                      <p:cBhvr>
                                        <p:cTn id="80" dur="3000" fill="hold"/>
                                        <p:tgtEl>
                                          <p:spTgt spid="2"/>
                                        </p:tgtEl>
                                        <p:attrNameLst>
                                          <p:attrName>ppt_w</p:attrName>
                                        </p:attrNameLst>
                                      </p:cBhvr>
                                      <p:tavLst>
                                        <p:tav tm="0">
                                          <p:val>
                                            <p:fltVal val="0"/>
                                          </p:val>
                                        </p:tav>
                                        <p:tav tm="100000">
                                          <p:val>
                                            <p:strVal val="#ppt_w"/>
                                          </p:val>
                                        </p:tav>
                                      </p:tavLst>
                                    </p:anim>
                                    <p:anim calcmode="lin" valueType="num">
                                      <p:cBhvr>
                                        <p:cTn id="81" dur="3000" fill="hold"/>
                                        <p:tgtEl>
                                          <p:spTgt spid="2"/>
                                        </p:tgtEl>
                                        <p:attrNameLst>
                                          <p:attrName>ppt_h</p:attrName>
                                        </p:attrNameLst>
                                      </p:cBhvr>
                                      <p:tavLst>
                                        <p:tav tm="0">
                                          <p:val>
                                            <p:strVal val="#ppt_h"/>
                                          </p:val>
                                        </p:tav>
                                        <p:tav tm="100000">
                                          <p:val>
                                            <p:strVal val="#ppt_h"/>
                                          </p:val>
                                        </p:tav>
                                      </p:tavLst>
                                    </p:anim>
                                  </p:childTnLst>
                                </p:cTn>
                              </p:par>
                              <p:par>
                                <p:cTn id="82" presetID="6" presetClass="entr" presetSubtype="32" fill="hold" nodeType="withEffect">
                                  <p:stCondLst>
                                    <p:cond delay="1000"/>
                                  </p:stCondLst>
                                  <p:childTnLst>
                                    <p:set>
                                      <p:cBhvr>
                                        <p:cTn id="83" dur="1" fill="hold">
                                          <p:stCondLst>
                                            <p:cond delay="0"/>
                                          </p:stCondLst>
                                        </p:cTn>
                                        <p:tgtEl>
                                          <p:spTgt spid="2"/>
                                        </p:tgtEl>
                                        <p:attrNameLst>
                                          <p:attrName>style.visibility</p:attrName>
                                        </p:attrNameLst>
                                      </p:cBhvr>
                                      <p:to>
                                        <p:strVal val="visible"/>
                                      </p:to>
                                    </p:set>
                                    <p:animEffect transition="in" filter="circle(out)">
                                      <p:cBhvr>
                                        <p:cTn id="84" dur="3000"/>
                                        <p:tgtEl>
                                          <p:spTgt spid="2"/>
                                        </p:tgtEl>
                                      </p:cBhvr>
                                    </p:animEffect>
                                  </p:childTnLst>
                                </p:cTn>
                              </p:par>
                            </p:childTnLst>
                          </p:cTn>
                        </p:par>
                        <p:par>
                          <p:cTn id="85" fill="hold">
                            <p:stCondLst>
                              <p:cond delay="7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6"/>
                                        </p:tgtEl>
                                        <p:attrNameLst>
                                          <p:attrName>style.visibility</p:attrName>
                                        </p:attrNameLst>
                                      </p:cBhvr>
                                      <p:to>
                                        <p:strVal val="visible"/>
                                      </p:to>
                                    </p:set>
                                    <p:animEffect transition="in" filter="fade">
                                      <p:cBhvr>
                                        <p:cTn id="88" dur="1000"/>
                                        <p:tgtEl>
                                          <p:spTgt spid="16"/>
                                        </p:tgtEl>
                                      </p:cBhvr>
                                    </p:animEffect>
                                    <p:anim calcmode="lin" valueType="num">
                                      <p:cBhvr>
                                        <p:cTn id="89" dur="1000" fill="hold"/>
                                        <p:tgtEl>
                                          <p:spTgt spid="16"/>
                                        </p:tgtEl>
                                        <p:attrNameLst>
                                          <p:attrName>ppt_x</p:attrName>
                                        </p:attrNameLst>
                                      </p:cBhvr>
                                      <p:tavLst>
                                        <p:tav tm="0">
                                          <p:val>
                                            <p:strVal val="#ppt_x-.1"/>
                                          </p:val>
                                        </p:tav>
                                        <p:tav tm="100000">
                                          <p:val>
                                            <p:strVal val="#ppt_x"/>
                                          </p:val>
                                        </p:tav>
                                      </p:tavLst>
                                    </p:anim>
                                    <p:anim calcmode="lin" valueType="num">
                                      <p:cBhvr>
                                        <p:cTn id="9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na María\Escritorio\Alisterus_scapularis_-Brisbane-6.jpg"/>
          <p:cNvPicPr>
            <a:picLocks noChangeAspect="1" noChangeArrowheads="1"/>
          </p:cNvPicPr>
          <p:nvPr/>
        </p:nvPicPr>
        <p:blipFill>
          <a:blip r:embed="rId2" cstate="print"/>
          <a:stretch>
            <a:fillRect/>
          </a:stretch>
        </p:blipFill>
        <p:spPr bwMode="auto">
          <a:xfrm>
            <a:off x="0" y="11113"/>
            <a:ext cx="9144000" cy="5692775"/>
          </a:xfrm>
          <a:prstGeom prst="rect">
            <a:avLst/>
          </a:prstGeom>
          <a:solidFill>
            <a:schemeClr val="accent6">
              <a:lumMod val="60000"/>
              <a:lumOff val="40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Estrella de 4 puntas"/>
          <p:cNvSpPr/>
          <p:nvPr/>
        </p:nvSpPr>
        <p:spPr>
          <a:xfrm>
            <a:off x="0" y="0"/>
            <a:ext cx="1116013"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Estrella de 4 puntas"/>
          <p:cNvSpPr/>
          <p:nvPr/>
        </p:nvSpPr>
        <p:spPr>
          <a:xfrm>
            <a:off x="1143000" y="0"/>
            <a:ext cx="1125538"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Estrella de 4 puntas"/>
          <p:cNvSpPr/>
          <p:nvPr/>
        </p:nvSpPr>
        <p:spPr>
          <a:xfrm>
            <a:off x="2268538" y="0"/>
            <a:ext cx="1079500"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Estrella de 4 puntas"/>
          <p:cNvSpPr/>
          <p:nvPr/>
        </p:nvSpPr>
        <p:spPr>
          <a:xfrm>
            <a:off x="3348038" y="0"/>
            <a:ext cx="1368425"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strella de 4 puntas"/>
          <p:cNvSpPr/>
          <p:nvPr/>
        </p:nvSpPr>
        <p:spPr>
          <a:xfrm>
            <a:off x="8172450" y="0"/>
            <a:ext cx="971550"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Estrella de 4 puntas"/>
          <p:cNvSpPr/>
          <p:nvPr/>
        </p:nvSpPr>
        <p:spPr>
          <a:xfrm>
            <a:off x="7164388" y="0"/>
            <a:ext cx="1008062"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Estrella de 4 puntas"/>
          <p:cNvSpPr/>
          <p:nvPr/>
        </p:nvSpPr>
        <p:spPr>
          <a:xfrm>
            <a:off x="6084888" y="0"/>
            <a:ext cx="1079500"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Estrella de 4 puntas"/>
          <p:cNvSpPr/>
          <p:nvPr/>
        </p:nvSpPr>
        <p:spPr>
          <a:xfrm>
            <a:off x="4716463" y="0"/>
            <a:ext cx="1295400"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Estrella de 4 puntas"/>
          <p:cNvSpPr/>
          <p:nvPr/>
        </p:nvSpPr>
        <p:spPr>
          <a:xfrm>
            <a:off x="0" y="0"/>
            <a:ext cx="1116013"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Estrella de 4 puntas"/>
          <p:cNvSpPr/>
          <p:nvPr/>
        </p:nvSpPr>
        <p:spPr>
          <a:xfrm>
            <a:off x="1143000" y="0"/>
            <a:ext cx="1125538"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Estrella de 4 puntas"/>
          <p:cNvSpPr/>
          <p:nvPr/>
        </p:nvSpPr>
        <p:spPr>
          <a:xfrm>
            <a:off x="2268538" y="0"/>
            <a:ext cx="1079500"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Estrella de 4 puntas"/>
          <p:cNvSpPr/>
          <p:nvPr/>
        </p:nvSpPr>
        <p:spPr>
          <a:xfrm>
            <a:off x="3348038" y="0"/>
            <a:ext cx="1368425"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Estrella de 4 puntas"/>
          <p:cNvSpPr/>
          <p:nvPr/>
        </p:nvSpPr>
        <p:spPr>
          <a:xfrm>
            <a:off x="4716463" y="0"/>
            <a:ext cx="1295400"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Estrella de 4 puntas"/>
          <p:cNvSpPr/>
          <p:nvPr/>
        </p:nvSpPr>
        <p:spPr>
          <a:xfrm>
            <a:off x="6084888" y="0"/>
            <a:ext cx="1079500"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Estrella de 4 puntas"/>
          <p:cNvSpPr/>
          <p:nvPr/>
        </p:nvSpPr>
        <p:spPr>
          <a:xfrm>
            <a:off x="7164388" y="0"/>
            <a:ext cx="1008062"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Estrella de 4 puntas"/>
          <p:cNvSpPr/>
          <p:nvPr/>
        </p:nvSpPr>
        <p:spPr>
          <a:xfrm>
            <a:off x="8172450" y="0"/>
            <a:ext cx="971550" cy="5715000"/>
          </a:xfrm>
          <a:prstGeom prst="star4">
            <a:avLst>
              <a:gd name="adj" fmla="val 2558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uadroTexto"/>
          <p:cNvSpPr txBox="1"/>
          <p:nvPr/>
        </p:nvSpPr>
        <p:spPr>
          <a:xfrm>
            <a:off x="250825" y="4370388"/>
            <a:ext cx="856932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Saliendo de la Oficina de turismo, la inercia le lleva a uno por la animada     </a:t>
            </a:r>
            <a:r>
              <a:rPr lang="es-ES" i="1" dirty="0" err="1">
                <a:effectLst>
                  <a:glow rad="101600">
                    <a:schemeClr val="accent2">
                      <a:satMod val="175000"/>
                      <a:alpha val="40000"/>
                    </a:schemeClr>
                  </a:glow>
                  <a:outerShdw blurRad="38100" dist="38100" dir="2700000" algn="tl">
                    <a:srgbClr val="000000">
                      <a:alpha val="43137"/>
                    </a:srgbClr>
                  </a:outerShdw>
                </a:effectLst>
              </a:rPr>
              <a:t>Königstrasse</a:t>
            </a:r>
            <a:r>
              <a:rPr lang="es-ES" i="1" dirty="0">
                <a:effectLst>
                  <a:glow rad="101600">
                    <a:schemeClr val="accent2">
                      <a:satMod val="175000"/>
                      <a:alpha val="40000"/>
                    </a:schemeClr>
                  </a:glow>
                  <a:outerShdw blurRad="38100" dist="38100" dir="2700000" algn="tl">
                    <a:srgbClr val="000000">
                      <a:alpha val="43137"/>
                    </a:srgbClr>
                  </a:outerShdw>
                </a:effectLst>
              </a:rPr>
              <a:t>, convertida un poco más allá en peatonal. </a:t>
            </a:r>
            <a:r>
              <a:rPr lang="es-ES" i="1" dirty="0" err="1">
                <a:effectLst>
                  <a:glow rad="101600">
                    <a:schemeClr val="accent2">
                      <a:satMod val="175000"/>
                      <a:alpha val="40000"/>
                    </a:schemeClr>
                  </a:glow>
                  <a:outerShdw blurRad="38100" dist="38100" dir="2700000" algn="tl">
                    <a:srgbClr val="000000">
                      <a:alpha val="43137"/>
                    </a:srgbClr>
                  </a:outerShdw>
                </a:effectLst>
              </a:rPr>
              <a:t>Königstrasse</a:t>
            </a:r>
            <a:r>
              <a:rPr lang="es-ES" i="1" dirty="0">
                <a:effectLst>
                  <a:glow rad="101600">
                    <a:schemeClr val="accent2">
                      <a:satMod val="175000"/>
                      <a:alpha val="40000"/>
                    </a:schemeClr>
                  </a:glow>
                  <a:outerShdw blurRad="38100" dist="38100" dir="2700000" algn="tl">
                    <a:srgbClr val="000000">
                      <a:alpha val="43137"/>
                    </a:srgbClr>
                  </a:outerShdw>
                </a:effectLst>
              </a:rPr>
              <a:t> es ideal para pasear ya que se encuentra repleta de tiendas, cafeterías y demás comercios.</a:t>
            </a:r>
          </a:p>
        </p:txBody>
      </p:sp>
    </p:spTree>
  </p:cSld>
  <p:clrMapOvr>
    <a:masterClrMapping/>
  </p:clrMapOvr>
  <mc:AlternateContent xmlns:mc="http://schemas.openxmlformats.org/markup-compatibility/2006" xmlns:p14="http://schemas.microsoft.com/office/powerpoint/2010/main">
    <mc:Choice Requires="p14">
      <p:transition spd="slow" p14:dur="2000" advTm="31000">
        <p14:warp dir="in"/>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3000" fill="hold"/>
                                        <p:tgtEl>
                                          <p:spTgt spid="3"/>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5"/>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6"/>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7"/>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9"/>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0"/>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1"/>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3"/>
                                        </p:tgtEl>
                                        <p:attrNameLst>
                                          <p:attrName>r</p:attrName>
                                        </p:attrNameLst>
                                      </p:cBhvr>
                                    </p:animRot>
                                  </p:childTnLst>
                                </p:cTn>
                              </p:par>
                              <p:par>
                                <p:cTn id="25" presetID="8" presetClass="emph" presetSubtype="0" fill="hold" nodeType="withEffect">
                                  <p:stCondLst>
                                    <p:cond delay="0"/>
                                  </p:stCondLst>
                                  <p:childTnLst>
                                    <p:animRot by="-10800000">
                                      <p:cBhvr>
                                        <p:cTn id="26" dur="3000" fill="hold"/>
                                        <p:tgtEl>
                                          <p:spTgt spid="14"/>
                                        </p:tgtEl>
                                        <p:attrNameLst>
                                          <p:attrName>r</p:attrName>
                                        </p:attrNameLst>
                                      </p:cBhvr>
                                    </p:animRot>
                                  </p:childTnLst>
                                </p:cTn>
                              </p:par>
                              <p:par>
                                <p:cTn id="27" presetID="8" presetClass="emph" presetSubtype="0" fill="hold" nodeType="withEffect">
                                  <p:stCondLst>
                                    <p:cond delay="0"/>
                                  </p:stCondLst>
                                  <p:childTnLst>
                                    <p:animRot by="-10800000">
                                      <p:cBhvr>
                                        <p:cTn id="28" dur="3000" fill="hold"/>
                                        <p:tgtEl>
                                          <p:spTgt spid="15"/>
                                        </p:tgtEl>
                                        <p:attrNameLst>
                                          <p:attrName>r</p:attrName>
                                        </p:attrNameLst>
                                      </p:cBhvr>
                                    </p:animRot>
                                  </p:childTnLst>
                                </p:cTn>
                              </p:par>
                              <p:par>
                                <p:cTn id="29" presetID="8" presetClass="emph" presetSubtype="0" fill="hold" nodeType="withEffect">
                                  <p:stCondLst>
                                    <p:cond delay="0"/>
                                  </p:stCondLst>
                                  <p:childTnLst>
                                    <p:animRot by="10800000">
                                      <p:cBhvr>
                                        <p:cTn id="30" dur="3000" fill="hold"/>
                                        <p:tgtEl>
                                          <p:spTgt spid="16"/>
                                        </p:tgtEl>
                                        <p:attrNameLst>
                                          <p:attrName>r</p:attrName>
                                        </p:attrNameLst>
                                      </p:cBhvr>
                                    </p:animRot>
                                  </p:childTnLst>
                                </p:cTn>
                              </p:par>
                              <p:par>
                                <p:cTn id="31" presetID="8" presetClass="emph" presetSubtype="0" fill="hold" nodeType="withEffect">
                                  <p:stCondLst>
                                    <p:cond delay="0"/>
                                  </p:stCondLst>
                                  <p:childTnLst>
                                    <p:animRot by="10800000">
                                      <p:cBhvr>
                                        <p:cTn id="32" dur="3000" fill="hold"/>
                                        <p:tgtEl>
                                          <p:spTgt spid="17"/>
                                        </p:tgtEl>
                                        <p:attrNameLst>
                                          <p:attrName>r</p:attrName>
                                        </p:attrNameLst>
                                      </p:cBhvr>
                                    </p:animRot>
                                  </p:childTnLst>
                                </p:cTn>
                              </p:par>
                              <p:par>
                                <p:cTn id="33" presetID="8" presetClass="emph" presetSubtype="0" fill="hold" nodeType="withEffect">
                                  <p:stCondLst>
                                    <p:cond delay="0"/>
                                  </p:stCondLst>
                                  <p:childTnLst>
                                    <p:animRot by="10800000">
                                      <p:cBhvr>
                                        <p:cTn id="34" dur="3000" fill="hold"/>
                                        <p:tgtEl>
                                          <p:spTgt spid="18"/>
                                        </p:tgtEl>
                                        <p:attrNameLst>
                                          <p:attrName>r</p:attrName>
                                        </p:attrNameLst>
                                      </p:cBhvr>
                                    </p:animRot>
                                  </p:childTnLst>
                                </p:cTn>
                              </p:par>
                              <p:par>
                                <p:cTn id="35" presetID="8" presetClass="emph" presetSubtype="0" fill="hold" nodeType="withEffect">
                                  <p:stCondLst>
                                    <p:cond delay="0"/>
                                  </p:stCondLst>
                                  <p:childTnLst>
                                    <p:animRot by="10800000">
                                      <p:cBhvr>
                                        <p:cTn id="36" dur="3000" fill="hold"/>
                                        <p:tgtEl>
                                          <p:spTgt spid="19"/>
                                        </p:tgtEl>
                                        <p:attrNameLst>
                                          <p:attrName>r</p:attrName>
                                        </p:attrNameLst>
                                      </p:cBhvr>
                                    </p:animRot>
                                  </p:childTnLst>
                                </p:cTn>
                              </p:par>
                            </p:childTnLst>
                          </p:cTn>
                        </p:par>
                        <p:par>
                          <p:cTn id="37" fill="hold" nodeType="afterGroup">
                            <p:stCondLst>
                              <p:cond delay="3000"/>
                            </p:stCondLst>
                            <p:childTnLst>
                              <p:par>
                                <p:cTn id="38" presetID="17" presetClass="exit" presetSubtype="4" fill="hold" nodeType="afterEffect">
                                  <p:stCondLst>
                                    <p:cond delay="0"/>
                                  </p:stCondLst>
                                  <p:childTnLst>
                                    <p:anim calcmode="lin" valueType="num">
                                      <p:cBhvr>
                                        <p:cTn id="39" dur="3000"/>
                                        <p:tgtEl>
                                          <p:spTgt spid="3"/>
                                        </p:tgtEl>
                                        <p:attrNameLst>
                                          <p:attrName>ppt_x</p:attrName>
                                        </p:attrNameLst>
                                      </p:cBhvr>
                                      <p:tavLst>
                                        <p:tav tm="0">
                                          <p:val>
                                            <p:strVal val="ppt_x"/>
                                          </p:val>
                                        </p:tav>
                                        <p:tav tm="100000">
                                          <p:val>
                                            <p:strVal val="ppt_x"/>
                                          </p:val>
                                        </p:tav>
                                      </p:tavLst>
                                    </p:anim>
                                    <p:anim calcmode="lin" valueType="num">
                                      <p:cBhvr>
                                        <p:cTn id="40" dur="3000"/>
                                        <p:tgtEl>
                                          <p:spTgt spid="3"/>
                                        </p:tgtEl>
                                        <p:attrNameLst>
                                          <p:attrName>ppt_y</p:attrName>
                                        </p:attrNameLst>
                                      </p:cBhvr>
                                      <p:tavLst>
                                        <p:tav tm="0">
                                          <p:val>
                                            <p:strVal val="ppt_y"/>
                                          </p:val>
                                        </p:tav>
                                        <p:tav tm="100000">
                                          <p:val>
                                            <p:strVal val="ppt_y+ppt_h/2"/>
                                          </p:val>
                                        </p:tav>
                                      </p:tavLst>
                                    </p:anim>
                                    <p:anim calcmode="lin" valueType="num">
                                      <p:cBhvr>
                                        <p:cTn id="41" dur="3000"/>
                                        <p:tgtEl>
                                          <p:spTgt spid="3"/>
                                        </p:tgtEl>
                                        <p:attrNameLst>
                                          <p:attrName>ppt_w</p:attrName>
                                        </p:attrNameLst>
                                      </p:cBhvr>
                                      <p:tavLst>
                                        <p:tav tm="0">
                                          <p:val>
                                            <p:strVal val="ppt_w"/>
                                          </p:val>
                                        </p:tav>
                                        <p:tav tm="100000">
                                          <p:val>
                                            <p:strVal val="ppt_w"/>
                                          </p:val>
                                        </p:tav>
                                      </p:tavLst>
                                    </p:anim>
                                    <p:anim calcmode="lin" valueType="num">
                                      <p:cBhvr>
                                        <p:cTn id="42" dur="3000"/>
                                        <p:tgtEl>
                                          <p:spTgt spid="3"/>
                                        </p:tgtEl>
                                        <p:attrNameLst>
                                          <p:attrName>ppt_h</p:attrName>
                                        </p:attrNameLst>
                                      </p:cBhvr>
                                      <p:tavLst>
                                        <p:tav tm="0">
                                          <p:val>
                                            <p:strVal val="ppt_h"/>
                                          </p:val>
                                        </p:tav>
                                        <p:tav tm="100000">
                                          <p:val>
                                            <p:fltVal val="0"/>
                                          </p:val>
                                        </p:tav>
                                      </p:tavLst>
                                    </p:anim>
                                    <p:set>
                                      <p:cBhvr>
                                        <p:cTn id="43" dur="1" fill="hold">
                                          <p:stCondLst>
                                            <p:cond delay="2999"/>
                                          </p:stCondLst>
                                        </p:cTn>
                                        <p:tgtEl>
                                          <p:spTgt spid="3"/>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5"/>
                                        </p:tgtEl>
                                        <p:attrNameLst>
                                          <p:attrName>ppt_x</p:attrName>
                                        </p:attrNameLst>
                                      </p:cBhvr>
                                      <p:tavLst>
                                        <p:tav tm="0">
                                          <p:val>
                                            <p:strVal val="ppt_x"/>
                                          </p:val>
                                        </p:tav>
                                        <p:tav tm="100000">
                                          <p:val>
                                            <p:strVal val="ppt_x"/>
                                          </p:val>
                                        </p:tav>
                                      </p:tavLst>
                                    </p:anim>
                                    <p:anim calcmode="lin" valueType="num">
                                      <p:cBhvr>
                                        <p:cTn id="46" dur="3000"/>
                                        <p:tgtEl>
                                          <p:spTgt spid="5"/>
                                        </p:tgtEl>
                                        <p:attrNameLst>
                                          <p:attrName>ppt_y</p:attrName>
                                        </p:attrNameLst>
                                      </p:cBhvr>
                                      <p:tavLst>
                                        <p:tav tm="0">
                                          <p:val>
                                            <p:strVal val="ppt_y"/>
                                          </p:val>
                                        </p:tav>
                                        <p:tav tm="100000">
                                          <p:val>
                                            <p:strVal val="ppt_y+ppt_h/2"/>
                                          </p:val>
                                        </p:tav>
                                      </p:tavLst>
                                    </p:anim>
                                    <p:anim calcmode="lin" valueType="num">
                                      <p:cBhvr>
                                        <p:cTn id="47" dur="3000"/>
                                        <p:tgtEl>
                                          <p:spTgt spid="5"/>
                                        </p:tgtEl>
                                        <p:attrNameLst>
                                          <p:attrName>ppt_w</p:attrName>
                                        </p:attrNameLst>
                                      </p:cBhvr>
                                      <p:tavLst>
                                        <p:tav tm="0">
                                          <p:val>
                                            <p:strVal val="ppt_w"/>
                                          </p:val>
                                        </p:tav>
                                        <p:tav tm="100000">
                                          <p:val>
                                            <p:strVal val="ppt_w"/>
                                          </p:val>
                                        </p:tav>
                                      </p:tavLst>
                                    </p:anim>
                                    <p:anim calcmode="lin" valueType="num">
                                      <p:cBhvr>
                                        <p:cTn id="48" dur="3000"/>
                                        <p:tgtEl>
                                          <p:spTgt spid="5"/>
                                        </p:tgtEl>
                                        <p:attrNameLst>
                                          <p:attrName>ppt_h</p:attrName>
                                        </p:attrNameLst>
                                      </p:cBhvr>
                                      <p:tavLst>
                                        <p:tav tm="0">
                                          <p:val>
                                            <p:strVal val="ppt_h"/>
                                          </p:val>
                                        </p:tav>
                                        <p:tav tm="100000">
                                          <p:val>
                                            <p:fltVal val="0"/>
                                          </p:val>
                                        </p:tav>
                                      </p:tavLst>
                                    </p:anim>
                                    <p:set>
                                      <p:cBhvr>
                                        <p:cTn id="49" dur="1" fill="hold">
                                          <p:stCondLst>
                                            <p:cond delay="2999"/>
                                          </p:stCondLst>
                                        </p:cTn>
                                        <p:tgtEl>
                                          <p:spTgt spid="5"/>
                                        </p:tgtEl>
                                        <p:attrNameLst>
                                          <p:attrName>style.visibility</p:attrName>
                                        </p:attrNameLst>
                                      </p:cBhvr>
                                      <p:to>
                                        <p:strVal val="hidden"/>
                                      </p:to>
                                    </p:set>
                                  </p:childTnLst>
                                </p:cTn>
                              </p:par>
                              <p:par>
                                <p:cTn id="50" presetID="17" presetClass="exit" presetSubtype="4" fill="hold" nodeType="withEffect">
                                  <p:stCondLst>
                                    <p:cond delay="0"/>
                                  </p:stCondLst>
                                  <p:childTnLst>
                                    <p:anim calcmode="lin" valueType="num">
                                      <p:cBhvr>
                                        <p:cTn id="51" dur="3000"/>
                                        <p:tgtEl>
                                          <p:spTgt spid="6"/>
                                        </p:tgtEl>
                                        <p:attrNameLst>
                                          <p:attrName>ppt_x</p:attrName>
                                        </p:attrNameLst>
                                      </p:cBhvr>
                                      <p:tavLst>
                                        <p:tav tm="0">
                                          <p:val>
                                            <p:strVal val="ppt_x"/>
                                          </p:val>
                                        </p:tav>
                                        <p:tav tm="100000">
                                          <p:val>
                                            <p:strVal val="ppt_x"/>
                                          </p:val>
                                        </p:tav>
                                      </p:tavLst>
                                    </p:anim>
                                    <p:anim calcmode="lin" valueType="num">
                                      <p:cBhvr>
                                        <p:cTn id="52" dur="3000"/>
                                        <p:tgtEl>
                                          <p:spTgt spid="6"/>
                                        </p:tgtEl>
                                        <p:attrNameLst>
                                          <p:attrName>ppt_y</p:attrName>
                                        </p:attrNameLst>
                                      </p:cBhvr>
                                      <p:tavLst>
                                        <p:tav tm="0">
                                          <p:val>
                                            <p:strVal val="ppt_y"/>
                                          </p:val>
                                        </p:tav>
                                        <p:tav tm="100000">
                                          <p:val>
                                            <p:strVal val="ppt_y+ppt_h/2"/>
                                          </p:val>
                                        </p:tav>
                                      </p:tavLst>
                                    </p:anim>
                                    <p:anim calcmode="lin" valueType="num">
                                      <p:cBhvr>
                                        <p:cTn id="53" dur="3000"/>
                                        <p:tgtEl>
                                          <p:spTgt spid="6"/>
                                        </p:tgtEl>
                                        <p:attrNameLst>
                                          <p:attrName>ppt_w</p:attrName>
                                        </p:attrNameLst>
                                      </p:cBhvr>
                                      <p:tavLst>
                                        <p:tav tm="0">
                                          <p:val>
                                            <p:strVal val="ppt_w"/>
                                          </p:val>
                                        </p:tav>
                                        <p:tav tm="100000">
                                          <p:val>
                                            <p:strVal val="ppt_w"/>
                                          </p:val>
                                        </p:tav>
                                      </p:tavLst>
                                    </p:anim>
                                    <p:anim calcmode="lin" valueType="num">
                                      <p:cBhvr>
                                        <p:cTn id="54" dur="3000"/>
                                        <p:tgtEl>
                                          <p:spTgt spid="6"/>
                                        </p:tgtEl>
                                        <p:attrNameLst>
                                          <p:attrName>ppt_h</p:attrName>
                                        </p:attrNameLst>
                                      </p:cBhvr>
                                      <p:tavLst>
                                        <p:tav tm="0">
                                          <p:val>
                                            <p:strVal val="ppt_h"/>
                                          </p:val>
                                        </p:tav>
                                        <p:tav tm="100000">
                                          <p:val>
                                            <p:fltVal val="0"/>
                                          </p:val>
                                        </p:tav>
                                      </p:tavLst>
                                    </p:anim>
                                    <p:set>
                                      <p:cBhvr>
                                        <p:cTn id="55" dur="1" fill="hold">
                                          <p:stCondLst>
                                            <p:cond delay="2999"/>
                                          </p:stCondLst>
                                        </p:cTn>
                                        <p:tgtEl>
                                          <p:spTgt spid="6"/>
                                        </p:tgtEl>
                                        <p:attrNameLst>
                                          <p:attrName>style.visibility</p:attrName>
                                        </p:attrNameLst>
                                      </p:cBhvr>
                                      <p:to>
                                        <p:strVal val="hidden"/>
                                      </p:to>
                                    </p:set>
                                  </p:childTnLst>
                                </p:cTn>
                              </p:par>
                              <p:par>
                                <p:cTn id="56" presetID="17" presetClass="exit" presetSubtype="4" fill="hold" nodeType="withEffect">
                                  <p:stCondLst>
                                    <p:cond delay="0"/>
                                  </p:stCondLst>
                                  <p:childTnLst>
                                    <p:anim calcmode="lin" valueType="num">
                                      <p:cBhvr>
                                        <p:cTn id="57" dur="3000"/>
                                        <p:tgtEl>
                                          <p:spTgt spid="7"/>
                                        </p:tgtEl>
                                        <p:attrNameLst>
                                          <p:attrName>ppt_x</p:attrName>
                                        </p:attrNameLst>
                                      </p:cBhvr>
                                      <p:tavLst>
                                        <p:tav tm="0">
                                          <p:val>
                                            <p:strVal val="ppt_x"/>
                                          </p:val>
                                        </p:tav>
                                        <p:tav tm="100000">
                                          <p:val>
                                            <p:strVal val="ppt_x"/>
                                          </p:val>
                                        </p:tav>
                                      </p:tavLst>
                                    </p:anim>
                                    <p:anim calcmode="lin" valueType="num">
                                      <p:cBhvr>
                                        <p:cTn id="58" dur="3000"/>
                                        <p:tgtEl>
                                          <p:spTgt spid="7"/>
                                        </p:tgtEl>
                                        <p:attrNameLst>
                                          <p:attrName>ppt_y</p:attrName>
                                        </p:attrNameLst>
                                      </p:cBhvr>
                                      <p:tavLst>
                                        <p:tav tm="0">
                                          <p:val>
                                            <p:strVal val="ppt_y"/>
                                          </p:val>
                                        </p:tav>
                                        <p:tav tm="100000">
                                          <p:val>
                                            <p:strVal val="ppt_y+ppt_h/2"/>
                                          </p:val>
                                        </p:tav>
                                      </p:tavLst>
                                    </p:anim>
                                    <p:anim calcmode="lin" valueType="num">
                                      <p:cBhvr>
                                        <p:cTn id="59" dur="3000"/>
                                        <p:tgtEl>
                                          <p:spTgt spid="7"/>
                                        </p:tgtEl>
                                        <p:attrNameLst>
                                          <p:attrName>ppt_w</p:attrName>
                                        </p:attrNameLst>
                                      </p:cBhvr>
                                      <p:tavLst>
                                        <p:tav tm="0">
                                          <p:val>
                                            <p:strVal val="ppt_w"/>
                                          </p:val>
                                        </p:tav>
                                        <p:tav tm="100000">
                                          <p:val>
                                            <p:strVal val="ppt_w"/>
                                          </p:val>
                                        </p:tav>
                                      </p:tavLst>
                                    </p:anim>
                                    <p:anim calcmode="lin" valueType="num">
                                      <p:cBhvr>
                                        <p:cTn id="60" dur="3000"/>
                                        <p:tgtEl>
                                          <p:spTgt spid="7"/>
                                        </p:tgtEl>
                                        <p:attrNameLst>
                                          <p:attrName>ppt_h</p:attrName>
                                        </p:attrNameLst>
                                      </p:cBhvr>
                                      <p:tavLst>
                                        <p:tav tm="0">
                                          <p:val>
                                            <p:strVal val="ppt_h"/>
                                          </p:val>
                                        </p:tav>
                                        <p:tav tm="100000">
                                          <p:val>
                                            <p:fltVal val="0"/>
                                          </p:val>
                                        </p:tav>
                                      </p:tavLst>
                                    </p:anim>
                                    <p:set>
                                      <p:cBhvr>
                                        <p:cTn id="61" dur="1" fill="hold">
                                          <p:stCondLst>
                                            <p:cond delay="2999"/>
                                          </p:stCondLst>
                                        </p:cTn>
                                        <p:tgtEl>
                                          <p:spTgt spid="7"/>
                                        </p:tgtEl>
                                        <p:attrNameLst>
                                          <p:attrName>style.visibility</p:attrName>
                                        </p:attrNameLst>
                                      </p:cBhvr>
                                      <p:to>
                                        <p:strVal val="hidden"/>
                                      </p:to>
                                    </p:set>
                                  </p:childTnLst>
                                </p:cTn>
                              </p:par>
                              <p:par>
                                <p:cTn id="62" presetID="17" presetClass="exit" presetSubtype="4" fill="hold" nodeType="withEffect">
                                  <p:stCondLst>
                                    <p:cond delay="0"/>
                                  </p:stCondLst>
                                  <p:childTnLst>
                                    <p:anim calcmode="lin" valueType="num">
                                      <p:cBhvr>
                                        <p:cTn id="63" dur="3000"/>
                                        <p:tgtEl>
                                          <p:spTgt spid="11"/>
                                        </p:tgtEl>
                                        <p:attrNameLst>
                                          <p:attrName>ppt_x</p:attrName>
                                        </p:attrNameLst>
                                      </p:cBhvr>
                                      <p:tavLst>
                                        <p:tav tm="0">
                                          <p:val>
                                            <p:strVal val="ppt_x"/>
                                          </p:val>
                                        </p:tav>
                                        <p:tav tm="100000">
                                          <p:val>
                                            <p:strVal val="ppt_x"/>
                                          </p:val>
                                        </p:tav>
                                      </p:tavLst>
                                    </p:anim>
                                    <p:anim calcmode="lin" valueType="num">
                                      <p:cBhvr>
                                        <p:cTn id="64" dur="3000"/>
                                        <p:tgtEl>
                                          <p:spTgt spid="11"/>
                                        </p:tgtEl>
                                        <p:attrNameLst>
                                          <p:attrName>ppt_y</p:attrName>
                                        </p:attrNameLst>
                                      </p:cBhvr>
                                      <p:tavLst>
                                        <p:tav tm="0">
                                          <p:val>
                                            <p:strVal val="ppt_y"/>
                                          </p:val>
                                        </p:tav>
                                        <p:tav tm="100000">
                                          <p:val>
                                            <p:strVal val="ppt_y+ppt_h/2"/>
                                          </p:val>
                                        </p:tav>
                                      </p:tavLst>
                                    </p:anim>
                                    <p:anim calcmode="lin" valueType="num">
                                      <p:cBhvr>
                                        <p:cTn id="65" dur="3000"/>
                                        <p:tgtEl>
                                          <p:spTgt spid="11"/>
                                        </p:tgtEl>
                                        <p:attrNameLst>
                                          <p:attrName>ppt_w</p:attrName>
                                        </p:attrNameLst>
                                      </p:cBhvr>
                                      <p:tavLst>
                                        <p:tav tm="0">
                                          <p:val>
                                            <p:strVal val="ppt_w"/>
                                          </p:val>
                                        </p:tav>
                                        <p:tav tm="100000">
                                          <p:val>
                                            <p:strVal val="ppt_w"/>
                                          </p:val>
                                        </p:tav>
                                      </p:tavLst>
                                    </p:anim>
                                    <p:anim calcmode="lin" valueType="num">
                                      <p:cBhvr>
                                        <p:cTn id="66" dur="3000"/>
                                        <p:tgtEl>
                                          <p:spTgt spid="11"/>
                                        </p:tgtEl>
                                        <p:attrNameLst>
                                          <p:attrName>ppt_h</p:attrName>
                                        </p:attrNameLst>
                                      </p:cBhvr>
                                      <p:tavLst>
                                        <p:tav tm="0">
                                          <p:val>
                                            <p:strVal val="ppt_h"/>
                                          </p:val>
                                        </p:tav>
                                        <p:tav tm="100000">
                                          <p:val>
                                            <p:fltVal val="0"/>
                                          </p:val>
                                        </p:tav>
                                      </p:tavLst>
                                    </p:anim>
                                    <p:set>
                                      <p:cBhvr>
                                        <p:cTn id="67" dur="1" fill="hold">
                                          <p:stCondLst>
                                            <p:cond delay="2999"/>
                                          </p:stCondLst>
                                        </p:cTn>
                                        <p:tgtEl>
                                          <p:spTgt spid="11"/>
                                        </p:tgtEl>
                                        <p:attrNameLst>
                                          <p:attrName>style.visibility</p:attrName>
                                        </p:attrNameLst>
                                      </p:cBhvr>
                                      <p:to>
                                        <p:strVal val="hidden"/>
                                      </p:to>
                                    </p:set>
                                  </p:childTnLst>
                                </p:cTn>
                              </p:par>
                              <p:par>
                                <p:cTn id="68" presetID="17" presetClass="exit" presetSubtype="4" fill="hold" nodeType="withEffect">
                                  <p:stCondLst>
                                    <p:cond delay="0"/>
                                  </p:stCondLst>
                                  <p:childTnLst>
                                    <p:anim calcmode="lin" valueType="num">
                                      <p:cBhvr>
                                        <p:cTn id="69" dur="3000"/>
                                        <p:tgtEl>
                                          <p:spTgt spid="10"/>
                                        </p:tgtEl>
                                        <p:attrNameLst>
                                          <p:attrName>ppt_x</p:attrName>
                                        </p:attrNameLst>
                                      </p:cBhvr>
                                      <p:tavLst>
                                        <p:tav tm="0">
                                          <p:val>
                                            <p:strVal val="ppt_x"/>
                                          </p:val>
                                        </p:tav>
                                        <p:tav tm="100000">
                                          <p:val>
                                            <p:strVal val="ppt_x"/>
                                          </p:val>
                                        </p:tav>
                                      </p:tavLst>
                                    </p:anim>
                                    <p:anim calcmode="lin" valueType="num">
                                      <p:cBhvr>
                                        <p:cTn id="70" dur="3000"/>
                                        <p:tgtEl>
                                          <p:spTgt spid="10"/>
                                        </p:tgtEl>
                                        <p:attrNameLst>
                                          <p:attrName>ppt_y</p:attrName>
                                        </p:attrNameLst>
                                      </p:cBhvr>
                                      <p:tavLst>
                                        <p:tav tm="0">
                                          <p:val>
                                            <p:strVal val="ppt_y"/>
                                          </p:val>
                                        </p:tav>
                                        <p:tav tm="100000">
                                          <p:val>
                                            <p:strVal val="ppt_y+ppt_h/2"/>
                                          </p:val>
                                        </p:tav>
                                      </p:tavLst>
                                    </p:anim>
                                    <p:anim calcmode="lin" valueType="num">
                                      <p:cBhvr>
                                        <p:cTn id="71" dur="3000"/>
                                        <p:tgtEl>
                                          <p:spTgt spid="10"/>
                                        </p:tgtEl>
                                        <p:attrNameLst>
                                          <p:attrName>ppt_w</p:attrName>
                                        </p:attrNameLst>
                                      </p:cBhvr>
                                      <p:tavLst>
                                        <p:tav tm="0">
                                          <p:val>
                                            <p:strVal val="ppt_w"/>
                                          </p:val>
                                        </p:tav>
                                        <p:tav tm="100000">
                                          <p:val>
                                            <p:strVal val="ppt_w"/>
                                          </p:val>
                                        </p:tav>
                                      </p:tavLst>
                                    </p:anim>
                                    <p:anim calcmode="lin" valueType="num">
                                      <p:cBhvr>
                                        <p:cTn id="72" dur="3000"/>
                                        <p:tgtEl>
                                          <p:spTgt spid="10"/>
                                        </p:tgtEl>
                                        <p:attrNameLst>
                                          <p:attrName>ppt_h</p:attrName>
                                        </p:attrNameLst>
                                      </p:cBhvr>
                                      <p:tavLst>
                                        <p:tav tm="0">
                                          <p:val>
                                            <p:strVal val="ppt_h"/>
                                          </p:val>
                                        </p:tav>
                                        <p:tav tm="100000">
                                          <p:val>
                                            <p:fltVal val="0"/>
                                          </p:val>
                                        </p:tav>
                                      </p:tavLst>
                                    </p:anim>
                                    <p:set>
                                      <p:cBhvr>
                                        <p:cTn id="73" dur="1" fill="hold">
                                          <p:stCondLst>
                                            <p:cond delay="2999"/>
                                          </p:stCondLst>
                                        </p:cTn>
                                        <p:tgtEl>
                                          <p:spTgt spid="10"/>
                                        </p:tgtEl>
                                        <p:attrNameLst>
                                          <p:attrName>style.visibility</p:attrName>
                                        </p:attrNameLst>
                                      </p:cBhvr>
                                      <p:to>
                                        <p:strVal val="hidden"/>
                                      </p:to>
                                    </p:set>
                                  </p:childTnLst>
                                </p:cTn>
                              </p:par>
                              <p:par>
                                <p:cTn id="74" presetID="17" presetClass="exit" presetSubtype="4" fill="hold" nodeType="withEffect">
                                  <p:stCondLst>
                                    <p:cond delay="0"/>
                                  </p:stCondLst>
                                  <p:childTnLst>
                                    <p:anim calcmode="lin" valueType="num">
                                      <p:cBhvr>
                                        <p:cTn id="75" dur="3000"/>
                                        <p:tgtEl>
                                          <p:spTgt spid="9"/>
                                        </p:tgtEl>
                                        <p:attrNameLst>
                                          <p:attrName>ppt_x</p:attrName>
                                        </p:attrNameLst>
                                      </p:cBhvr>
                                      <p:tavLst>
                                        <p:tav tm="0">
                                          <p:val>
                                            <p:strVal val="ppt_x"/>
                                          </p:val>
                                        </p:tav>
                                        <p:tav tm="100000">
                                          <p:val>
                                            <p:strVal val="ppt_x"/>
                                          </p:val>
                                        </p:tav>
                                      </p:tavLst>
                                    </p:anim>
                                    <p:anim calcmode="lin" valueType="num">
                                      <p:cBhvr>
                                        <p:cTn id="76" dur="3000"/>
                                        <p:tgtEl>
                                          <p:spTgt spid="9"/>
                                        </p:tgtEl>
                                        <p:attrNameLst>
                                          <p:attrName>ppt_y</p:attrName>
                                        </p:attrNameLst>
                                      </p:cBhvr>
                                      <p:tavLst>
                                        <p:tav tm="0">
                                          <p:val>
                                            <p:strVal val="ppt_y"/>
                                          </p:val>
                                        </p:tav>
                                        <p:tav tm="100000">
                                          <p:val>
                                            <p:strVal val="ppt_y+ppt_h/2"/>
                                          </p:val>
                                        </p:tav>
                                      </p:tavLst>
                                    </p:anim>
                                    <p:anim calcmode="lin" valueType="num">
                                      <p:cBhvr>
                                        <p:cTn id="77" dur="3000"/>
                                        <p:tgtEl>
                                          <p:spTgt spid="9"/>
                                        </p:tgtEl>
                                        <p:attrNameLst>
                                          <p:attrName>ppt_w</p:attrName>
                                        </p:attrNameLst>
                                      </p:cBhvr>
                                      <p:tavLst>
                                        <p:tav tm="0">
                                          <p:val>
                                            <p:strVal val="ppt_w"/>
                                          </p:val>
                                        </p:tav>
                                        <p:tav tm="100000">
                                          <p:val>
                                            <p:strVal val="ppt_w"/>
                                          </p:val>
                                        </p:tav>
                                      </p:tavLst>
                                    </p:anim>
                                    <p:anim calcmode="lin" valueType="num">
                                      <p:cBhvr>
                                        <p:cTn id="78" dur="3000"/>
                                        <p:tgtEl>
                                          <p:spTgt spid="9"/>
                                        </p:tgtEl>
                                        <p:attrNameLst>
                                          <p:attrName>ppt_h</p:attrName>
                                        </p:attrNameLst>
                                      </p:cBhvr>
                                      <p:tavLst>
                                        <p:tav tm="0">
                                          <p:val>
                                            <p:strVal val="ppt_h"/>
                                          </p:val>
                                        </p:tav>
                                        <p:tav tm="100000">
                                          <p:val>
                                            <p:fltVal val="0"/>
                                          </p:val>
                                        </p:tav>
                                      </p:tavLst>
                                    </p:anim>
                                    <p:set>
                                      <p:cBhvr>
                                        <p:cTn id="79" dur="1" fill="hold">
                                          <p:stCondLst>
                                            <p:cond delay="2999"/>
                                          </p:stCondLst>
                                        </p:cTn>
                                        <p:tgtEl>
                                          <p:spTgt spid="9"/>
                                        </p:tgtEl>
                                        <p:attrNameLst>
                                          <p:attrName>style.visibility</p:attrName>
                                        </p:attrNameLst>
                                      </p:cBhvr>
                                      <p:to>
                                        <p:strVal val="hidden"/>
                                      </p:to>
                                    </p:set>
                                  </p:childTnLst>
                                </p:cTn>
                              </p:par>
                              <p:par>
                                <p:cTn id="80" presetID="17" presetClass="exit" presetSubtype="4"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
                                          </p:val>
                                        </p:tav>
                                      </p:tavLst>
                                    </p:anim>
                                    <p:anim calcmode="lin" valueType="num">
                                      <p:cBhvr>
                                        <p:cTn id="82" dur="3000"/>
                                        <p:tgtEl>
                                          <p:spTgt spid="8"/>
                                        </p:tgtEl>
                                        <p:attrNameLst>
                                          <p:attrName>ppt_y</p:attrName>
                                        </p:attrNameLst>
                                      </p:cBhvr>
                                      <p:tavLst>
                                        <p:tav tm="0">
                                          <p:val>
                                            <p:strVal val="ppt_y"/>
                                          </p:val>
                                        </p:tav>
                                        <p:tav tm="100000">
                                          <p:val>
                                            <p:strVal val="ppt_y+ppt_h/2"/>
                                          </p:val>
                                        </p:tav>
                                      </p:tavLst>
                                    </p:anim>
                                    <p:anim calcmode="lin" valueType="num">
                                      <p:cBhvr>
                                        <p:cTn id="83" dur="3000"/>
                                        <p:tgtEl>
                                          <p:spTgt spid="8"/>
                                        </p:tgtEl>
                                        <p:attrNameLst>
                                          <p:attrName>ppt_w</p:attrName>
                                        </p:attrNameLst>
                                      </p:cBhvr>
                                      <p:tavLst>
                                        <p:tav tm="0">
                                          <p:val>
                                            <p:strVal val="ppt_w"/>
                                          </p:val>
                                        </p:tav>
                                        <p:tav tm="100000">
                                          <p:val>
                                            <p:strVal val="ppt_w"/>
                                          </p:val>
                                        </p:tav>
                                      </p:tavLst>
                                    </p:anim>
                                    <p:anim calcmode="lin" valueType="num">
                                      <p:cBhvr>
                                        <p:cTn id="84" dur="3000"/>
                                        <p:tgtEl>
                                          <p:spTgt spid="8"/>
                                        </p:tgtEl>
                                        <p:attrNameLst>
                                          <p:attrName>ppt_h</p:attrName>
                                        </p:attrNameLst>
                                      </p:cBhvr>
                                      <p:tavLst>
                                        <p:tav tm="0">
                                          <p:val>
                                            <p:strVal val="ppt_h"/>
                                          </p:val>
                                        </p:tav>
                                        <p:tav tm="100000">
                                          <p:val>
                                            <p:fltVal val="0"/>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1" fill="hold" nodeType="withEffect">
                                  <p:stCondLst>
                                    <p:cond delay="0"/>
                                  </p:stCondLst>
                                  <p:childTnLst>
                                    <p:anim calcmode="lin" valueType="num">
                                      <p:cBhvr>
                                        <p:cTn id="87" dur="3000"/>
                                        <p:tgtEl>
                                          <p:spTgt spid="12"/>
                                        </p:tgtEl>
                                        <p:attrNameLst>
                                          <p:attrName>ppt_x</p:attrName>
                                        </p:attrNameLst>
                                      </p:cBhvr>
                                      <p:tavLst>
                                        <p:tav tm="0">
                                          <p:val>
                                            <p:strVal val="ppt_x"/>
                                          </p:val>
                                        </p:tav>
                                        <p:tav tm="100000">
                                          <p:val>
                                            <p:strVal val="ppt_x"/>
                                          </p:val>
                                        </p:tav>
                                      </p:tavLst>
                                    </p:anim>
                                    <p:anim calcmode="lin" valueType="num">
                                      <p:cBhvr>
                                        <p:cTn id="88" dur="3000"/>
                                        <p:tgtEl>
                                          <p:spTgt spid="12"/>
                                        </p:tgtEl>
                                        <p:attrNameLst>
                                          <p:attrName>ppt_y</p:attrName>
                                        </p:attrNameLst>
                                      </p:cBhvr>
                                      <p:tavLst>
                                        <p:tav tm="0">
                                          <p:val>
                                            <p:strVal val="ppt_y"/>
                                          </p:val>
                                        </p:tav>
                                        <p:tav tm="100000">
                                          <p:val>
                                            <p:strVal val="ppt_y-ppt_h/2"/>
                                          </p:val>
                                        </p:tav>
                                      </p:tavLst>
                                    </p:anim>
                                    <p:anim calcmode="lin" valueType="num">
                                      <p:cBhvr>
                                        <p:cTn id="89" dur="3000"/>
                                        <p:tgtEl>
                                          <p:spTgt spid="12"/>
                                        </p:tgtEl>
                                        <p:attrNameLst>
                                          <p:attrName>ppt_w</p:attrName>
                                        </p:attrNameLst>
                                      </p:cBhvr>
                                      <p:tavLst>
                                        <p:tav tm="0">
                                          <p:val>
                                            <p:strVal val="ppt_w"/>
                                          </p:val>
                                        </p:tav>
                                        <p:tav tm="100000">
                                          <p:val>
                                            <p:strVal val="ppt_w"/>
                                          </p:val>
                                        </p:tav>
                                      </p:tavLst>
                                    </p:anim>
                                    <p:anim calcmode="lin" valueType="num">
                                      <p:cBhvr>
                                        <p:cTn id="90" dur="3000"/>
                                        <p:tgtEl>
                                          <p:spTgt spid="12"/>
                                        </p:tgtEl>
                                        <p:attrNameLst>
                                          <p:attrName>ppt_h</p:attrName>
                                        </p:attrNameLst>
                                      </p:cBhvr>
                                      <p:tavLst>
                                        <p:tav tm="0">
                                          <p:val>
                                            <p:strVal val="ppt_h"/>
                                          </p:val>
                                        </p:tav>
                                        <p:tav tm="100000">
                                          <p:val>
                                            <p:fltVal val="0"/>
                                          </p:val>
                                        </p:tav>
                                      </p:tavLst>
                                    </p:anim>
                                    <p:set>
                                      <p:cBhvr>
                                        <p:cTn id="91" dur="1" fill="hold">
                                          <p:stCondLst>
                                            <p:cond delay="2999"/>
                                          </p:stCondLst>
                                        </p:cTn>
                                        <p:tgtEl>
                                          <p:spTgt spid="12"/>
                                        </p:tgtEl>
                                        <p:attrNameLst>
                                          <p:attrName>style.visibility</p:attrName>
                                        </p:attrNameLst>
                                      </p:cBhvr>
                                      <p:to>
                                        <p:strVal val="hidden"/>
                                      </p:to>
                                    </p:set>
                                  </p:childTnLst>
                                </p:cTn>
                              </p:par>
                              <p:par>
                                <p:cTn id="92" presetID="17" presetClass="exit" presetSubtype="1" fill="hold" nodeType="withEffect">
                                  <p:stCondLst>
                                    <p:cond delay="0"/>
                                  </p:stCondLst>
                                  <p:childTnLst>
                                    <p:anim calcmode="lin" valueType="num">
                                      <p:cBhvr>
                                        <p:cTn id="93" dur="3000"/>
                                        <p:tgtEl>
                                          <p:spTgt spid="13"/>
                                        </p:tgtEl>
                                        <p:attrNameLst>
                                          <p:attrName>ppt_x</p:attrName>
                                        </p:attrNameLst>
                                      </p:cBhvr>
                                      <p:tavLst>
                                        <p:tav tm="0">
                                          <p:val>
                                            <p:strVal val="ppt_x"/>
                                          </p:val>
                                        </p:tav>
                                        <p:tav tm="100000">
                                          <p:val>
                                            <p:strVal val="ppt_x"/>
                                          </p:val>
                                        </p:tav>
                                      </p:tavLst>
                                    </p:anim>
                                    <p:anim calcmode="lin" valueType="num">
                                      <p:cBhvr>
                                        <p:cTn id="94" dur="3000"/>
                                        <p:tgtEl>
                                          <p:spTgt spid="13"/>
                                        </p:tgtEl>
                                        <p:attrNameLst>
                                          <p:attrName>ppt_y</p:attrName>
                                        </p:attrNameLst>
                                      </p:cBhvr>
                                      <p:tavLst>
                                        <p:tav tm="0">
                                          <p:val>
                                            <p:strVal val="ppt_y"/>
                                          </p:val>
                                        </p:tav>
                                        <p:tav tm="100000">
                                          <p:val>
                                            <p:strVal val="ppt_y-ppt_h/2"/>
                                          </p:val>
                                        </p:tav>
                                      </p:tavLst>
                                    </p:anim>
                                    <p:anim calcmode="lin" valueType="num">
                                      <p:cBhvr>
                                        <p:cTn id="95" dur="3000"/>
                                        <p:tgtEl>
                                          <p:spTgt spid="13"/>
                                        </p:tgtEl>
                                        <p:attrNameLst>
                                          <p:attrName>ppt_w</p:attrName>
                                        </p:attrNameLst>
                                      </p:cBhvr>
                                      <p:tavLst>
                                        <p:tav tm="0">
                                          <p:val>
                                            <p:strVal val="ppt_w"/>
                                          </p:val>
                                        </p:tav>
                                        <p:tav tm="100000">
                                          <p:val>
                                            <p:strVal val="ppt_w"/>
                                          </p:val>
                                        </p:tav>
                                      </p:tavLst>
                                    </p:anim>
                                    <p:anim calcmode="lin" valueType="num">
                                      <p:cBhvr>
                                        <p:cTn id="96" dur="3000"/>
                                        <p:tgtEl>
                                          <p:spTgt spid="13"/>
                                        </p:tgtEl>
                                        <p:attrNameLst>
                                          <p:attrName>ppt_h</p:attrName>
                                        </p:attrNameLst>
                                      </p:cBhvr>
                                      <p:tavLst>
                                        <p:tav tm="0">
                                          <p:val>
                                            <p:strVal val="ppt_h"/>
                                          </p:val>
                                        </p:tav>
                                        <p:tav tm="100000">
                                          <p:val>
                                            <p:fltVal val="0"/>
                                          </p:val>
                                        </p:tav>
                                      </p:tavLst>
                                    </p:anim>
                                    <p:set>
                                      <p:cBhvr>
                                        <p:cTn id="97" dur="1" fill="hold">
                                          <p:stCondLst>
                                            <p:cond delay="2999"/>
                                          </p:stCondLst>
                                        </p:cTn>
                                        <p:tgtEl>
                                          <p:spTgt spid="13"/>
                                        </p:tgtEl>
                                        <p:attrNameLst>
                                          <p:attrName>style.visibility</p:attrName>
                                        </p:attrNameLst>
                                      </p:cBhvr>
                                      <p:to>
                                        <p:strVal val="hidden"/>
                                      </p:to>
                                    </p:set>
                                  </p:childTnLst>
                                </p:cTn>
                              </p:par>
                              <p:par>
                                <p:cTn id="98" presetID="17" presetClass="exit" presetSubtype="1" fill="hold"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
                                          </p:val>
                                        </p:tav>
                                      </p:tavLst>
                                    </p:anim>
                                    <p:anim calcmode="lin" valueType="num">
                                      <p:cBhvr>
                                        <p:cTn id="100" dur="3000"/>
                                        <p:tgtEl>
                                          <p:spTgt spid="14"/>
                                        </p:tgtEl>
                                        <p:attrNameLst>
                                          <p:attrName>ppt_y</p:attrName>
                                        </p:attrNameLst>
                                      </p:cBhvr>
                                      <p:tavLst>
                                        <p:tav tm="0">
                                          <p:val>
                                            <p:strVal val="ppt_y"/>
                                          </p:val>
                                        </p:tav>
                                        <p:tav tm="100000">
                                          <p:val>
                                            <p:strVal val="ppt_y-ppt_h/2"/>
                                          </p:val>
                                        </p:tav>
                                      </p:tavLst>
                                    </p:anim>
                                    <p:anim calcmode="lin" valueType="num">
                                      <p:cBhvr>
                                        <p:cTn id="101" dur="3000"/>
                                        <p:tgtEl>
                                          <p:spTgt spid="14"/>
                                        </p:tgtEl>
                                        <p:attrNameLst>
                                          <p:attrName>ppt_w</p:attrName>
                                        </p:attrNameLst>
                                      </p:cBhvr>
                                      <p:tavLst>
                                        <p:tav tm="0">
                                          <p:val>
                                            <p:strVal val="ppt_w"/>
                                          </p:val>
                                        </p:tav>
                                        <p:tav tm="100000">
                                          <p:val>
                                            <p:strVal val="ppt_w"/>
                                          </p:val>
                                        </p:tav>
                                      </p:tavLst>
                                    </p:anim>
                                    <p:anim calcmode="lin" valueType="num">
                                      <p:cBhvr>
                                        <p:cTn id="102" dur="3000"/>
                                        <p:tgtEl>
                                          <p:spTgt spid="14"/>
                                        </p:tgtEl>
                                        <p:attrNameLst>
                                          <p:attrName>ppt_h</p:attrName>
                                        </p:attrNameLst>
                                      </p:cBhvr>
                                      <p:tavLst>
                                        <p:tav tm="0">
                                          <p:val>
                                            <p:strVal val="ppt_h"/>
                                          </p:val>
                                        </p:tav>
                                        <p:tav tm="100000">
                                          <p:val>
                                            <p:fltVal val="0"/>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1" fill="hold" nodeType="withEffect">
                                  <p:stCondLst>
                                    <p:cond delay="0"/>
                                  </p:stCondLst>
                                  <p:childTnLst>
                                    <p:anim calcmode="lin" valueType="num">
                                      <p:cBhvr>
                                        <p:cTn id="105" dur="3000"/>
                                        <p:tgtEl>
                                          <p:spTgt spid="15"/>
                                        </p:tgtEl>
                                        <p:attrNameLst>
                                          <p:attrName>ppt_x</p:attrName>
                                        </p:attrNameLst>
                                      </p:cBhvr>
                                      <p:tavLst>
                                        <p:tav tm="0">
                                          <p:val>
                                            <p:strVal val="ppt_x"/>
                                          </p:val>
                                        </p:tav>
                                        <p:tav tm="100000">
                                          <p:val>
                                            <p:strVal val="ppt_x"/>
                                          </p:val>
                                        </p:tav>
                                      </p:tavLst>
                                    </p:anim>
                                    <p:anim calcmode="lin" valueType="num">
                                      <p:cBhvr>
                                        <p:cTn id="106" dur="3000"/>
                                        <p:tgtEl>
                                          <p:spTgt spid="15"/>
                                        </p:tgtEl>
                                        <p:attrNameLst>
                                          <p:attrName>ppt_y</p:attrName>
                                        </p:attrNameLst>
                                      </p:cBhvr>
                                      <p:tavLst>
                                        <p:tav tm="0">
                                          <p:val>
                                            <p:strVal val="ppt_y"/>
                                          </p:val>
                                        </p:tav>
                                        <p:tav tm="100000">
                                          <p:val>
                                            <p:strVal val="ppt_y-ppt_h/2"/>
                                          </p:val>
                                        </p:tav>
                                      </p:tavLst>
                                    </p:anim>
                                    <p:anim calcmode="lin" valueType="num">
                                      <p:cBhvr>
                                        <p:cTn id="107" dur="3000"/>
                                        <p:tgtEl>
                                          <p:spTgt spid="15"/>
                                        </p:tgtEl>
                                        <p:attrNameLst>
                                          <p:attrName>ppt_w</p:attrName>
                                        </p:attrNameLst>
                                      </p:cBhvr>
                                      <p:tavLst>
                                        <p:tav tm="0">
                                          <p:val>
                                            <p:strVal val="ppt_w"/>
                                          </p:val>
                                        </p:tav>
                                        <p:tav tm="100000">
                                          <p:val>
                                            <p:strVal val="ppt_w"/>
                                          </p:val>
                                        </p:tav>
                                      </p:tavLst>
                                    </p:anim>
                                    <p:anim calcmode="lin" valueType="num">
                                      <p:cBhvr>
                                        <p:cTn id="108" dur="3000"/>
                                        <p:tgtEl>
                                          <p:spTgt spid="15"/>
                                        </p:tgtEl>
                                        <p:attrNameLst>
                                          <p:attrName>ppt_h</p:attrName>
                                        </p:attrNameLst>
                                      </p:cBhvr>
                                      <p:tavLst>
                                        <p:tav tm="0">
                                          <p:val>
                                            <p:strVal val="ppt_h"/>
                                          </p:val>
                                        </p:tav>
                                        <p:tav tm="100000">
                                          <p:val>
                                            <p:fltVal val="0"/>
                                          </p:val>
                                        </p:tav>
                                      </p:tavLst>
                                    </p:anim>
                                    <p:set>
                                      <p:cBhvr>
                                        <p:cTn id="109" dur="1" fill="hold">
                                          <p:stCondLst>
                                            <p:cond delay="2999"/>
                                          </p:stCondLst>
                                        </p:cTn>
                                        <p:tgtEl>
                                          <p:spTgt spid="15"/>
                                        </p:tgtEl>
                                        <p:attrNameLst>
                                          <p:attrName>style.visibility</p:attrName>
                                        </p:attrNameLst>
                                      </p:cBhvr>
                                      <p:to>
                                        <p:strVal val="hidden"/>
                                      </p:to>
                                    </p:set>
                                  </p:childTnLst>
                                </p:cTn>
                              </p:par>
                              <p:par>
                                <p:cTn id="110" presetID="17" presetClass="exit" presetSubtype="1" fill="hold" nodeType="withEffect">
                                  <p:stCondLst>
                                    <p:cond delay="0"/>
                                  </p:stCondLst>
                                  <p:childTnLst>
                                    <p:anim calcmode="lin" valueType="num">
                                      <p:cBhvr>
                                        <p:cTn id="111" dur="3000"/>
                                        <p:tgtEl>
                                          <p:spTgt spid="16"/>
                                        </p:tgtEl>
                                        <p:attrNameLst>
                                          <p:attrName>ppt_x</p:attrName>
                                        </p:attrNameLst>
                                      </p:cBhvr>
                                      <p:tavLst>
                                        <p:tav tm="0">
                                          <p:val>
                                            <p:strVal val="ppt_x"/>
                                          </p:val>
                                        </p:tav>
                                        <p:tav tm="100000">
                                          <p:val>
                                            <p:strVal val="ppt_x"/>
                                          </p:val>
                                        </p:tav>
                                      </p:tavLst>
                                    </p:anim>
                                    <p:anim calcmode="lin" valueType="num">
                                      <p:cBhvr>
                                        <p:cTn id="112" dur="3000"/>
                                        <p:tgtEl>
                                          <p:spTgt spid="16"/>
                                        </p:tgtEl>
                                        <p:attrNameLst>
                                          <p:attrName>ppt_y</p:attrName>
                                        </p:attrNameLst>
                                      </p:cBhvr>
                                      <p:tavLst>
                                        <p:tav tm="0">
                                          <p:val>
                                            <p:strVal val="ppt_y"/>
                                          </p:val>
                                        </p:tav>
                                        <p:tav tm="100000">
                                          <p:val>
                                            <p:strVal val="ppt_y-ppt_h/2"/>
                                          </p:val>
                                        </p:tav>
                                      </p:tavLst>
                                    </p:anim>
                                    <p:anim calcmode="lin" valueType="num">
                                      <p:cBhvr>
                                        <p:cTn id="113" dur="3000"/>
                                        <p:tgtEl>
                                          <p:spTgt spid="16"/>
                                        </p:tgtEl>
                                        <p:attrNameLst>
                                          <p:attrName>ppt_w</p:attrName>
                                        </p:attrNameLst>
                                      </p:cBhvr>
                                      <p:tavLst>
                                        <p:tav tm="0">
                                          <p:val>
                                            <p:strVal val="ppt_w"/>
                                          </p:val>
                                        </p:tav>
                                        <p:tav tm="100000">
                                          <p:val>
                                            <p:strVal val="ppt_w"/>
                                          </p:val>
                                        </p:tav>
                                      </p:tavLst>
                                    </p:anim>
                                    <p:anim calcmode="lin" valueType="num">
                                      <p:cBhvr>
                                        <p:cTn id="114" dur="3000"/>
                                        <p:tgtEl>
                                          <p:spTgt spid="16"/>
                                        </p:tgtEl>
                                        <p:attrNameLst>
                                          <p:attrName>ppt_h</p:attrName>
                                        </p:attrNameLst>
                                      </p:cBhvr>
                                      <p:tavLst>
                                        <p:tav tm="0">
                                          <p:val>
                                            <p:strVal val="ppt_h"/>
                                          </p:val>
                                        </p:tav>
                                        <p:tav tm="100000">
                                          <p:val>
                                            <p:fltVal val="0"/>
                                          </p:val>
                                        </p:tav>
                                      </p:tavLst>
                                    </p:anim>
                                    <p:set>
                                      <p:cBhvr>
                                        <p:cTn id="115" dur="1" fill="hold">
                                          <p:stCondLst>
                                            <p:cond delay="2999"/>
                                          </p:stCondLst>
                                        </p:cTn>
                                        <p:tgtEl>
                                          <p:spTgt spid="16"/>
                                        </p:tgtEl>
                                        <p:attrNameLst>
                                          <p:attrName>style.visibility</p:attrName>
                                        </p:attrNameLst>
                                      </p:cBhvr>
                                      <p:to>
                                        <p:strVal val="hidden"/>
                                      </p:to>
                                    </p:set>
                                  </p:childTnLst>
                                </p:cTn>
                              </p:par>
                              <p:par>
                                <p:cTn id="116" presetID="17" presetClass="exit" presetSubtype="1" fill="hold" nodeType="withEffect">
                                  <p:stCondLst>
                                    <p:cond delay="0"/>
                                  </p:stCondLst>
                                  <p:childTnLst>
                                    <p:anim calcmode="lin" valueType="num">
                                      <p:cBhvr>
                                        <p:cTn id="117" dur="3000"/>
                                        <p:tgtEl>
                                          <p:spTgt spid="17"/>
                                        </p:tgtEl>
                                        <p:attrNameLst>
                                          <p:attrName>ppt_x</p:attrName>
                                        </p:attrNameLst>
                                      </p:cBhvr>
                                      <p:tavLst>
                                        <p:tav tm="0">
                                          <p:val>
                                            <p:strVal val="ppt_x"/>
                                          </p:val>
                                        </p:tav>
                                        <p:tav tm="100000">
                                          <p:val>
                                            <p:strVal val="ppt_x"/>
                                          </p:val>
                                        </p:tav>
                                      </p:tavLst>
                                    </p:anim>
                                    <p:anim calcmode="lin" valueType="num">
                                      <p:cBhvr>
                                        <p:cTn id="118" dur="3000"/>
                                        <p:tgtEl>
                                          <p:spTgt spid="17"/>
                                        </p:tgtEl>
                                        <p:attrNameLst>
                                          <p:attrName>ppt_y</p:attrName>
                                        </p:attrNameLst>
                                      </p:cBhvr>
                                      <p:tavLst>
                                        <p:tav tm="0">
                                          <p:val>
                                            <p:strVal val="ppt_y"/>
                                          </p:val>
                                        </p:tav>
                                        <p:tav tm="100000">
                                          <p:val>
                                            <p:strVal val="ppt_y-ppt_h/2"/>
                                          </p:val>
                                        </p:tav>
                                      </p:tavLst>
                                    </p:anim>
                                    <p:anim calcmode="lin" valueType="num">
                                      <p:cBhvr>
                                        <p:cTn id="119" dur="3000"/>
                                        <p:tgtEl>
                                          <p:spTgt spid="17"/>
                                        </p:tgtEl>
                                        <p:attrNameLst>
                                          <p:attrName>ppt_w</p:attrName>
                                        </p:attrNameLst>
                                      </p:cBhvr>
                                      <p:tavLst>
                                        <p:tav tm="0">
                                          <p:val>
                                            <p:strVal val="ppt_w"/>
                                          </p:val>
                                        </p:tav>
                                        <p:tav tm="100000">
                                          <p:val>
                                            <p:strVal val="ppt_w"/>
                                          </p:val>
                                        </p:tav>
                                      </p:tavLst>
                                    </p:anim>
                                    <p:anim calcmode="lin" valueType="num">
                                      <p:cBhvr>
                                        <p:cTn id="120" dur="3000"/>
                                        <p:tgtEl>
                                          <p:spTgt spid="17"/>
                                        </p:tgtEl>
                                        <p:attrNameLst>
                                          <p:attrName>ppt_h</p:attrName>
                                        </p:attrNameLst>
                                      </p:cBhvr>
                                      <p:tavLst>
                                        <p:tav tm="0">
                                          <p:val>
                                            <p:strVal val="ppt_h"/>
                                          </p:val>
                                        </p:tav>
                                        <p:tav tm="100000">
                                          <p:val>
                                            <p:fltVal val="0"/>
                                          </p:val>
                                        </p:tav>
                                      </p:tavLst>
                                    </p:anim>
                                    <p:set>
                                      <p:cBhvr>
                                        <p:cTn id="121" dur="1" fill="hold">
                                          <p:stCondLst>
                                            <p:cond delay="2999"/>
                                          </p:stCondLst>
                                        </p:cTn>
                                        <p:tgtEl>
                                          <p:spTgt spid="17"/>
                                        </p:tgtEl>
                                        <p:attrNameLst>
                                          <p:attrName>style.visibility</p:attrName>
                                        </p:attrNameLst>
                                      </p:cBhvr>
                                      <p:to>
                                        <p:strVal val="hidden"/>
                                      </p:to>
                                    </p:set>
                                  </p:childTnLst>
                                </p:cTn>
                              </p:par>
                              <p:par>
                                <p:cTn id="122" presetID="17" presetClass="exit" presetSubtype="1" fill="hold" nodeType="withEffect">
                                  <p:stCondLst>
                                    <p:cond delay="0"/>
                                  </p:stCondLst>
                                  <p:childTnLst>
                                    <p:anim calcmode="lin" valueType="num">
                                      <p:cBhvr>
                                        <p:cTn id="123" dur="3000"/>
                                        <p:tgtEl>
                                          <p:spTgt spid="18"/>
                                        </p:tgtEl>
                                        <p:attrNameLst>
                                          <p:attrName>ppt_x</p:attrName>
                                        </p:attrNameLst>
                                      </p:cBhvr>
                                      <p:tavLst>
                                        <p:tav tm="0">
                                          <p:val>
                                            <p:strVal val="ppt_x"/>
                                          </p:val>
                                        </p:tav>
                                        <p:tav tm="100000">
                                          <p:val>
                                            <p:strVal val="ppt_x"/>
                                          </p:val>
                                        </p:tav>
                                      </p:tavLst>
                                    </p:anim>
                                    <p:anim calcmode="lin" valueType="num">
                                      <p:cBhvr>
                                        <p:cTn id="124" dur="3000"/>
                                        <p:tgtEl>
                                          <p:spTgt spid="18"/>
                                        </p:tgtEl>
                                        <p:attrNameLst>
                                          <p:attrName>ppt_y</p:attrName>
                                        </p:attrNameLst>
                                      </p:cBhvr>
                                      <p:tavLst>
                                        <p:tav tm="0">
                                          <p:val>
                                            <p:strVal val="ppt_y"/>
                                          </p:val>
                                        </p:tav>
                                        <p:tav tm="100000">
                                          <p:val>
                                            <p:strVal val="ppt_y-ppt_h/2"/>
                                          </p:val>
                                        </p:tav>
                                      </p:tavLst>
                                    </p:anim>
                                    <p:anim calcmode="lin" valueType="num">
                                      <p:cBhvr>
                                        <p:cTn id="125" dur="3000"/>
                                        <p:tgtEl>
                                          <p:spTgt spid="18"/>
                                        </p:tgtEl>
                                        <p:attrNameLst>
                                          <p:attrName>ppt_w</p:attrName>
                                        </p:attrNameLst>
                                      </p:cBhvr>
                                      <p:tavLst>
                                        <p:tav tm="0">
                                          <p:val>
                                            <p:strVal val="ppt_w"/>
                                          </p:val>
                                        </p:tav>
                                        <p:tav tm="100000">
                                          <p:val>
                                            <p:strVal val="ppt_w"/>
                                          </p:val>
                                        </p:tav>
                                      </p:tavLst>
                                    </p:anim>
                                    <p:anim calcmode="lin" valueType="num">
                                      <p:cBhvr>
                                        <p:cTn id="126" dur="3000"/>
                                        <p:tgtEl>
                                          <p:spTgt spid="18"/>
                                        </p:tgtEl>
                                        <p:attrNameLst>
                                          <p:attrName>ppt_h</p:attrName>
                                        </p:attrNameLst>
                                      </p:cBhvr>
                                      <p:tavLst>
                                        <p:tav tm="0">
                                          <p:val>
                                            <p:strVal val="ppt_h"/>
                                          </p:val>
                                        </p:tav>
                                        <p:tav tm="100000">
                                          <p:val>
                                            <p:fltVal val="0"/>
                                          </p:val>
                                        </p:tav>
                                      </p:tavLst>
                                    </p:anim>
                                    <p:set>
                                      <p:cBhvr>
                                        <p:cTn id="127" dur="1" fill="hold">
                                          <p:stCondLst>
                                            <p:cond delay="2999"/>
                                          </p:stCondLst>
                                        </p:cTn>
                                        <p:tgtEl>
                                          <p:spTgt spid="18"/>
                                        </p:tgtEl>
                                        <p:attrNameLst>
                                          <p:attrName>style.visibility</p:attrName>
                                        </p:attrNameLst>
                                      </p:cBhvr>
                                      <p:to>
                                        <p:strVal val="hidden"/>
                                      </p:to>
                                    </p:set>
                                  </p:childTnLst>
                                </p:cTn>
                              </p:par>
                              <p:par>
                                <p:cTn id="128" presetID="17" presetClass="exit" presetSubtype="1" fill="hold" nodeType="withEffect">
                                  <p:stCondLst>
                                    <p:cond delay="0"/>
                                  </p:stCondLst>
                                  <p:childTnLst>
                                    <p:anim calcmode="lin" valueType="num">
                                      <p:cBhvr>
                                        <p:cTn id="129" dur="3000"/>
                                        <p:tgtEl>
                                          <p:spTgt spid="19"/>
                                        </p:tgtEl>
                                        <p:attrNameLst>
                                          <p:attrName>ppt_x</p:attrName>
                                        </p:attrNameLst>
                                      </p:cBhvr>
                                      <p:tavLst>
                                        <p:tav tm="0">
                                          <p:val>
                                            <p:strVal val="ppt_x"/>
                                          </p:val>
                                        </p:tav>
                                        <p:tav tm="100000">
                                          <p:val>
                                            <p:strVal val="ppt_x"/>
                                          </p:val>
                                        </p:tav>
                                      </p:tavLst>
                                    </p:anim>
                                    <p:anim calcmode="lin" valueType="num">
                                      <p:cBhvr>
                                        <p:cTn id="130" dur="3000"/>
                                        <p:tgtEl>
                                          <p:spTgt spid="19"/>
                                        </p:tgtEl>
                                        <p:attrNameLst>
                                          <p:attrName>ppt_y</p:attrName>
                                        </p:attrNameLst>
                                      </p:cBhvr>
                                      <p:tavLst>
                                        <p:tav tm="0">
                                          <p:val>
                                            <p:strVal val="ppt_y"/>
                                          </p:val>
                                        </p:tav>
                                        <p:tav tm="100000">
                                          <p:val>
                                            <p:strVal val="ppt_y-ppt_h/2"/>
                                          </p:val>
                                        </p:tav>
                                      </p:tavLst>
                                    </p:anim>
                                    <p:anim calcmode="lin" valueType="num">
                                      <p:cBhvr>
                                        <p:cTn id="131" dur="3000"/>
                                        <p:tgtEl>
                                          <p:spTgt spid="19"/>
                                        </p:tgtEl>
                                        <p:attrNameLst>
                                          <p:attrName>ppt_w</p:attrName>
                                        </p:attrNameLst>
                                      </p:cBhvr>
                                      <p:tavLst>
                                        <p:tav tm="0">
                                          <p:val>
                                            <p:strVal val="ppt_w"/>
                                          </p:val>
                                        </p:tav>
                                        <p:tav tm="100000">
                                          <p:val>
                                            <p:strVal val="ppt_w"/>
                                          </p:val>
                                        </p:tav>
                                      </p:tavLst>
                                    </p:anim>
                                    <p:anim calcmode="lin" valueType="num">
                                      <p:cBhvr>
                                        <p:cTn id="132" dur="3000"/>
                                        <p:tgtEl>
                                          <p:spTgt spid="19"/>
                                        </p:tgtEl>
                                        <p:attrNameLst>
                                          <p:attrName>ppt_h</p:attrName>
                                        </p:attrNameLst>
                                      </p:cBhvr>
                                      <p:tavLst>
                                        <p:tav tm="0">
                                          <p:val>
                                            <p:strVal val="ppt_h"/>
                                          </p:val>
                                        </p:tav>
                                        <p:tav tm="100000">
                                          <p:val>
                                            <p:fltVal val="0"/>
                                          </p:val>
                                        </p:tav>
                                      </p:tavLst>
                                    </p:anim>
                                    <p:set>
                                      <p:cBhvr>
                                        <p:cTn id="133" dur="1" fill="hold">
                                          <p:stCondLst>
                                            <p:cond delay="2999"/>
                                          </p:stCondLst>
                                        </p:cTn>
                                        <p:tgtEl>
                                          <p:spTgt spid="19"/>
                                        </p:tgtEl>
                                        <p:attrNameLst>
                                          <p:attrName>style.visibility</p:attrName>
                                        </p:attrNameLst>
                                      </p:cBhvr>
                                      <p:to>
                                        <p:strVal val="hidden"/>
                                      </p:to>
                                    </p:set>
                                  </p:childTnLst>
                                </p:cTn>
                              </p:par>
                              <p:par>
                                <p:cTn id="134" presetID="16" presetClass="entr" presetSubtype="42" fill="hold" nodeType="withEffect">
                                  <p:stCondLst>
                                    <p:cond delay="0"/>
                                  </p:stCondLst>
                                  <p:childTnLst>
                                    <p:set>
                                      <p:cBhvr>
                                        <p:cTn id="135" dur="1" fill="hold">
                                          <p:stCondLst>
                                            <p:cond delay="0"/>
                                          </p:stCondLst>
                                        </p:cTn>
                                        <p:tgtEl>
                                          <p:spTgt spid="2050"/>
                                        </p:tgtEl>
                                        <p:attrNameLst>
                                          <p:attrName>style.visibility</p:attrName>
                                        </p:attrNameLst>
                                      </p:cBhvr>
                                      <p:to>
                                        <p:strVal val="visible"/>
                                      </p:to>
                                    </p:set>
                                    <p:animEffect transition="in" filter="barn(outHorizontal)">
                                      <p:cBhvr>
                                        <p:cTn id="136" dur="3000"/>
                                        <p:tgtEl>
                                          <p:spTgt spid="2050"/>
                                        </p:tgtEl>
                                      </p:cBhvr>
                                    </p:animEffect>
                                  </p:childTnLst>
                                </p:cTn>
                              </p:par>
                            </p:childTnLst>
                          </p:cTn>
                        </p:par>
                        <p:par>
                          <p:cTn id="137" fill="hold">
                            <p:stCondLst>
                              <p:cond delay="6000"/>
                            </p:stCondLst>
                            <p:childTnLst>
                              <p:par>
                                <p:cTn id="138" presetID="40" presetClass="entr" presetSubtype="0" fill="hold" grpId="0" nodeType="afterEffect">
                                  <p:stCondLst>
                                    <p:cond delay="0"/>
                                  </p:stCondLst>
                                  <p:iterate type="lt">
                                    <p:tmPct val="10000"/>
                                  </p:iterate>
                                  <p:childTnLst>
                                    <p:set>
                                      <p:cBhvr>
                                        <p:cTn id="139" dur="1" fill="hold">
                                          <p:stCondLst>
                                            <p:cond delay="0"/>
                                          </p:stCondLst>
                                        </p:cTn>
                                        <p:tgtEl>
                                          <p:spTgt spid="20"/>
                                        </p:tgtEl>
                                        <p:attrNameLst>
                                          <p:attrName>style.visibility</p:attrName>
                                        </p:attrNameLst>
                                      </p:cBhvr>
                                      <p:to>
                                        <p:strVal val="visible"/>
                                      </p:to>
                                    </p:set>
                                    <p:animEffect transition="in" filter="fade">
                                      <p:cBhvr>
                                        <p:cTn id="140" dur="1000"/>
                                        <p:tgtEl>
                                          <p:spTgt spid="20"/>
                                        </p:tgtEl>
                                      </p:cBhvr>
                                    </p:animEffect>
                                    <p:anim calcmode="lin" valueType="num">
                                      <p:cBhvr>
                                        <p:cTn id="141" dur="1000" fill="hold"/>
                                        <p:tgtEl>
                                          <p:spTgt spid="20"/>
                                        </p:tgtEl>
                                        <p:attrNameLst>
                                          <p:attrName>ppt_x</p:attrName>
                                        </p:attrNameLst>
                                      </p:cBhvr>
                                      <p:tavLst>
                                        <p:tav tm="0">
                                          <p:val>
                                            <p:strVal val="#ppt_x-.1"/>
                                          </p:val>
                                        </p:tav>
                                        <p:tav tm="100000">
                                          <p:val>
                                            <p:strVal val="#ppt_x"/>
                                          </p:val>
                                        </p:tav>
                                      </p:tavLst>
                                    </p:anim>
                                    <p:anim calcmode="lin" valueType="num">
                                      <p:cBhvr>
                                        <p:cTn id="14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River-Waterfall-Forest.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8" name="27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3275856" y="-99806"/>
            <a:ext cx="2304256" cy="2302482"/>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9" name="28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3275856" y="376425"/>
            <a:ext cx="2304256" cy="2302482"/>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 name="29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3275856" y="837477"/>
            <a:ext cx="2304256" cy="2302482"/>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 name="30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3275856" y="1328955"/>
            <a:ext cx="2304256" cy="2302482"/>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2" name="31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3275856" y="1805185"/>
            <a:ext cx="2304256" cy="2302482"/>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3" name="32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3275856" y="2281437"/>
            <a:ext cx="2304256" cy="2302482"/>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4" name="33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3275856" y="2698158"/>
            <a:ext cx="2304256" cy="2302482"/>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 name="34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3275856" y="3114885"/>
            <a:ext cx="2304256" cy="2302482"/>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6" name="35 Imagen" descr="River-Waterfall-Forest.jpg"/>
          <p:cNvPicPr>
            <a:picLocks noChangeAspect="1"/>
          </p:cNvPicPr>
          <p:nvPr/>
        </p:nvPicPr>
        <p:blipFill>
          <a:blip r:embed="rId4" cstate="print">
            <a:clrChange>
              <a:clrFrom>
                <a:srgbClr val="958C55"/>
              </a:clrFrom>
              <a:clrTo>
                <a:srgbClr val="958C55">
                  <a:alpha val="0"/>
                </a:srgbClr>
              </a:clrTo>
            </a:clrChange>
          </a:blip>
          <a:stretch>
            <a:fillRect/>
          </a:stretch>
        </p:blipFill>
        <p:spPr>
          <a:xfrm>
            <a:off x="3275856" y="3599236"/>
            <a:ext cx="2304256" cy="2115774"/>
          </a:xfrm>
          <a:prstGeom prst="donut">
            <a:avLst>
              <a:gd name="adj" fmla="val 1065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CuadroTexto"/>
          <p:cNvSpPr txBox="1"/>
          <p:nvPr/>
        </p:nvSpPr>
        <p:spPr>
          <a:xfrm>
            <a:off x="179512" y="4369668"/>
            <a:ext cx="87852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Tucherschloss</a:t>
            </a:r>
            <a:r>
              <a:rPr lang="es-ES" i="1" dirty="0">
                <a:effectLst>
                  <a:glow rad="101600">
                    <a:schemeClr val="accent2">
                      <a:satMod val="175000"/>
                      <a:alpha val="40000"/>
                    </a:schemeClr>
                  </a:glow>
                  <a:outerShdw blurRad="38100" dist="38100" dir="2700000" algn="tl">
                    <a:srgbClr val="000000">
                      <a:alpha val="43137"/>
                    </a:srgbClr>
                  </a:outerShdw>
                </a:effectLst>
              </a:rPr>
              <a:t>. Este palacio fue construido entre 1533 y 1544 como residencia de verano por la familia patricia </a:t>
            </a:r>
            <a:r>
              <a:rPr lang="es-ES" i="1" dirty="0" err="1">
                <a:effectLst>
                  <a:glow rad="101600">
                    <a:schemeClr val="accent2">
                      <a:satMod val="175000"/>
                      <a:alpha val="40000"/>
                    </a:schemeClr>
                  </a:glow>
                  <a:outerShdw blurRad="38100" dist="38100" dir="2700000" algn="tl">
                    <a:srgbClr val="000000">
                      <a:alpha val="43137"/>
                    </a:srgbClr>
                  </a:outerShdw>
                </a:effectLst>
              </a:rPr>
              <a:t>Tucher</a:t>
            </a:r>
            <a:r>
              <a:rPr lang="es-ES" i="1" dirty="0">
                <a:effectLst>
                  <a:glow rad="101600">
                    <a:schemeClr val="accent2">
                      <a:satMod val="175000"/>
                      <a:alpha val="40000"/>
                    </a:schemeClr>
                  </a:glow>
                  <a:outerShdw blurRad="38100" dist="38100" dir="2700000" algn="tl">
                    <a:srgbClr val="000000">
                      <a:alpha val="43137"/>
                    </a:srgbClr>
                  </a:outerShdw>
                </a:effectLst>
              </a:rPr>
              <a:t>. Aquí se encuentran representados diversos estilos artísticos como el gótico tardío de Núremberg, el renacimiento italiano y la arquitectura palaciega francesa. </a:t>
            </a:r>
          </a:p>
        </p:txBody>
      </p:sp>
    </p:spTree>
  </p:cSld>
  <p:clrMapOvr>
    <a:masterClrMapping/>
  </p:clrMapOvr>
  <mc:AlternateContent xmlns:mc="http://schemas.openxmlformats.org/markup-compatibility/2006" xmlns:p14="http://schemas.microsoft.com/office/powerpoint/2010/main">
    <mc:Choice Requires="p14">
      <p:transition spd="slow" p14:dur="2000" advTm="36000">
        <p14:warp dir="i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3000" fill="hold"/>
                                        <p:tgtEl>
                                          <p:spTgt spid="28"/>
                                        </p:tgtEl>
                                        <p:attrNameLst>
                                          <p:attrName>ppt_x</p:attrName>
                                        </p:attrNameLst>
                                      </p:cBhvr>
                                      <p:tavLst>
                                        <p:tav tm="0">
                                          <p:val>
                                            <p:strVal val="#ppt_x"/>
                                          </p:val>
                                        </p:tav>
                                        <p:tav tm="100000">
                                          <p:val>
                                            <p:strVal val="#ppt_x"/>
                                          </p:val>
                                        </p:tav>
                                      </p:tavLst>
                                    </p:anim>
                                    <p:anim calcmode="lin" valueType="num">
                                      <p:cBhvr additive="base">
                                        <p:cTn id="8" dur="3000" fill="hold"/>
                                        <p:tgtEl>
                                          <p:spTgt spid="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3000" fill="hold"/>
                                        <p:tgtEl>
                                          <p:spTgt spid="29"/>
                                        </p:tgtEl>
                                        <p:attrNameLst>
                                          <p:attrName>ppt_x</p:attrName>
                                        </p:attrNameLst>
                                      </p:cBhvr>
                                      <p:tavLst>
                                        <p:tav tm="0">
                                          <p:val>
                                            <p:strVal val="#ppt_x"/>
                                          </p:val>
                                        </p:tav>
                                        <p:tav tm="100000">
                                          <p:val>
                                            <p:strVal val="#ppt_x"/>
                                          </p:val>
                                        </p:tav>
                                      </p:tavLst>
                                    </p:anim>
                                    <p:anim calcmode="lin" valueType="num">
                                      <p:cBhvr additive="base">
                                        <p:cTn id="12" dur="3000" fill="hold"/>
                                        <p:tgtEl>
                                          <p:spTgt spid="2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3000" fill="hold"/>
                                        <p:tgtEl>
                                          <p:spTgt spid="30"/>
                                        </p:tgtEl>
                                        <p:attrNameLst>
                                          <p:attrName>ppt_x</p:attrName>
                                        </p:attrNameLst>
                                      </p:cBhvr>
                                      <p:tavLst>
                                        <p:tav tm="0">
                                          <p:val>
                                            <p:strVal val="#ppt_x"/>
                                          </p:val>
                                        </p:tav>
                                        <p:tav tm="100000">
                                          <p:val>
                                            <p:strVal val="#ppt_x"/>
                                          </p:val>
                                        </p:tav>
                                      </p:tavLst>
                                    </p:anim>
                                    <p:anim calcmode="lin" valueType="num">
                                      <p:cBhvr additive="base">
                                        <p:cTn id="16" dur="3000" fill="hold"/>
                                        <p:tgtEl>
                                          <p:spTgt spid="3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3000" fill="hold"/>
                                        <p:tgtEl>
                                          <p:spTgt spid="31"/>
                                        </p:tgtEl>
                                        <p:attrNameLst>
                                          <p:attrName>ppt_x</p:attrName>
                                        </p:attrNameLst>
                                      </p:cBhvr>
                                      <p:tavLst>
                                        <p:tav tm="0">
                                          <p:val>
                                            <p:strVal val="#ppt_x"/>
                                          </p:val>
                                        </p:tav>
                                        <p:tav tm="100000">
                                          <p:val>
                                            <p:strVal val="#ppt_x"/>
                                          </p:val>
                                        </p:tav>
                                      </p:tavLst>
                                    </p:anim>
                                    <p:anim calcmode="lin" valueType="num">
                                      <p:cBhvr additive="base">
                                        <p:cTn id="20" dur="3000" fill="hold"/>
                                        <p:tgtEl>
                                          <p:spTgt spid="3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3000" fill="hold"/>
                                        <p:tgtEl>
                                          <p:spTgt spid="32"/>
                                        </p:tgtEl>
                                        <p:attrNameLst>
                                          <p:attrName>ppt_x</p:attrName>
                                        </p:attrNameLst>
                                      </p:cBhvr>
                                      <p:tavLst>
                                        <p:tav tm="0">
                                          <p:val>
                                            <p:strVal val="#ppt_x"/>
                                          </p:val>
                                        </p:tav>
                                        <p:tav tm="100000">
                                          <p:val>
                                            <p:strVal val="#ppt_x"/>
                                          </p:val>
                                        </p:tav>
                                      </p:tavLst>
                                    </p:anim>
                                    <p:anim calcmode="lin" valueType="num">
                                      <p:cBhvr additive="base">
                                        <p:cTn id="24" dur="3000" fill="hold"/>
                                        <p:tgtEl>
                                          <p:spTgt spid="3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ppt_x"/>
                                          </p:val>
                                        </p:tav>
                                        <p:tav tm="100000">
                                          <p:val>
                                            <p:strVal val="#ppt_x"/>
                                          </p:val>
                                        </p:tav>
                                      </p:tavLst>
                                    </p:anim>
                                    <p:anim calcmode="lin" valueType="num">
                                      <p:cBhvr additive="base">
                                        <p:cTn id="28" dur="30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3000" fill="hold"/>
                                        <p:tgtEl>
                                          <p:spTgt spid="34"/>
                                        </p:tgtEl>
                                        <p:attrNameLst>
                                          <p:attrName>ppt_x</p:attrName>
                                        </p:attrNameLst>
                                      </p:cBhvr>
                                      <p:tavLst>
                                        <p:tav tm="0">
                                          <p:val>
                                            <p:strVal val="#ppt_x"/>
                                          </p:val>
                                        </p:tav>
                                        <p:tav tm="100000">
                                          <p:val>
                                            <p:strVal val="#ppt_x"/>
                                          </p:val>
                                        </p:tav>
                                      </p:tavLst>
                                    </p:anim>
                                    <p:anim calcmode="lin" valueType="num">
                                      <p:cBhvr additive="base">
                                        <p:cTn id="32" dur="30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3000" fill="hold"/>
                                        <p:tgtEl>
                                          <p:spTgt spid="35"/>
                                        </p:tgtEl>
                                        <p:attrNameLst>
                                          <p:attrName>ppt_x</p:attrName>
                                        </p:attrNameLst>
                                      </p:cBhvr>
                                      <p:tavLst>
                                        <p:tav tm="0">
                                          <p:val>
                                            <p:strVal val="#ppt_x"/>
                                          </p:val>
                                        </p:tav>
                                        <p:tav tm="100000">
                                          <p:val>
                                            <p:strVal val="#ppt_x"/>
                                          </p:val>
                                        </p:tav>
                                      </p:tavLst>
                                    </p:anim>
                                    <p:anim calcmode="lin" valueType="num">
                                      <p:cBhvr additive="base">
                                        <p:cTn id="36" dur="3000" fill="hold"/>
                                        <p:tgtEl>
                                          <p:spTgt spid="3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3000" fill="hold"/>
                                        <p:tgtEl>
                                          <p:spTgt spid="36"/>
                                        </p:tgtEl>
                                        <p:attrNameLst>
                                          <p:attrName>ppt_x</p:attrName>
                                        </p:attrNameLst>
                                      </p:cBhvr>
                                      <p:tavLst>
                                        <p:tav tm="0">
                                          <p:val>
                                            <p:strVal val="#ppt_x"/>
                                          </p:val>
                                        </p:tav>
                                        <p:tav tm="100000">
                                          <p:val>
                                            <p:strVal val="#ppt_x"/>
                                          </p:val>
                                        </p:tav>
                                      </p:tavLst>
                                    </p:anim>
                                    <p:anim calcmode="lin" valueType="num">
                                      <p:cBhvr additive="base">
                                        <p:cTn id="40" dur="3000" fill="hold"/>
                                        <p:tgtEl>
                                          <p:spTgt spid="36"/>
                                        </p:tgtEl>
                                        <p:attrNameLst>
                                          <p:attrName>ppt_y</p:attrName>
                                        </p:attrNameLst>
                                      </p:cBhvr>
                                      <p:tavLst>
                                        <p:tav tm="0">
                                          <p:val>
                                            <p:strVal val="1+#ppt_h/2"/>
                                          </p:val>
                                        </p:tav>
                                        <p:tav tm="100000">
                                          <p:val>
                                            <p:strVal val="#ppt_y"/>
                                          </p:val>
                                        </p:tav>
                                      </p:tavLst>
                                    </p:anim>
                                  </p:childTnLst>
                                </p:cTn>
                              </p:par>
                              <p:par>
                                <p:cTn id="41" presetID="8" presetClass="emph" presetSubtype="0" fill="hold" nodeType="withEffect">
                                  <p:stCondLst>
                                    <p:cond delay="0"/>
                                  </p:stCondLst>
                                  <p:childTnLst>
                                    <p:animRot by="21600000">
                                      <p:cBhvr>
                                        <p:cTn id="42" dur="3000" fill="hold"/>
                                        <p:tgtEl>
                                          <p:spTgt spid="2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9"/>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3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3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3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3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4"/>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3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36"/>
                                        </p:tgtEl>
                                        <p:attrNameLst>
                                          <p:attrName>r</p:attrName>
                                        </p:attrNameLst>
                                      </p:cBhvr>
                                    </p:animRot>
                                  </p:childTnLst>
                                </p:cTn>
                              </p:par>
                            </p:childTnLst>
                          </p:cTn>
                        </p:par>
                        <p:par>
                          <p:cTn id="59" fill="hold" nodeType="afterGroup">
                            <p:stCondLst>
                              <p:cond delay="3000"/>
                            </p:stCondLst>
                            <p:childTnLst>
                              <p:par>
                                <p:cTn id="60" presetID="2" presetClass="exit" presetSubtype="4" fill="hold" nodeType="afterEffect">
                                  <p:stCondLst>
                                    <p:cond delay="0"/>
                                  </p:stCondLst>
                                  <p:childTnLst>
                                    <p:anim calcmode="lin" valueType="num">
                                      <p:cBhvr additive="base">
                                        <p:cTn id="61" dur="3000"/>
                                        <p:tgtEl>
                                          <p:spTgt spid="28"/>
                                        </p:tgtEl>
                                        <p:attrNameLst>
                                          <p:attrName>ppt_x</p:attrName>
                                        </p:attrNameLst>
                                      </p:cBhvr>
                                      <p:tavLst>
                                        <p:tav tm="0">
                                          <p:val>
                                            <p:strVal val="ppt_x"/>
                                          </p:val>
                                        </p:tav>
                                        <p:tav tm="100000">
                                          <p:val>
                                            <p:strVal val="ppt_x"/>
                                          </p:val>
                                        </p:tav>
                                      </p:tavLst>
                                    </p:anim>
                                    <p:anim calcmode="lin" valueType="num">
                                      <p:cBhvr additive="base">
                                        <p:cTn id="62" dur="3000"/>
                                        <p:tgtEl>
                                          <p:spTgt spid="28"/>
                                        </p:tgtEl>
                                        <p:attrNameLst>
                                          <p:attrName>ppt_y</p:attrName>
                                        </p:attrNameLst>
                                      </p:cBhvr>
                                      <p:tavLst>
                                        <p:tav tm="0">
                                          <p:val>
                                            <p:strVal val="ppt_y"/>
                                          </p:val>
                                        </p:tav>
                                        <p:tav tm="100000">
                                          <p:val>
                                            <p:strVal val="1+ppt_h/2"/>
                                          </p:val>
                                        </p:tav>
                                      </p:tavLst>
                                    </p:anim>
                                    <p:set>
                                      <p:cBhvr>
                                        <p:cTn id="63" dur="1" fill="hold">
                                          <p:stCondLst>
                                            <p:cond delay="2999"/>
                                          </p:stCondLst>
                                        </p:cTn>
                                        <p:tgtEl>
                                          <p:spTgt spid="28"/>
                                        </p:tgtEl>
                                        <p:attrNameLst>
                                          <p:attrName>style.visibility</p:attrName>
                                        </p:attrNameLst>
                                      </p:cBhvr>
                                      <p:to>
                                        <p:strVal val="hidden"/>
                                      </p:to>
                                    </p:set>
                                  </p:childTnLst>
                                </p:cTn>
                              </p:par>
                              <p:par>
                                <p:cTn id="64" presetID="2" presetClass="exit" presetSubtype="4" fill="hold" nodeType="withEffect">
                                  <p:stCondLst>
                                    <p:cond delay="0"/>
                                  </p:stCondLst>
                                  <p:childTnLst>
                                    <p:anim calcmode="lin" valueType="num">
                                      <p:cBhvr additive="base">
                                        <p:cTn id="65" dur="3000"/>
                                        <p:tgtEl>
                                          <p:spTgt spid="29"/>
                                        </p:tgtEl>
                                        <p:attrNameLst>
                                          <p:attrName>ppt_x</p:attrName>
                                        </p:attrNameLst>
                                      </p:cBhvr>
                                      <p:tavLst>
                                        <p:tav tm="0">
                                          <p:val>
                                            <p:strVal val="ppt_x"/>
                                          </p:val>
                                        </p:tav>
                                        <p:tav tm="100000">
                                          <p:val>
                                            <p:strVal val="ppt_x"/>
                                          </p:val>
                                        </p:tav>
                                      </p:tavLst>
                                    </p:anim>
                                    <p:anim calcmode="lin" valueType="num">
                                      <p:cBhvr additive="base">
                                        <p:cTn id="66" dur="3000"/>
                                        <p:tgtEl>
                                          <p:spTgt spid="29"/>
                                        </p:tgtEl>
                                        <p:attrNameLst>
                                          <p:attrName>ppt_y</p:attrName>
                                        </p:attrNameLst>
                                      </p:cBhvr>
                                      <p:tavLst>
                                        <p:tav tm="0">
                                          <p:val>
                                            <p:strVal val="ppt_y"/>
                                          </p:val>
                                        </p:tav>
                                        <p:tav tm="100000">
                                          <p:val>
                                            <p:strVal val="1+ppt_h/2"/>
                                          </p:val>
                                        </p:tav>
                                      </p:tavLst>
                                    </p:anim>
                                    <p:set>
                                      <p:cBhvr>
                                        <p:cTn id="67" dur="1" fill="hold">
                                          <p:stCondLst>
                                            <p:cond delay="2999"/>
                                          </p:stCondLst>
                                        </p:cTn>
                                        <p:tgtEl>
                                          <p:spTgt spid="29"/>
                                        </p:tgtEl>
                                        <p:attrNameLst>
                                          <p:attrName>style.visibility</p:attrName>
                                        </p:attrNameLst>
                                      </p:cBhvr>
                                      <p:to>
                                        <p:strVal val="hidden"/>
                                      </p:to>
                                    </p:set>
                                  </p:childTnLst>
                                </p:cTn>
                              </p:par>
                              <p:par>
                                <p:cTn id="68" presetID="2" presetClass="exit" presetSubtype="4" fill="hold" nodeType="withEffect">
                                  <p:stCondLst>
                                    <p:cond delay="0"/>
                                  </p:stCondLst>
                                  <p:childTnLst>
                                    <p:anim calcmode="lin" valueType="num">
                                      <p:cBhvr additive="base">
                                        <p:cTn id="69" dur="3000"/>
                                        <p:tgtEl>
                                          <p:spTgt spid="30"/>
                                        </p:tgtEl>
                                        <p:attrNameLst>
                                          <p:attrName>ppt_x</p:attrName>
                                        </p:attrNameLst>
                                      </p:cBhvr>
                                      <p:tavLst>
                                        <p:tav tm="0">
                                          <p:val>
                                            <p:strVal val="ppt_x"/>
                                          </p:val>
                                        </p:tav>
                                        <p:tav tm="100000">
                                          <p:val>
                                            <p:strVal val="ppt_x"/>
                                          </p:val>
                                        </p:tav>
                                      </p:tavLst>
                                    </p:anim>
                                    <p:anim calcmode="lin" valueType="num">
                                      <p:cBhvr additive="base">
                                        <p:cTn id="70" dur="3000"/>
                                        <p:tgtEl>
                                          <p:spTgt spid="30"/>
                                        </p:tgtEl>
                                        <p:attrNameLst>
                                          <p:attrName>ppt_y</p:attrName>
                                        </p:attrNameLst>
                                      </p:cBhvr>
                                      <p:tavLst>
                                        <p:tav tm="0">
                                          <p:val>
                                            <p:strVal val="ppt_y"/>
                                          </p:val>
                                        </p:tav>
                                        <p:tav tm="100000">
                                          <p:val>
                                            <p:strVal val="1+ppt_h/2"/>
                                          </p:val>
                                        </p:tav>
                                      </p:tavLst>
                                    </p:anim>
                                    <p:set>
                                      <p:cBhvr>
                                        <p:cTn id="71" dur="1" fill="hold">
                                          <p:stCondLst>
                                            <p:cond delay="2999"/>
                                          </p:stCondLst>
                                        </p:cTn>
                                        <p:tgtEl>
                                          <p:spTgt spid="30"/>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3000"/>
                                        <p:tgtEl>
                                          <p:spTgt spid="31"/>
                                        </p:tgtEl>
                                        <p:attrNameLst>
                                          <p:attrName>ppt_x</p:attrName>
                                        </p:attrNameLst>
                                      </p:cBhvr>
                                      <p:tavLst>
                                        <p:tav tm="0">
                                          <p:val>
                                            <p:strVal val="ppt_x"/>
                                          </p:val>
                                        </p:tav>
                                        <p:tav tm="100000">
                                          <p:val>
                                            <p:strVal val="ppt_x"/>
                                          </p:val>
                                        </p:tav>
                                      </p:tavLst>
                                    </p:anim>
                                    <p:anim calcmode="lin" valueType="num">
                                      <p:cBhvr additive="base">
                                        <p:cTn id="74" dur="3000"/>
                                        <p:tgtEl>
                                          <p:spTgt spid="31"/>
                                        </p:tgtEl>
                                        <p:attrNameLst>
                                          <p:attrName>ppt_y</p:attrName>
                                        </p:attrNameLst>
                                      </p:cBhvr>
                                      <p:tavLst>
                                        <p:tav tm="0">
                                          <p:val>
                                            <p:strVal val="ppt_y"/>
                                          </p:val>
                                        </p:tav>
                                        <p:tav tm="100000">
                                          <p:val>
                                            <p:strVal val="1+ppt_h/2"/>
                                          </p:val>
                                        </p:tav>
                                      </p:tavLst>
                                    </p:anim>
                                    <p:set>
                                      <p:cBhvr>
                                        <p:cTn id="75" dur="1" fill="hold">
                                          <p:stCondLst>
                                            <p:cond delay="2999"/>
                                          </p:stCondLst>
                                        </p:cTn>
                                        <p:tgtEl>
                                          <p:spTgt spid="31"/>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3000"/>
                                        <p:tgtEl>
                                          <p:spTgt spid="32"/>
                                        </p:tgtEl>
                                        <p:attrNameLst>
                                          <p:attrName>ppt_x</p:attrName>
                                        </p:attrNameLst>
                                      </p:cBhvr>
                                      <p:tavLst>
                                        <p:tav tm="0">
                                          <p:val>
                                            <p:strVal val="ppt_x"/>
                                          </p:val>
                                        </p:tav>
                                        <p:tav tm="100000">
                                          <p:val>
                                            <p:strVal val="ppt_x"/>
                                          </p:val>
                                        </p:tav>
                                      </p:tavLst>
                                    </p:anim>
                                    <p:anim calcmode="lin" valueType="num">
                                      <p:cBhvr additive="base">
                                        <p:cTn id="78" dur="3000"/>
                                        <p:tgtEl>
                                          <p:spTgt spid="32"/>
                                        </p:tgtEl>
                                        <p:attrNameLst>
                                          <p:attrName>ppt_y</p:attrName>
                                        </p:attrNameLst>
                                      </p:cBhvr>
                                      <p:tavLst>
                                        <p:tav tm="0">
                                          <p:val>
                                            <p:strVal val="ppt_y"/>
                                          </p:val>
                                        </p:tav>
                                        <p:tav tm="100000">
                                          <p:val>
                                            <p:strVal val="1+ppt_h/2"/>
                                          </p:val>
                                        </p:tav>
                                      </p:tavLst>
                                    </p:anim>
                                    <p:set>
                                      <p:cBhvr>
                                        <p:cTn id="79" dur="1" fill="hold">
                                          <p:stCondLst>
                                            <p:cond delay="2999"/>
                                          </p:stCondLst>
                                        </p:cTn>
                                        <p:tgtEl>
                                          <p:spTgt spid="32"/>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3000"/>
                                        <p:tgtEl>
                                          <p:spTgt spid="33"/>
                                        </p:tgtEl>
                                        <p:attrNameLst>
                                          <p:attrName>ppt_x</p:attrName>
                                        </p:attrNameLst>
                                      </p:cBhvr>
                                      <p:tavLst>
                                        <p:tav tm="0">
                                          <p:val>
                                            <p:strVal val="ppt_x"/>
                                          </p:val>
                                        </p:tav>
                                        <p:tav tm="100000">
                                          <p:val>
                                            <p:strVal val="ppt_x"/>
                                          </p:val>
                                        </p:tav>
                                      </p:tavLst>
                                    </p:anim>
                                    <p:anim calcmode="lin" valueType="num">
                                      <p:cBhvr additive="base">
                                        <p:cTn id="82" dur="3000"/>
                                        <p:tgtEl>
                                          <p:spTgt spid="33"/>
                                        </p:tgtEl>
                                        <p:attrNameLst>
                                          <p:attrName>ppt_y</p:attrName>
                                        </p:attrNameLst>
                                      </p:cBhvr>
                                      <p:tavLst>
                                        <p:tav tm="0">
                                          <p:val>
                                            <p:strVal val="ppt_y"/>
                                          </p:val>
                                        </p:tav>
                                        <p:tav tm="100000">
                                          <p:val>
                                            <p:strVal val="1+ppt_h/2"/>
                                          </p:val>
                                        </p:tav>
                                      </p:tavLst>
                                    </p:anim>
                                    <p:set>
                                      <p:cBhvr>
                                        <p:cTn id="83" dur="1" fill="hold">
                                          <p:stCondLst>
                                            <p:cond delay="2999"/>
                                          </p:stCondLst>
                                        </p:cTn>
                                        <p:tgtEl>
                                          <p:spTgt spid="3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3000"/>
                                        <p:tgtEl>
                                          <p:spTgt spid="34"/>
                                        </p:tgtEl>
                                        <p:attrNameLst>
                                          <p:attrName>ppt_x</p:attrName>
                                        </p:attrNameLst>
                                      </p:cBhvr>
                                      <p:tavLst>
                                        <p:tav tm="0">
                                          <p:val>
                                            <p:strVal val="ppt_x"/>
                                          </p:val>
                                        </p:tav>
                                        <p:tav tm="100000">
                                          <p:val>
                                            <p:strVal val="ppt_x"/>
                                          </p:val>
                                        </p:tav>
                                      </p:tavLst>
                                    </p:anim>
                                    <p:anim calcmode="lin" valueType="num">
                                      <p:cBhvr additive="base">
                                        <p:cTn id="86" dur="3000"/>
                                        <p:tgtEl>
                                          <p:spTgt spid="34"/>
                                        </p:tgtEl>
                                        <p:attrNameLst>
                                          <p:attrName>ppt_y</p:attrName>
                                        </p:attrNameLst>
                                      </p:cBhvr>
                                      <p:tavLst>
                                        <p:tav tm="0">
                                          <p:val>
                                            <p:strVal val="ppt_y"/>
                                          </p:val>
                                        </p:tav>
                                        <p:tav tm="100000">
                                          <p:val>
                                            <p:strVal val="1+ppt_h/2"/>
                                          </p:val>
                                        </p:tav>
                                      </p:tavLst>
                                    </p:anim>
                                    <p:set>
                                      <p:cBhvr>
                                        <p:cTn id="87" dur="1" fill="hold">
                                          <p:stCondLst>
                                            <p:cond delay="2999"/>
                                          </p:stCondLst>
                                        </p:cTn>
                                        <p:tgtEl>
                                          <p:spTgt spid="34"/>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3000"/>
                                        <p:tgtEl>
                                          <p:spTgt spid="35"/>
                                        </p:tgtEl>
                                        <p:attrNameLst>
                                          <p:attrName>ppt_x</p:attrName>
                                        </p:attrNameLst>
                                      </p:cBhvr>
                                      <p:tavLst>
                                        <p:tav tm="0">
                                          <p:val>
                                            <p:strVal val="ppt_x"/>
                                          </p:val>
                                        </p:tav>
                                        <p:tav tm="100000">
                                          <p:val>
                                            <p:strVal val="ppt_x"/>
                                          </p:val>
                                        </p:tav>
                                      </p:tavLst>
                                    </p:anim>
                                    <p:anim calcmode="lin" valueType="num">
                                      <p:cBhvr additive="base">
                                        <p:cTn id="90" dur="3000"/>
                                        <p:tgtEl>
                                          <p:spTgt spid="35"/>
                                        </p:tgtEl>
                                        <p:attrNameLst>
                                          <p:attrName>ppt_y</p:attrName>
                                        </p:attrNameLst>
                                      </p:cBhvr>
                                      <p:tavLst>
                                        <p:tav tm="0">
                                          <p:val>
                                            <p:strVal val="ppt_y"/>
                                          </p:val>
                                        </p:tav>
                                        <p:tav tm="100000">
                                          <p:val>
                                            <p:strVal val="1+ppt_h/2"/>
                                          </p:val>
                                        </p:tav>
                                      </p:tavLst>
                                    </p:anim>
                                    <p:set>
                                      <p:cBhvr>
                                        <p:cTn id="91" dur="1" fill="hold">
                                          <p:stCondLst>
                                            <p:cond delay="2999"/>
                                          </p:stCondLst>
                                        </p:cTn>
                                        <p:tgtEl>
                                          <p:spTgt spid="35"/>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3000"/>
                                        <p:tgtEl>
                                          <p:spTgt spid="36"/>
                                        </p:tgtEl>
                                        <p:attrNameLst>
                                          <p:attrName>ppt_x</p:attrName>
                                        </p:attrNameLst>
                                      </p:cBhvr>
                                      <p:tavLst>
                                        <p:tav tm="0">
                                          <p:val>
                                            <p:strVal val="ppt_x"/>
                                          </p:val>
                                        </p:tav>
                                        <p:tav tm="100000">
                                          <p:val>
                                            <p:strVal val="ppt_x"/>
                                          </p:val>
                                        </p:tav>
                                      </p:tavLst>
                                    </p:anim>
                                    <p:anim calcmode="lin" valueType="num">
                                      <p:cBhvr additive="base">
                                        <p:cTn id="94" dur="3000"/>
                                        <p:tgtEl>
                                          <p:spTgt spid="36"/>
                                        </p:tgtEl>
                                        <p:attrNameLst>
                                          <p:attrName>ppt_y</p:attrName>
                                        </p:attrNameLst>
                                      </p:cBhvr>
                                      <p:tavLst>
                                        <p:tav tm="0">
                                          <p:val>
                                            <p:strVal val="ppt_y"/>
                                          </p:val>
                                        </p:tav>
                                        <p:tav tm="100000">
                                          <p:val>
                                            <p:strVal val="1+ppt_h/2"/>
                                          </p:val>
                                        </p:tav>
                                      </p:tavLst>
                                    </p:anim>
                                    <p:set>
                                      <p:cBhvr>
                                        <p:cTn id="95" dur="1" fill="hold">
                                          <p:stCondLst>
                                            <p:cond delay="2999"/>
                                          </p:stCondLst>
                                        </p:cTn>
                                        <p:tgtEl>
                                          <p:spTgt spid="36"/>
                                        </p:tgtEl>
                                        <p:attrNameLst>
                                          <p:attrName>style.visibility</p:attrName>
                                        </p:attrNameLst>
                                      </p:cBhvr>
                                      <p:to>
                                        <p:strVal val="hidden"/>
                                      </p:to>
                                    </p:set>
                                  </p:childTnLst>
                                </p:cTn>
                              </p:par>
                              <p:par>
                                <p:cTn id="96" presetID="2" presetClass="entr" presetSubtype="1"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0-#ppt_h/2"/>
                                          </p:val>
                                        </p:tav>
                                        <p:tav tm="100000">
                                          <p:val>
                                            <p:strVal val="#ppt_y"/>
                                          </p:val>
                                        </p:tav>
                                      </p:tavLst>
                                    </p:anim>
                                  </p:childTnLst>
                                </p:cTn>
                              </p:par>
                              <p:par>
                                <p:cTn id="100" presetID="16" presetClass="entr" presetSubtype="37"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barn(outVertical)">
                                      <p:cBhvr>
                                        <p:cTn id="102" dur="3000"/>
                                        <p:tgtEl>
                                          <p:spTgt spid="27"/>
                                        </p:tgtEl>
                                      </p:cBhvr>
                                    </p:animEffect>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2"/>
                                        </p:tgtEl>
                                        <p:attrNameLst>
                                          <p:attrName>style.visibility</p:attrName>
                                        </p:attrNameLst>
                                      </p:cBhvr>
                                      <p:to>
                                        <p:strVal val="visible"/>
                                      </p:to>
                                    </p:set>
                                    <p:animEffect transition="in" filter="fade">
                                      <p:cBhvr>
                                        <p:cTn id="106" dur="1000"/>
                                        <p:tgtEl>
                                          <p:spTgt spid="12"/>
                                        </p:tgtEl>
                                      </p:cBhvr>
                                    </p:animEffect>
                                    <p:anim calcmode="lin" valueType="num">
                                      <p:cBhvr>
                                        <p:cTn id="107" dur="1000" fill="hold"/>
                                        <p:tgtEl>
                                          <p:spTgt spid="12"/>
                                        </p:tgtEl>
                                        <p:attrNameLst>
                                          <p:attrName>ppt_x</p:attrName>
                                        </p:attrNameLst>
                                      </p:cBhvr>
                                      <p:tavLst>
                                        <p:tav tm="0">
                                          <p:val>
                                            <p:strVal val="#ppt_x-.1"/>
                                          </p:val>
                                        </p:tav>
                                        <p:tav tm="100000">
                                          <p:val>
                                            <p:strVal val="#ppt_x"/>
                                          </p:val>
                                        </p:tav>
                                      </p:tavLst>
                                    </p:anim>
                                    <p:anim calcmode="lin" valueType="num">
                                      <p:cBhvr>
                                        <p:cTn id="10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RedHouseRock.jpg"/>
          <p:cNvPicPr>
            <a:picLocks noChangeAspect="1"/>
          </p:cNvPicPr>
          <p:nvPr/>
        </p:nvPicPr>
        <p:blipFill>
          <a:blip r:embed="rId2" cstate="print"/>
          <a:stretch>
            <a:fillRect/>
          </a:stretch>
        </p:blipFill>
        <p:spPr bwMode="auto">
          <a:xfrm>
            <a:off x="0" y="0"/>
            <a:ext cx="9144000" cy="5715000"/>
          </a:xfrm>
          <a:prstGeom prst="rect">
            <a:avLst/>
          </a:prstGeom>
          <a:solidFill>
            <a:schemeClr val="tx2">
              <a:lumMod val="25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ombinar"/>
          <p:cNvSpPr/>
          <p:nvPr/>
        </p:nvSpPr>
        <p:spPr>
          <a:xfrm>
            <a:off x="0" y="298450"/>
            <a:ext cx="9144000" cy="1249363"/>
          </a:xfrm>
          <a:prstGeom prst="flowChartMerge">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flipV="1">
            <a:off x="0" y="4286250"/>
            <a:ext cx="9144000" cy="1063625"/>
          </a:xfrm>
          <a:prstGeom prst="flowChartMerge">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ombinar"/>
          <p:cNvSpPr/>
          <p:nvPr/>
        </p:nvSpPr>
        <p:spPr>
          <a:xfrm>
            <a:off x="0" y="774700"/>
            <a:ext cx="9144000" cy="1249363"/>
          </a:xfrm>
          <a:prstGeom prst="flowChartMerge">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mbinar"/>
          <p:cNvSpPr/>
          <p:nvPr/>
        </p:nvSpPr>
        <p:spPr>
          <a:xfrm flipV="1">
            <a:off x="0" y="3690938"/>
            <a:ext cx="9144000" cy="1063625"/>
          </a:xfrm>
          <a:prstGeom prst="flowChartMerge">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a:off x="0" y="1428750"/>
            <a:ext cx="9144000" cy="1309688"/>
          </a:xfrm>
          <a:prstGeom prst="flowChartMerge">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flipV="1">
            <a:off x="0" y="2976563"/>
            <a:ext cx="9144000" cy="1182687"/>
          </a:xfrm>
          <a:prstGeom prst="flowChartMerge">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539750" y="4370388"/>
            <a:ext cx="84963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Rathaus</a:t>
            </a:r>
            <a:r>
              <a:rPr lang="es-ES" i="1" dirty="0">
                <a:effectLst>
                  <a:glow rad="101600">
                    <a:schemeClr val="accent2">
                      <a:satMod val="175000"/>
                      <a:alpha val="40000"/>
                    </a:schemeClr>
                  </a:glow>
                  <a:outerShdw blurRad="38100" dist="38100" dir="2700000" algn="tl">
                    <a:srgbClr val="000000">
                      <a:alpha val="43137"/>
                    </a:srgbClr>
                  </a:outerShdw>
                </a:effectLst>
              </a:rPr>
              <a:t>. La construcción del Ayuntamiento Antiguo de Núremberg abarcó tres siglos. En el siglo XIV se puso la primera piedra, en el siglo XVI se hizo una completa ampliación y no fue hasta el siglo XVII cuando se añadió la fachada que da a </a:t>
            </a:r>
            <a:r>
              <a:rPr lang="es-ES" i="1" dirty="0" err="1">
                <a:effectLst>
                  <a:glow rad="101600">
                    <a:schemeClr val="accent2">
                      <a:satMod val="175000"/>
                      <a:alpha val="40000"/>
                    </a:schemeClr>
                  </a:glow>
                  <a:outerShdw blurRad="38100" dist="38100" dir="2700000" algn="tl">
                    <a:srgbClr val="000000">
                      <a:alpha val="43137"/>
                    </a:srgbClr>
                  </a:outerShdw>
                </a:effectLst>
              </a:rPr>
              <a:t>Rathausplatz</a:t>
            </a:r>
            <a:r>
              <a:rPr lang="es-ES" i="1" dirty="0">
                <a:effectLst>
                  <a:glow rad="101600">
                    <a:schemeClr val="accent2">
                      <a:satMod val="175000"/>
                      <a:alpha val="40000"/>
                    </a:schemeClr>
                  </a:glow>
                  <a:outerShdw blurRad="38100" dist="38100" dir="2700000" algn="tl">
                    <a:srgbClr val="000000">
                      <a:alpha val="43137"/>
                    </a:srgbClr>
                  </a:outerShdw>
                </a:effectLst>
              </a:rPr>
              <a:t>, en estilo renacentista.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3000"/>
                                        <p:tgtEl>
                                          <p:spTgt spid="7"/>
                                        </p:tgtEl>
                                      </p:cBhvr>
                                    </p:animEffect>
                                  </p:childTnLst>
                                </p:cTn>
                              </p:par>
                              <p:par>
                                <p:cTn id="14" presetID="16" presetClass="entr" presetSubtype="21"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3000"/>
                                        <p:tgtEl>
                                          <p:spTgt spid="8"/>
                                        </p:tgtEl>
                                      </p:cBhvr>
                                    </p:animEffect>
                                  </p:childTnLst>
                                </p:cTn>
                              </p:par>
                              <p:par>
                                <p:cTn id="17" presetID="16" presetClass="entr" presetSubtype="2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3000"/>
                                        <p:tgtEl>
                                          <p:spTgt spid="9"/>
                                        </p:tgtEl>
                                      </p:cBhvr>
                                    </p:animEffect>
                                  </p:childTnLst>
                                </p:cTn>
                              </p:par>
                              <p:par>
                                <p:cTn id="20" presetID="16" presetClass="entr" presetSubtype="21"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3000"/>
                                        <p:tgtEl>
                                          <p:spTgt spid="10"/>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childTnLst>
                          </p:cTn>
                        </p:par>
                        <p:par>
                          <p:cTn id="35" fill="hold" nodeType="afterGroup">
                            <p:stCondLst>
                              <p:cond delay="3000"/>
                            </p:stCondLst>
                            <p:childTnLst>
                              <p:par>
                                <p:cTn id="36" presetID="2" presetClass="exit" presetSubtype="1"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ppt_x"/>
                                          </p:val>
                                        </p:tav>
                                      </p:tavLst>
                                    </p:anim>
                                    <p:anim calcmode="lin" valueType="num">
                                      <p:cBhvr additive="base">
                                        <p:cTn id="38" dur="3000"/>
                                        <p:tgtEl>
                                          <p:spTgt spid="5"/>
                                        </p:tgtEl>
                                        <p:attrNameLst>
                                          <p:attrName>ppt_y</p:attrName>
                                        </p:attrNameLst>
                                      </p:cBhvr>
                                      <p:tavLst>
                                        <p:tav tm="0">
                                          <p:val>
                                            <p:strVal val="ppt_y"/>
                                          </p:val>
                                        </p:tav>
                                        <p:tav tm="100000">
                                          <p:val>
                                            <p:strVal val="0-ppt_h/2"/>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1" fill="hold" nodeType="withEffect">
                                  <p:stCondLst>
                                    <p:cond delay="0"/>
                                  </p:stCondLst>
                                  <p:childTnLst>
                                    <p:anim calcmode="lin" valueType="num">
                                      <p:cBhvr additive="base">
                                        <p:cTn id="41" dur="3000"/>
                                        <p:tgtEl>
                                          <p:spTgt spid="7"/>
                                        </p:tgtEl>
                                        <p:attrNameLst>
                                          <p:attrName>ppt_x</p:attrName>
                                        </p:attrNameLst>
                                      </p:cBhvr>
                                      <p:tavLst>
                                        <p:tav tm="0">
                                          <p:val>
                                            <p:strVal val="ppt_x"/>
                                          </p:val>
                                        </p:tav>
                                        <p:tav tm="100000">
                                          <p:val>
                                            <p:strVal val="ppt_x"/>
                                          </p:val>
                                        </p:tav>
                                      </p:tavLst>
                                    </p:anim>
                                    <p:anim calcmode="lin" valueType="num">
                                      <p:cBhvr additive="base">
                                        <p:cTn id="42" dur="3000"/>
                                        <p:tgtEl>
                                          <p:spTgt spid="7"/>
                                        </p:tgtEl>
                                        <p:attrNameLst>
                                          <p:attrName>ppt_y</p:attrName>
                                        </p:attrNameLst>
                                      </p:cBhvr>
                                      <p:tavLst>
                                        <p:tav tm="0">
                                          <p:val>
                                            <p:strVal val="ppt_y"/>
                                          </p:val>
                                        </p:tav>
                                        <p:tav tm="100000">
                                          <p:val>
                                            <p:strVal val="0-ppt_h/2"/>
                                          </p:val>
                                        </p:tav>
                                      </p:tavLst>
                                    </p:anim>
                                    <p:set>
                                      <p:cBhvr>
                                        <p:cTn id="43" dur="1" fill="hold">
                                          <p:stCondLst>
                                            <p:cond delay="2999"/>
                                          </p:stCondLst>
                                        </p:cTn>
                                        <p:tgtEl>
                                          <p:spTgt spid="7"/>
                                        </p:tgtEl>
                                        <p:attrNameLst>
                                          <p:attrName>style.visibility</p:attrName>
                                        </p:attrNameLst>
                                      </p:cBhvr>
                                      <p:to>
                                        <p:strVal val="hidden"/>
                                      </p:to>
                                    </p:set>
                                  </p:childTnLst>
                                </p:cTn>
                              </p:par>
                              <p:par>
                                <p:cTn id="44" presetID="2" presetClass="exit" presetSubtype="1" fill="hold" nodeType="withEffect">
                                  <p:stCondLst>
                                    <p:cond delay="0"/>
                                  </p:stCondLst>
                                  <p:childTnLst>
                                    <p:anim calcmode="lin" valueType="num">
                                      <p:cBhvr additive="base">
                                        <p:cTn id="45" dur="3000"/>
                                        <p:tgtEl>
                                          <p:spTgt spid="9"/>
                                        </p:tgtEl>
                                        <p:attrNameLst>
                                          <p:attrName>ppt_x</p:attrName>
                                        </p:attrNameLst>
                                      </p:cBhvr>
                                      <p:tavLst>
                                        <p:tav tm="0">
                                          <p:val>
                                            <p:strVal val="ppt_x"/>
                                          </p:val>
                                        </p:tav>
                                        <p:tav tm="100000">
                                          <p:val>
                                            <p:strVal val="ppt_x"/>
                                          </p:val>
                                        </p:tav>
                                      </p:tavLst>
                                    </p:anim>
                                    <p:anim calcmode="lin" valueType="num">
                                      <p:cBhvr additive="base">
                                        <p:cTn id="46" dur="3000"/>
                                        <p:tgtEl>
                                          <p:spTgt spid="9"/>
                                        </p:tgtEl>
                                        <p:attrNameLst>
                                          <p:attrName>ppt_y</p:attrName>
                                        </p:attrNameLst>
                                      </p:cBhvr>
                                      <p:tavLst>
                                        <p:tav tm="0">
                                          <p:val>
                                            <p:strVal val="ppt_y"/>
                                          </p:val>
                                        </p:tav>
                                        <p:tav tm="100000">
                                          <p:val>
                                            <p:strVal val="0-ppt_h/2"/>
                                          </p:val>
                                        </p:tav>
                                      </p:tavLst>
                                    </p:anim>
                                    <p:set>
                                      <p:cBhvr>
                                        <p:cTn id="47" dur="1" fill="hold">
                                          <p:stCondLst>
                                            <p:cond delay="2999"/>
                                          </p:stCondLst>
                                        </p:cTn>
                                        <p:tgtEl>
                                          <p:spTgt spid="9"/>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ppt_x"/>
                                          </p:val>
                                        </p:tav>
                                      </p:tavLst>
                                    </p:anim>
                                    <p:anim calcmode="lin" valueType="num">
                                      <p:cBhvr additive="base">
                                        <p:cTn id="50" dur="3000"/>
                                        <p:tgtEl>
                                          <p:spTgt spid="6"/>
                                        </p:tgtEl>
                                        <p:attrNameLst>
                                          <p:attrName>ppt_y</p:attrName>
                                        </p:attrNameLst>
                                      </p:cBhvr>
                                      <p:tavLst>
                                        <p:tav tm="0">
                                          <p:val>
                                            <p:strVal val="ppt_y"/>
                                          </p:val>
                                        </p:tav>
                                        <p:tav tm="100000">
                                          <p:val>
                                            <p:strVal val="1+ppt_h/2"/>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ppt_x"/>
                                          </p:val>
                                        </p:tav>
                                      </p:tavLst>
                                    </p:anim>
                                    <p:anim calcmode="lin" valueType="num">
                                      <p:cBhvr additive="base">
                                        <p:cTn id="54" dur="3000"/>
                                        <p:tgtEl>
                                          <p:spTgt spid="8"/>
                                        </p:tgtEl>
                                        <p:attrNameLst>
                                          <p:attrName>ppt_y</p:attrName>
                                        </p:attrNameLst>
                                      </p:cBhvr>
                                      <p:tavLst>
                                        <p:tav tm="0">
                                          <p:val>
                                            <p:strVal val="ppt_y"/>
                                          </p:val>
                                        </p:tav>
                                        <p:tav tm="100000">
                                          <p:val>
                                            <p:strVal val="1+ppt_h/2"/>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4"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ppt_x"/>
                                          </p:val>
                                        </p:tav>
                                      </p:tavLst>
                                    </p:anim>
                                    <p:anim calcmode="lin" valueType="num">
                                      <p:cBhvr additive="base">
                                        <p:cTn id="58" dur="3000"/>
                                        <p:tgtEl>
                                          <p:spTgt spid="10"/>
                                        </p:tgtEl>
                                        <p:attrNameLst>
                                          <p:attrName>ppt_y</p:attrName>
                                        </p:attrNameLst>
                                      </p:cBhvr>
                                      <p:tavLst>
                                        <p:tav tm="0">
                                          <p:val>
                                            <p:strVal val="ppt_y"/>
                                          </p:val>
                                        </p:tav>
                                        <p:tav tm="100000">
                                          <p:val>
                                            <p:strVal val="1+ppt_h/2"/>
                                          </p:val>
                                        </p:tav>
                                      </p:tavLst>
                                    </p:anim>
                                    <p:set>
                                      <p:cBhvr>
                                        <p:cTn id="59" dur="1" fill="hold">
                                          <p:stCondLst>
                                            <p:cond delay="2999"/>
                                          </p:stCondLst>
                                        </p:cTn>
                                        <p:tgtEl>
                                          <p:spTgt spid="10"/>
                                        </p:tgtEl>
                                        <p:attrNameLst>
                                          <p:attrName>style.visibility</p:attrName>
                                        </p:attrNameLst>
                                      </p:cBhvr>
                                      <p:to>
                                        <p:strVal val="hidden"/>
                                      </p:to>
                                    </p:set>
                                  </p:childTnLst>
                                </p:cTn>
                              </p:par>
                              <p:par>
                                <p:cTn id="60" presetID="16" presetClass="entr" presetSubtype="4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Horizontal)">
                                      <p:cBhvr>
                                        <p:cTn id="62" dur="3000"/>
                                        <p:tgtEl>
                                          <p:spTgt spid="4"/>
                                        </p:tgtEl>
                                      </p:cBhvr>
                                    </p:animEffect>
                                  </p:childTnLst>
                                </p:cTn>
                              </p:par>
                              <p:par>
                                <p:cTn id="63" presetID="23" presetClass="entr" presetSubtype="288"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3000" fill="hold"/>
                                        <p:tgtEl>
                                          <p:spTgt spid="4"/>
                                        </p:tgtEl>
                                        <p:attrNameLst>
                                          <p:attrName>ppt_w</p:attrName>
                                        </p:attrNameLst>
                                      </p:cBhvr>
                                      <p:tavLst>
                                        <p:tav tm="0">
                                          <p:val>
                                            <p:strVal val="4/3*#ppt_w"/>
                                          </p:val>
                                        </p:tav>
                                        <p:tav tm="100000">
                                          <p:val>
                                            <p:strVal val="#ppt_w"/>
                                          </p:val>
                                        </p:tav>
                                      </p:tavLst>
                                    </p:anim>
                                    <p:anim calcmode="lin" valueType="num">
                                      <p:cBhvr>
                                        <p:cTn id="66" dur="3000" fill="hold"/>
                                        <p:tgtEl>
                                          <p:spTgt spid="4"/>
                                        </p:tgtEl>
                                        <p:attrNameLst>
                                          <p:attrName>ppt_h</p:attrName>
                                        </p:attrNameLst>
                                      </p:cBhvr>
                                      <p:tavLst>
                                        <p:tav tm="0">
                                          <p:val>
                                            <p:strVal val="4/3*#ppt_h"/>
                                          </p:val>
                                        </p:tav>
                                        <p:tav tm="100000">
                                          <p:val>
                                            <p:strVal val="#ppt_h"/>
                                          </p:val>
                                        </p:tav>
                                      </p:tavLst>
                                    </p:anim>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1"/>
                                          </p:val>
                                        </p:tav>
                                        <p:tav tm="100000">
                                          <p:val>
                                            <p:strVal val="#ppt_x"/>
                                          </p:val>
                                        </p:tav>
                                      </p:tavLst>
                                    </p:anim>
                                    <p:anim calcmode="lin" valueType="num">
                                      <p:cBhvr>
                                        <p:cTn id="7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t-St-Helens-Sunset-5672-web-4-1024-CR (1).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Cheurón"/>
          <p:cNvSpPr/>
          <p:nvPr/>
        </p:nvSpPr>
        <p:spPr>
          <a:xfrm flipH="1">
            <a:off x="928688" y="1370013"/>
            <a:ext cx="2938462" cy="2678112"/>
          </a:xfrm>
          <a:prstGeom prst="chevron">
            <a:avLst>
              <a:gd name="adj" fmla="val 714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flipH="1">
            <a:off x="0" y="1370013"/>
            <a:ext cx="2938463" cy="2678112"/>
          </a:xfrm>
          <a:prstGeom prst="chevron">
            <a:avLst>
              <a:gd name="adj" fmla="val 71454"/>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23 Cheurón"/>
          <p:cNvSpPr/>
          <p:nvPr/>
        </p:nvSpPr>
        <p:spPr>
          <a:xfrm flipH="1">
            <a:off x="2786063" y="1309688"/>
            <a:ext cx="2938462" cy="2738437"/>
          </a:xfrm>
          <a:prstGeom prst="chevron">
            <a:avLst>
              <a:gd name="adj" fmla="val 714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5" name="24 Cheurón"/>
          <p:cNvSpPr/>
          <p:nvPr/>
        </p:nvSpPr>
        <p:spPr>
          <a:xfrm flipH="1">
            <a:off x="1857375" y="1309688"/>
            <a:ext cx="2938463" cy="2738437"/>
          </a:xfrm>
          <a:prstGeom prst="chevron">
            <a:avLst>
              <a:gd name="adj" fmla="val 71454"/>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6" name="25 Cheurón"/>
          <p:cNvSpPr/>
          <p:nvPr/>
        </p:nvSpPr>
        <p:spPr>
          <a:xfrm flipH="1">
            <a:off x="4572000" y="1309688"/>
            <a:ext cx="2938463" cy="2738437"/>
          </a:xfrm>
          <a:prstGeom prst="chevron">
            <a:avLst>
              <a:gd name="adj" fmla="val 714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7" name="26 Cheurón"/>
          <p:cNvSpPr/>
          <p:nvPr/>
        </p:nvSpPr>
        <p:spPr>
          <a:xfrm flipH="1">
            <a:off x="3643313" y="1309688"/>
            <a:ext cx="2938462" cy="2738437"/>
          </a:xfrm>
          <a:prstGeom prst="chevron">
            <a:avLst>
              <a:gd name="adj" fmla="val 71454"/>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8" name="27 Cheurón"/>
          <p:cNvSpPr/>
          <p:nvPr/>
        </p:nvSpPr>
        <p:spPr>
          <a:xfrm flipH="1">
            <a:off x="6429375" y="1309688"/>
            <a:ext cx="2714625" cy="2679700"/>
          </a:xfrm>
          <a:prstGeom prst="chevron">
            <a:avLst>
              <a:gd name="adj" fmla="val 73561"/>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9" name="28 Cheurón"/>
          <p:cNvSpPr/>
          <p:nvPr/>
        </p:nvSpPr>
        <p:spPr>
          <a:xfrm flipH="1">
            <a:off x="5500688" y="1309688"/>
            <a:ext cx="2938462" cy="2738437"/>
          </a:xfrm>
          <a:prstGeom prst="chevron">
            <a:avLst>
              <a:gd name="adj" fmla="val 71454"/>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uadroTexto"/>
          <p:cNvSpPr txBox="1"/>
          <p:nvPr/>
        </p:nvSpPr>
        <p:spPr>
          <a:xfrm>
            <a:off x="684213" y="4657725"/>
            <a:ext cx="82089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St-Sebaldus</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Kirche</a:t>
            </a:r>
            <a:r>
              <a:rPr lang="es-ES" i="1" dirty="0">
                <a:effectLst>
                  <a:glow rad="101600">
                    <a:schemeClr val="accent2">
                      <a:satMod val="175000"/>
                      <a:alpha val="40000"/>
                    </a:schemeClr>
                  </a:glow>
                  <a:outerShdw blurRad="38100" dist="38100" dir="2700000" algn="tl">
                    <a:srgbClr val="000000">
                      <a:alpha val="43137"/>
                    </a:srgbClr>
                  </a:outerShdw>
                </a:effectLst>
              </a:rPr>
              <a:t>. Construida en el año 1273, la iglesia de San </a:t>
            </a:r>
            <a:r>
              <a:rPr lang="es-ES" i="1" dirty="0" err="1">
                <a:effectLst>
                  <a:glow rad="101600">
                    <a:schemeClr val="accent2">
                      <a:satMod val="175000"/>
                      <a:alpha val="40000"/>
                    </a:schemeClr>
                  </a:glow>
                  <a:outerShdw blurRad="38100" dist="38100" dir="2700000" algn="tl">
                    <a:srgbClr val="000000">
                      <a:alpha val="43137"/>
                    </a:srgbClr>
                  </a:outerShdw>
                </a:effectLst>
              </a:rPr>
              <a:t>Sebaldo</a:t>
            </a:r>
            <a:r>
              <a:rPr lang="es-ES" i="1" dirty="0">
                <a:effectLst>
                  <a:glow rad="101600">
                    <a:schemeClr val="accent2">
                      <a:satMod val="175000"/>
                      <a:alpha val="40000"/>
                    </a:schemeClr>
                  </a:glow>
                  <a:outerShdw blurRad="38100" dist="38100" dir="2700000" algn="tl">
                    <a:srgbClr val="000000">
                      <a:alpha val="43137"/>
                    </a:srgbClr>
                  </a:outerShdw>
                </a:effectLst>
              </a:rPr>
              <a:t> es la más antigua de Núremberg y constituye un excelente ejemplo de transición del arte románico a los estilos góticos alemanes.</a:t>
            </a:r>
          </a:p>
        </p:txBody>
      </p:sp>
    </p:spTree>
  </p:cSld>
  <p:clrMapOvr>
    <a:masterClrMapping/>
  </p:clrMapOvr>
  <mc:AlternateContent xmlns:mc="http://schemas.openxmlformats.org/markup-compatibility/2006" xmlns:p14="http://schemas.microsoft.com/office/powerpoint/2010/main">
    <mc:Choice Requires="p14">
      <p:transition spd="slow" p14:dur="200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0-#ppt_w/2"/>
                                          </p:val>
                                        </p:tav>
                                        <p:tav tm="100000">
                                          <p:val>
                                            <p:strVal val="#ppt_x"/>
                                          </p:val>
                                        </p:tav>
                                      </p:tavLst>
                                    </p:anim>
                                    <p:anim calcmode="lin" valueType="num">
                                      <p:cBhvr additive="base">
                                        <p:cTn id="12" dur="3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3000" fill="hold"/>
                                        <p:tgtEl>
                                          <p:spTgt spid="25"/>
                                        </p:tgtEl>
                                        <p:attrNameLst>
                                          <p:attrName>ppt_x</p:attrName>
                                        </p:attrNameLst>
                                      </p:cBhvr>
                                      <p:tavLst>
                                        <p:tav tm="0">
                                          <p:val>
                                            <p:strVal val="0-#ppt_w/2"/>
                                          </p:val>
                                        </p:tav>
                                        <p:tav tm="100000">
                                          <p:val>
                                            <p:strVal val="#ppt_x"/>
                                          </p:val>
                                        </p:tav>
                                      </p:tavLst>
                                    </p:anim>
                                    <p:anim calcmode="lin" valueType="num">
                                      <p:cBhvr additive="base">
                                        <p:cTn id="20" dur="30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3000" fill="hold"/>
                                        <p:tgtEl>
                                          <p:spTgt spid="26"/>
                                        </p:tgtEl>
                                        <p:attrNameLst>
                                          <p:attrName>ppt_x</p:attrName>
                                        </p:attrNameLst>
                                      </p:cBhvr>
                                      <p:tavLst>
                                        <p:tav tm="0">
                                          <p:val>
                                            <p:strVal val="0-#ppt_w/2"/>
                                          </p:val>
                                        </p:tav>
                                        <p:tav tm="100000">
                                          <p:val>
                                            <p:strVal val="#ppt_x"/>
                                          </p:val>
                                        </p:tav>
                                      </p:tavLst>
                                    </p:anim>
                                    <p:anim calcmode="lin" valueType="num">
                                      <p:cBhvr additive="base">
                                        <p:cTn id="24" dur="30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3000" fill="hold"/>
                                        <p:tgtEl>
                                          <p:spTgt spid="27"/>
                                        </p:tgtEl>
                                        <p:attrNameLst>
                                          <p:attrName>ppt_x</p:attrName>
                                        </p:attrNameLst>
                                      </p:cBhvr>
                                      <p:tavLst>
                                        <p:tav tm="0">
                                          <p:val>
                                            <p:strVal val="0-#ppt_w/2"/>
                                          </p:val>
                                        </p:tav>
                                        <p:tav tm="100000">
                                          <p:val>
                                            <p:strVal val="#ppt_x"/>
                                          </p:val>
                                        </p:tav>
                                      </p:tavLst>
                                    </p:anim>
                                    <p:anim calcmode="lin" valueType="num">
                                      <p:cBhvr additive="base">
                                        <p:cTn id="28" dur="3000" fill="hold"/>
                                        <p:tgtEl>
                                          <p:spTgt spid="27"/>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0-#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3000" fill="hold"/>
                                        <p:tgtEl>
                                          <p:spTgt spid="29"/>
                                        </p:tgtEl>
                                        <p:attrNameLst>
                                          <p:attrName>ppt_x</p:attrName>
                                        </p:attrNameLst>
                                      </p:cBhvr>
                                      <p:tavLst>
                                        <p:tav tm="0">
                                          <p:val>
                                            <p:strVal val="0-#ppt_w/2"/>
                                          </p:val>
                                        </p:tav>
                                        <p:tav tm="100000">
                                          <p:val>
                                            <p:strVal val="#ppt_x"/>
                                          </p:val>
                                        </p:tav>
                                      </p:tavLst>
                                    </p:anim>
                                    <p:anim calcmode="lin" valueType="num">
                                      <p:cBhvr additive="base">
                                        <p:cTn id="36" dur="3000" fill="hold"/>
                                        <p:tgtEl>
                                          <p:spTgt spid="29"/>
                                        </p:tgtEl>
                                        <p:attrNameLst>
                                          <p:attrName>ppt_y</p:attrName>
                                        </p:attrNameLst>
                                      </p:cBhvr>
                                      <p:tavLst>
                                        <p:tav tm="0">
                                          <p:val>
                                            <p:strVal val="#ppt_y"/>
                                          </p:val>
                                        </p:tav>
                                        <p:tav tm="100000">
                                          <p:val>
                                            <p:strVal val="#ppt_y"/>
                                          </p:val>
                                        </p:tav>
                                      </p:tavLst>
                                    </p:anim>
                                  </p:childTnLst>
                                </p:cTn>
                              </p:par>
                              <p:par>
                                <p:cTn id="37" presetID="15" presetClass="entr" presetSubtype="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3000" fill="hold"/>
                                        <p:tgtEl>
                                          <p:spTgt spid="20"/>
                                        </p:tgtEl>
                                        <p:attrNameLst>
                                          <p:attrName>ppt_w</p:attrName>
                                        </p:attrNameLst>
                                      </p:cBhvr>
                                      <p:tavLst>
                                        <p:tav tm="0">
                                          <p:val>
                                            <p:fltVal val="0"/>
                                          </p:val>
                                        </p:tav>
                                        <p:tav tm="100000">
                                          <p:val>
                                            <p:strVal val="#ppt_w"/>
                                          </p:val>
                                        </p:tav>
                                      </p:tavLst>
                                    </p:anim>
                                    <p:anim calcmode="lin" valueType="num">
                                      <p:cBhvr>
                                        <p:cTn id="40" dur="3000" fill="hold"/>
                                        <p:tgtEl>
                                          <p:spTgt spid="20"/>
                                        </p:tgtEl>
                                        <p:attrNameLst>
                                          <p:attrName>ppt_h</p:attrName>
                                        </p:attrNameLst>
                                      </p:cBhvr>
                                      <p:tavLst>
                                        <p:tav tm="0">
                                          <p:val>
                                            <p:fltVal val="0"/>
                                          </p:val>
                                        </p:tav>
                                        <p:tav tm="100000">
                                          <p:val>
                                            <p:strVal val="#ppt_h"/>
                                          </p:val>
                                        </p:tav>
                                      </p:tavLst>
                                    </p:anim>
                                    <p:anim calcmode="lin" valueType="num">
                                      <p:cBhvr>
                                        <p:cTn id="41"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20"/>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3000" fill="hold"/>
                                        <p:tgtEl>
                                          <p:spTgt spid="21"/>
                                        </p:tgtEl>
                                        <p:attrNameLst>
                                          <p:attrName>ppt_w</p:attrName>
                                        </p:attrNameLst>
                                      </p:cBhvr>
                                      <p:tavLst>
                                        <p:tav tm="0">
                                          <p:val>
                                            <p:fltVal val="0"/>
                                          </p:val>
                                        </p:tav>
                                        <p:tav tm="100000">
                                          <p:val>
                                            <p:strVal val="#ppt_w"/>
                                          </p:val>
                                        </p:tav>
                                      </p:tavLst>
                                    </p:anim>
                                    <p:anim calcmode="lin" valueType="num">
                                      <p:cBhvr>
                                        <p:cTn id="46" dur="3000" fill="hold"/>
                                        <p:tgtEl>
                                          <p:spTgt spid="21"/>
                                        </p:tgtEl>
                                        <p:attrNameLst>
                                          <p:attrName>ppt_h</p:attrName>
                                        </p:attrNameLst>
                                      </p:cBhvr>
                                      <p:tavLst>
                                        <p:tav tm="0">
                                          <p:val>
                                            <p:fltVal val="0"/>
                                          </p:val>
                                        </p:tav>
                                        <p:tav tm="100000">
                                          <p:val>
                                            <p:strVal val="#ppt_h"/>
                                          </p:val>
                                        </p:tav>
                                      </p:tavLst>
                                    </p:anim>
                                    <p:anim calcmode="lin" valueType="num">
                                      <p:cBhvr>
                                        <p:cTn id="47"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8" dur="3000" fill="hold"/>
                                        <p:tgtEl>
                                          <p:spTgt spid="21"/>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3000" fill="hold"/>
                                        <p:tgtEl>
                                          <p:spTgt spid="24"/>
                                        </p:tgtEl>
                                        <p:attrNameLst>
                                          <p:attrName>ppt_w</p:attrName>
                                        </p:attrNameLst>
                                      </p:cBhvr>
                                      <p:tavLst>
                                        <p:tav tm="0">
                                          <p:val>
                                            <p:fltVal val="0"/>
                                          </p:val>
                                        </p:tav>
                                        <p:tav tm="100000">
                                          <p:val>
                                            <p:strVal val="#ppt_w"/>
                                          </p:val>
                                        </p:tav>
                                      </p:tavLst>
                                    </p:anim>
                                    <p:anim calcmode="lin" valueType="num">
                                      <p:cBhvr>
                                        <p:cTn id="52" dur="3000" fill="hold"/>
                                        <p:tgtEl>
                                          <p:spTgt spid="24"/>
                                        </p:tgtEl>
                                        <p:attrNameLst>
                                          <p:attrName>ppt_h</p:attrName>
                                        </p:attrNameLst>
                                      </p:cBhvr>
                                      <p:tavLst>
                                        <p:tav tm="0">
                                          <p:val>
                                            <p:fltVal val="0"/>
                                          </p:val>
                                        </p:tav>
                                        <p:tav tm="100000">
                                          <p:val>
                                            <p:strVal val="#ppt_h"/>
                                          </p:val>
                                        </p:tav>
                                      </p:tavLst>
                                    </p:anim>
                                    <p:anim calcmode="lin" valueType="num">
                                      <p:cBhvr>
                                        <p:cTn id="53"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54" dur="3000" fill="hold"/>
                                        <p:tgtEl>
                                          <p:spTgt spid="24"/>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3000" fill="hold"/>
                                        <p:tgtEl>
                                          <p:spTgt spid="25"/>
                                        </p:tgtEl>
                                        <p:attrNameLst>
                                          <p:attrName>ppt_w</p:attrName>
                                        </p:attrNameLst>
                                      </p:cBhvr>
                                      <p:tavLst>
                                        <p:tav tm="0">
                                          <p:val>
                                            <p:fltVal val="0"/>
                                          </p:val>
                                        </p:tav>
                                        <p:tav tm="100000">
                                          <p:val>
                                            <p:strVal val="#ppt_w"/>
                                          </p:val>
                                        </p:tav>
                                      </p:tavLst>
                                    </p:anim>
                                    <p:anim calcmode="lin" valueType="num">
                                      <p:cBhvr>
                                        <p:cTn id="58" dur="3000" fill="hold"/>
                                        <p:tgtEl>
                                          <p:spTgt spid="25"/>
                                        </p:tgtEl>
                                        <p:attrNameLst>
                                          <p:attrName>ppt_h</p:attrName>
                                        </p:attrNameLst>
                                      </p:cBhvr>
                                      <p:tavLst>
                                        <p:tav tm="0">
                                          <p:val>
                                            <p:fltVal val="0"/>
                                          </p:val>
                                        </p:tav>
                                        <p:tav tm="100000">
                                          <p:val>
                                            <p:strVal val="#ppt_h"/>
                                          </p:val>
                                        </p:tav>
                                      </p:tavLst>
                                    </p:anim>
                                    <p:anim calcmode="lin" valueType="num">
                                      <p:cBhvr>
                                        <p:cTn id="59"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25"/>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3000" fill="hold"/>
                                        <p:tgtEl>
                                          <p:spTgt spid="26"/>
                                        </p:tgtEl>
                                        <p:attrNameLst>
                                          <p:attrName>ppt_w</p:attrName>
                                        </p:attrNameLst>
                                      </p:cBhvr>
                                      <p:tavLst>
                                        <p:tav tm="0">
                                          <p:val>
                                            <p:fltVal val="0"/>
                                          </p:val>
                                        </p:tav>
                                        <p:tav tm="100000">
                                          <p:val>
                                            <p:strVal val="#ppt_w"/>
                                          </p:val>
                                        </p:tav>
                                      </p:tavLst>
                                    </p:anim>
                                    <p:anim calcmode="lin" valueType="num">
                                      <p:cBhvr>
                                        <p:cTn id="64" dur="3000" fill="hold"/>
                                        <p:tgtEl>
                                          <p:spTgt spid="26"/>
                                        </p:tgtEl>
                                        <p:attrNameLst>
                                          <p:attrName>ppt_h</p:attrName>
                                        </p:attrNameLst>
                                      </p:cBhvr>
                                      <p:tavLst>
                                        <p:tav tm="0">
                                          <p:val>
                                            <p:fltVal val="0"/>
                                          </p:val>
                                        </p:tav>
                                        <p:tav tm="100000">
                                          <p:val>
                                            <p:strVal val="#ppt_h"/>
                                          </p:val>
                                        </p:tav>
                                      </p:tavLst>
                                    </p:anim>
                                    <p:anim calcmode="lin" valueType="num">
                                      <p:cBhvr>
                                        <p:cTn id="65"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66" dur="3000" fill="hold"/>
                                        <p:tgtEl>
                                          <p:spTgt spid="26"/>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3000" fill="hold"/>
                                        <p:tgtEl>
                                          <p:spTgt spid="27"/>
                                        </p:tgtEl>
                                        <p:attrNameLst>
                                          <p:attrName>ppt_w</p:attrName>
                                        </p:attrNameLst>
                                      </p:cBhvr>
                                      <p:tavLst>
                                        <p:tav tm="0">
                                          <p:val>
                                            <p:fltVal val="0"/>
                                          </p:val>
                                        </p:tav>
                                        <p:tav tm="100000">
                                          <p:val>
                                            <p:strVal val="#ppt_w"/>
                                          </p:val>
                                        </p:tav>
                                      </p:tavLst>
                                    </p:anim>
                                    <p:anim calcmode="lin" valueType="num">
                                      <p:cBhvr>
                                        <p:cTn id="70" dur="3000" fill="hold"/>
                                        <p:tgtEl>
                                          <p:spTgt spid="27"/>
                                        </p:tgtEl>
                                        <p:attrNameLst>
                                          <p:attrName>ppt_h</p:attrName>
                                        </p:attrNameLst>
                                      </p:cBhvr>
                                      <p:tavLst>
                                        <p:tav tm="0">
                                          <p:val>
                                            <p:fltVal val="0"/>
                                          </p:val>
                                        </p:tav>
                                        <p:tav tm="100000">
                                          <p:val>
                                            <p:strVal val="#ppt_h"/>
                                          </p:val>
                                        </p:tav>
                                      </p:tavLst>
                                    </p:anim>
                                    <p:anim calcmode="lin" valueType="num">
                                      <p:cBhvr>
                                        <p:cTn id="71" dur="3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2" dur="3000" fill="hold"/>
                                        <p:tgtEl>
                                          <p:spTgt spid="27"/>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3000" fill="hold"/>
                                        <p:tgtEl>
                                          <p:spTgt spid="28"/>
                                        </p:tgtEl>
                                        <p:attrNameLst>
                                          <p:attrName>ppt_w</p:attrName>
                                        </p:attrNameLst>
                                      </p:cBhvr>
                                      <p:tavLst>
                                        <p:tav tm="0">
                                          <p:val>
                                            <p:fltVal val="0"/>
                                          </p:val>
                                        </p:tav>
                                        <p:tav tm="100000">
                                          <p:val>
                                            <p:strVal val="#ppt_w"/>
                                          </p:val>
                                        </p:tav>
                                      </p:tavLst>
                                    </p:anim>
                                    <p:anim calcmode="lin" valueType="num">
                                      <p:cBhvr>
                                        <p:cTn id="76" dur="3000" fill="hold"/>
                                        <p:tgtEl>
                                          <p:spTgt spid="28"/>
                                        </p:tgtEl>
                                        <p:attrNameLst>
                                          <p:attrName>ppt_h</p:attrName>
                                        </p:attrNameLst>
                                      </p:cBhvr>
                                      <p:tavLst>
                                        <p:tav tm="0">
                                          <p:val>
                                            <p:fltVal val="0"/>
                                          </p:val>
                                        </p:tav>
                                        <p:tav tm="100000">
                                          <p:val>
                                            <p:strVal val="#ppt_h"/>
                                          </p:val>
                                        </p:tav>
                                      </p:tavLst>
                                    </p:anim>
                                    <p:anim calcmode="lin" valueType="num">
                                      <p:cBhvr>
                                        <p:cTn id="77" dur="3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78" dur="3000" fill="hold"/>
                                        <p:tgtEl>
                                          <p:spTgt spid="28"/>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3000" fill="hold"/>
                                        <p:tgtEl>
                                          <p:spTgt spid="29"/>
                                        </p:tgtEl>
                                        <p:attrNameLst>
                                          <p:attrName>ppt_w</p:attrName>
                                        </p:attrNameLst>
                                      </p:cBhvr>
                                      <p:tavLst>
                                        <p:tav tm="0">
                                          <p:val>
                                            <p:fltVal val="0"/>
                                          </p:val>
                                        </p:tav>
                                        <p:tav tm="100000">
                                          <p:val>
                                            <p:strVal val="#ppt_w"/>
                                          </p:val>
                                        </p:tav>
                                      </p:tavLst>
                                    </p:anim>
                                    <p:anim calcmode="lin" valueType="num">
                                      <p:cBhvr>
                                        <p:cTn id="82" dur="3000" fill="hold"/>
                                        <p:tgtEl>
                                          <p:spTgt spid="29"/>
                                        </p:tgtEl>
                                        <p:attrNameLst>
                                          <p:attrName>ppt_h</p:attrName>
                                        </p:attrNameLst>
                                      </p:cBhvr>
                                      <p:tavLst>
                                        <p:tav tm="0">
                                          <p:val>
                                            <p:fltVal val="0"/>
                                          </p:val>
                                        </p:tav>
                                        <p:tav tm="100000">
                                          <p:val>
                                            <p:strVal val="#ppt_h"/>
                                          </p:val>
                                        </p:tav>
                                      </p:tavLst>
                                    </p:anim>
                                    <p:anim calcmode="lin" valueType="num">
                                      <p:cBhvr>
                                        <p:cTn id="83" dur="3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4" dur="3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par>
                          <p:cTn id="85" fill="hold" nodeType="afterGroup">
                            <p:stCondLst>
                              <p:cond delay="3000"/>
                            </p:stCondLst>
                            <p:childTnLst>
                              <p:par>
                                <p:cTn id="86" presetID="2" presetClass="exit" presetSubtype="2" fill="hold" nodeType="after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4"/>
                                        </p:tgtEl>
                                        <p:attrNameLst>
                                          <p:attrName>ppt_x</p:attrName>
                                        </p:attrNameLst>
                                      </p:cBhvr>
                                      <p:tavLst>
                                        <p:tav tm="0">
                                          <p:val>
                                            <p:strVal val="ppt_x"/>
                                          </p:val>
                                        </p:tav>
                                        <p:tav tm="100000">
                                          <p:val>
                                            <p:strVal val="1+ppt_w/2"/>
                                          </p:val>
                                        </p:tav>
                                      </p:tavLst>
                                    </p:anim>
                                    <p:anim calcmode="lin" valueType="num">
                                      <p:cBhvr additive="base">
                                        <p:cTn id="96" dur="3000"/>
                                        <p:tgtEl>
                                          <p:spTgt spid="24"/>
                                        </p:tgtEl>
                                        <p:attrNameLst>
                                          <p:attrName>ppt_y</p:attrName>
                                        </p:attrNameLst>
                                      </p:cBhvr>
                                      <p:tavLst>
                                        <p:tav tm="0">
                                          <p:val>
                                            <p:strVal val="ppt_y"/>
                                          </p:val>
                                        </p:tav>
                                        <p:tav tm="100000">
                                          <p:val>
                                            <p:strVal val="ppt_y"/>
                                          </p:val>
                                        </p:tav>
                                      </p:tavLst>
                                    </p:anim>
                                    <p:set>
                                      <p:cBhvr>
                                        <p:cTn id="97" dur="1" fill="hold">
                                          <p:stCondLst>
                                            <p:cond delay="2999"/>
                                          </p:stCondLst>
                                        </p:cTn>
                                        <p:tgtEl>
                                          <p:spTgt spid="24"/>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5"/>
                                        </p:tgtEl>
                                        <p:attrNameLst>
                                          <p:attrName>ppt_x</p:attrName>
                                        </p:attrNameLst>
                                      </p:cBhvr>
                                      <p:tavLst>
                                        <p:tav tm="0">
                                          <p:val>
                                            <p:strVal val="ppt_x"/>
                                          </p:val>
                                        </p:tav>
                                        <p:tav tm="100000">
                                          <p:val>
                                            <p:strVal val="1+ppt_w/2"/>
                                          </p:val>
                                        </p:tav>
                                      </p:tavLst>
                                    </p:anim>
                                    <p:anim calcmode="lin" valueType="num">
                                      <p:cBhvr additive="base">
                                        <p:cTn id="100" dur="3000"/>
                                        <p:tgtEl>
                                          <p:spTgt spid="25"/>
                                        </p:tgtEl>
                                        <p:attrNameLst>
                                          <p:attrName>ppt_y</p:attrName>
                                        </p:attrNameLst>
                                      </p:cBhvr>
                                      <p:tavLst>
                                        <p:tav tm="0">
                                          <p:val>
                                            <p:strVal val="ppt_y"/>
                                          </p:val>
                                        </p:tav>
                                        <p:tav tm="100000">
                                          <p:val>
                                            <p:strVal val="ppt_y"/>
                                          </p:val>
                                        </p:tav>
                                      </p:tavLst>
                                    </p:anim>
                                    <p:set>
                                      <p:cBhvr>
                                        <p:cTn id="101" dur="1" fill="hold">
                                          <p:stCondLst>
                                            <p:cond delay="2999"/>
                                          </p:stCondLst>
                                        </p:cTn>
                                        <p:tgtEl>
                                          <p:spTgt spid="25"/>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6"/>
                                        </p:tgtEl>
                                        <p:attrNameLst>
                                          <p:attrName>ppt_x</p:attrName>
                                        </p:attrNameLst>
                                      </p:cBhvr>
                                      <p:tavLst>
                                        <p:tav tm="0">
                                          <p:val>
                                            <p:strVal val="ppt_x"/>
                                          </p:val>
                                        </p:tav>
                                        <p:tav tm="100000">
                                          <p:val>
                                            <p:strVal val="1+ppt_w/2"/>
                                          </p:val>
                                        </p:tav>
                                      </p:tavLst>
                                    </p:anim>
                                    <p:anim calcmode="lin" valueType="num">
                                      <p:cBhvr additive="base">
                                        <p:cTn id="104" dur="3000"/>
                                        <p:tgtEl>
                                          <p:spTgt spid="26"/>
                                        </p:tgtEl>
                                        <p:attrNameLst>
                                          <p:attrName>ppt_y</p:attrName>
                                        </p:attrNameLst>
                                      </p:cBhvr>
                                      <p:tavLst>
                                        <p:tav tm="0">
                                          <p:val>
                                            <p:strVal val="ppt_y"/>
                                          </p:val>
                                        </p:tav>
                                        <p:tav tm="100000">
                                          <p:val>
                                            <p:strVal val="ppt_y"/>
                                          </p:val>
                                        </p:tav>
                                      </p:tavLst>
                                    </p:anim>
                                    <p:set>
                                      <p:cBhvr>
                                        <p:cTn id="105" dur="1" fill="hold">
                                          <p:stCondLst>
                                            <p:cond delay="2999"/>
                                          </p:stCondLst>
                                        </p:cTn>
                                        <p:tgtEl>
                                          <p:spTgt spid="2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7"/>
                                        </p:tgtEl>
                                        <p:attrNameLst>
                                          <p:attrName>ppt_x</p:attrName>
                                        </p:attrNameLst>
                                      </p:cBhvr>
                                      <p:tavLst>
                                        <p:tav tm="0">
                                          <p:val>
                                            <p:strVal val="ppt_x"/>
                                          </p:val>
                                        </p:tav>
                                        <p:tav tm="100000">
                                          <p:val>
                                            <p:strVal val="1+ppt_w/2"/>
                                          </p:val>
                                        </p:tav>
                                      </p:tavLst>
                                    </p:anim>
                                    <p:anim calcmode="lin" valueType="num">
                                      <p:cBhvr additive="base">
                                        <p:cTn id="108" dur="3000"/>
                                        <p:tgtEl>
                                          <p:spTgt spid="27"/>
                                        </p:tgtEl>
                                        <p:attrNameLst>
                                          <p:attrName>ppt_y</p:attrName>
                                        </p:attrNameLst>
                                      </p:cBhvr>
                                      <p:tavLst>
                                        <p:tav tm="0">
                                          <p:val>
                                            <p:strVal val="ppt_y"/>
                                          </p:val>
                                        </p:tav>
                                        <p:tav tm="100000">
                                          <p:val>
                                            <p:strVal val="ppt_y"/>
                                          </p:val>
                                        </p:tav>
                                      </p:tavLst>
                                    </p:anim>
                                    <p:set>
                                      <p:cBhvr>
                                        <p:cTn id="109" dur="1" fill="hold">
                                          <p:stCondLst>
                                            <p:cond delay="2999"/>
                                          </p:stCondLst>
                                        </p:cTn>
                                        <p:tgtEl>
                                          <p:spTgt spid="27"/>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8"/>
                                        </p:tgtEl>
                                        <p:attrNameLst>
                                          <p:attrName>ppt_x</p:attrName>
                                        </p:attrNameLst>
                                      </p:cBhvr>
                                      <p:tavLst>
                                        <p:tav tm="0">
                                          <p:val>
                                            <p:strVal val="ppt_x"/>
                                          </p:val>
                                        </p:tav>
                                        <p:tav tm="100000">
                                          <p:val>
                                            <p:strVal val="1+ppt_w/2"/>
                                          </p:val>
                                        </p:tav>
                                      </p:tavLst>
                                    </p:anim>
                                    <p:anim calcmode="lin" valueType="num">
                                      <p:cBhvr additive="base">
                                        <p:cTn id="112" dur="3000"/>
                                        <p:tgtEl>
                                          <p:spTgt spid="28"/>
                                        </p:tgtEl>
                                        <p:attrNameLst>
                                          <p:attrName>ppt_y</p:attrName>
                                        </p:attrNameLst>
                                      </p:cBhvr>
                                      <p:tavLst>
                                        <p:tav tm="0">
                                          <p:val>
                                            <p:strVal val="ppt_y"/>
                                          </p:val>
                                        </p:tav>
                                        <p:tav tm="100000">
                                          <p:val>
                                            <p:strVal val="ppt_y"/>
                                          </p:val>
                                        </p:tav>
                                      </p:tavLst>
                                    </p:anim>
                                    <p:set>
                                      <p:cBhvr>
                                        <p:cTn id="113" dur="1" fill="hold">
                                          <p:stCondLst>
                                            <p:cond delay="2999"/>
                                          </p:stCondLst>
                                        </p:cTn>
                                        <p:tgtEl>
                                          <p:spTgt spid="28"/>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1+ppt_w/2"/>
                                          </p:val>
                                        </p:tav>
                                      </p:tavLst>
                                    </p:anim>
                                    <p:anim calcmode="lin" valueType="num">
                                      <p:cBhvr additive="base">
                                        <p:cTn id="116" dur="3000"/>
                                        <p:tgtEl>
                                          <p:spTgt spid="29"/>
                                        </p:tgtEl>
                                        <p:attrNameLst>
                                          <p:attrName>ppt_y</p:attrName>
                                        </p:attrNameLst>
                                      </p:cBhvr>
                                      <p:tavLst>
                                        <p:tav tm="0">
                                          <p:val>
                                            <p:strVal val="ppt_y"/>
                                          </p:val>
                                        </p:tav>
                                        <p:tav tm="100000">
                                          <p:val>
                                            <p:strVal val="ppt_y"/>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ntr" presetSubtype="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additive="base">
                                        <p:cTn id="120" dur="3000" fill="hold"/>
                                        <p:tgtEl>
                                          <p:spTgt spid="4"/>
                                        </p:tgtEl>
                                        <p:attrNameLst>
                                          <p:attrName>ppt_x</p:attrName>
                                        </p:attrNameLst>
                                      </p:cBhvr>
                                      <p:tavLst>
                                        <p:tav tm="0">
                                          <p:val>
                                            <p:strVal val="0-#ppt_w/2"/>
                                          </p:val>
                                        </p:tav>
                                        <p:tav tm="100000">
                                          <p:val>
                                            <p:strVal val="#ppt_x"/>
                                          </p:val>
                                        </p:tav>
                                      </p:tavLst>
                                    </p:anim>
                                    <p:anim calcmode="lin" valueType="num">
                                      <p:cBhvr additive="base">
                                        <p:cTn id="121" dur="3000" fill="hold"/>
                                        <p:tgtEl>
                                          <p:spTgt spid="4"/>
                                        </p:tgtEl>
                                        <p:attrNameLst>
                                          <p:attrName>ppt_y</p:attrName>
                                        </p:attrNameLst>
                                      </p:cBhvr>
                                      <p:tavLst>
                                        <p:tav tm="0">
                                          <p:val>
                                            <p:strVal val="#ppt_y"/>
                                          </p:val>
                                        </p:tav>
                                        <p:tav tm="100000">
                                          <p:val>
                                            <p:strVal val="#ppt_y"/>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Imagen2.jpg"/>
          <p:cNvPicPr>
            <a:picLocks noChangeAspect="1"/>
          </p:cNvPicPr>
          <p:nvPr/>
        </p:nvPicPr>
        <p:blipFill>
          <a:blip r:embed="rId2" cstate="print"/>
          <a:srcRect/>
          <a:stretch>
            <a:fillRect/>
          </a:stretch>
        </p:blipFill>
        <p:spPr bwMode="auto">
          <a:xfrm>
            <a:off x="0" y="11113"/>
            <a:ext cx="9144000" cy="5692775"/>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Extracto"/>
          <p:cNvSpPr/>
          <p:nvPr/>
        </p:nvSpPr>
        <p:spPr>
          <a:xfrm rot="5400000">
            <a:off x="964413"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Extracto"/>
          <p:cNvSpPr/>
          <p:nvPr/>
        </p:nvSpPr>
        <p:spPr>
          <a:xfrm rot="5400000">
            <a:off x="392909"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Extracto"/>
          <p:cNvSpPr/>
          <p:nvPr/>
        </p:nvSpPr>
        <p:spPr>
          <a:xfrm rot="5400000">
            <a:off x="-178595"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Extracto"/>
          <p:cNvSpPr/>
          <p:nvPr/>
        </p:nvSpPr>
        <p:spPr>
          <a:xfrm rot="5400000">
            <a:off x="-821537"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Extracto"/>
          <p:cNvSpPr/>
          <p:nvPr/>
        </p:nvSpPr>
        <p:spPr>
          <a:xfrm rot="5400000">
            <a:off x="-1250165"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Extracto"/>
          <p:cNvSpPr/>
          <p:nvPr/>
        </p:nvSpPr>
        <p:spPr>
          <a:xfrm rot="5400000">
            <a:off x="-1750231"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Extracto"/>
          <p:cNvSpPr/>
          <p:nvPr/>
        </p:nvSpPr>
        <p:spPr>
          <a:xfrm rot="5400000" flipV="1">
            <a:off x="2969375"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Extracto"/>
          <p:cNvSpPr/>
          <p:nvPr/>
        </p:nvSpPr>
        <p:spPr>
          <a:xfrm rot="5400000" flipV="1">
            <a:off x="3326565"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Extracto"/>
          <p:cNvSpPr/>
          <p:nvPr/>
        </p:nvSpPr>
        <p:spPr>
          <a:xfrm rot="5400000" flipV="1">
            <a:off x="3826631"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Extracto"/>
          <p:cNvSpPr/>
          <p:nvPr/>
        </p:nvSpPr>
        <p:spPr>
          <a:xfrm rot="5400000" flipV="1">
            <a:off x="4326697" y="1754993"/>
            <a:ext cx="5000660" cy="1490674"/>
          </a:xfrm>
          <a:prstGeom prst="flowChartExtract">
            <a:avLst/>
          </a:prstGeom>
          <a:gradFill flip="none" rotWithShape="1">
            <a:gsLst>
              <a:gs pos="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Extracto"/>
          <p:cNvSpPr/>
          <p:nvPr/>
        </p:nvSpPr>
        <p:spPr>
          <a:xfrm rot="5400000" flipV="1">
            <a:off x="4826763"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Extracto"/>
          <p:cNvSpPr/>
          <p:nvPr/>
        </p:nvSpPr>
        <p:spPr>
          <a:xfrm rot="5400000" flipV="1">
            <a:off x="5398267"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Extracto"/>
          <p:cNvSpPr/>
          <p:nvPr/>
        </p:nvSpPr>
        <p:spPr>
          <a:xfrm rot="5400000" flipV="1">
            <a:off x="5898333"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250825" y="4081463"/>
            <a:ext cx="8713788"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a:t>
            </a:r>
            <a:r>
              <a:rPr lang="es-ES" i="1" dirty="0" err="1">
                <a:effectLst>
                  <a:glow rad="101600">
                    <a:schemeClr val="accent2">
                      <a:satMod val="175000"/>
                      <a:alpha val="40000"/>
                    </a:schemeClr>
                  </a:glow>
                  <a:outerShdw blurRad="38100" dist="38100" dir="2700000" algn="tl">
                    <a:srgbClr val="000000">
                      <a:alpha val="43137"/>
                    </a:srgbClr>
                  </a:outerShdw>
                </a:effectLst>
              </a:rPr>
              <a:t>Schöner</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Brunnen</a:t>
            </a:r>
            <a:r>
              <a:rPr lang="es-ES" i="1" dirty="0">
                <a:effectLst>
                  <a:glow rad="101600">
                    <a:schemeClr val="accent2">
                      <a:satMod val="175000"/>
                      <a:alpha val="40000"/>
                    </a:schemeClr>
                  </a:glow>
                  <a:outerShdw blurRad="38100" dist="38100" dir="2700000" algn="tl">
                    <a:srgbClr val="000000">
                      <a:alpha val="43137"/>
                    </a:srgbClr>
                  </a:outerShdw>
                </a:effectLst>
              </a:rPr>
              <a:t> ('Fuente Bella') gótica fue erigida entre 1389 y 1396 por </a:t>
            </a:r>
            <a:r>
              <a:rPr lang="es-ES" i="1" dirty="0" err="1">
                <a:effectLst>
                  <a:glow rad="101600">
                    <a:schemeClr val="accent2">
                      <a:satMod val="175000"/>
                      <a:alpha val="40000"/>
                    </a:schemeClr>
                  </a:glow>
                  <a:outerShdw blurRad="38100" dist="38100" dir="2700000" algn="tl">
                    <a:srgbClr val="000000">
                      <a:alpha val="43137"/>
                    </a:srgbClr>
                  </a:outerShdw>
                </a:effectLst>
              </a:rPr>
              <a:t>Heinrich</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Beheim</a:t>
            </a:r>
            <a:r>
              <a:rPr lang="es-ES" i="1" dirty="0">
                <a:effectLst>
                  <a:glow rad="101600">
                    <a:schemeClr val="accent2">
                      <a:satMod val="175000"/>
                      <a:alpha val="40000"/>
                    </a:schemeClr>
                  </a:glow>
                  <a:outerShdw blurRad="38100" dist="38100" dir="2700000" algn="tl">
                    <a:srgbClr val="000000">
                      <a:alpha val="43137"/>
                    </a:srgbClr>
                  </a:outerShdw>
                </a:effectLst>
              </a:rPr>
              <a:t>. La fuente está compuesta por una aguja bellamente labrada de 19 m. de altura, está rodeada por una reja renacentista que alberga el célebre anillo dorado. Dice la leyenda que a quien pide un deseo mientras gira la argolla tres veces, se le cumple.</a:t>
            </a:r>
          </a:p>
        </p:txBody>
      </p:sp>
    </p:spTree>
  </p:cSld>
  <p:clrMapOvr>
    <a:masterClrMapping/>
  </p:clrMapOvr>
  <mc:AlternateContent xmlns:mc="http://schemas.openxmlformats.org/markup-compatibility/2006" xmlns:p14="http://schemas.microsoft.com/office/powerpoint/2010/main">
    <mc:Choice Requires="p14">
      <p:transition spd="slow" p14:dur="2000" advTm="41000">
        <p14:prism/>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Horizontal)">
                                      <p:cBhvr>
                                        <p:cTn id="7" dur="3500"/>
                                        <p:tgtEl>
                                          <p:spTgt spid="20"/>
                                        </p:tgtEl>
                                      </p:cBhvr>
                                    </p:animEffect>
                                  </p:childTnLst>
                                </p:cTn>
                              </p:par>
                              <p:par>
                                <p:cTn id="8" presetID="16" presetClass="entr" presetSubtype="26"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inHorizontal)">
                                      <p:cBhvr>
                                        <p:cTn id="10" dur="3500"/>
                                        <p:tgtEl>
                                          <p:spTgt spid="21"/>
                                        </p:tgtEl>
                                      </p:cBhvr>
                                    </p:animEffect>
                                  </p:childTnLst>
                                </p:cTn>
                              </p:par>
                              <p:par>
                                <p:cTn id="11" presetID="16" presetClass="entr" presetSubtype="26"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Horizontal)">
                                      <p:cBhvr>
                                        <p:cTn id="13" dur="3500"/>
                                        <p:tgtEl>
                                          <p:spTgt spid="22"/>
                                        </p:tgtEl>
                                      </p:cBhvr>
                                    </p:animEffect>
                                  </p:childTnLst>
                                </p:cTn>
                              </p:par>
                              <p:par>
                                <p:cTn id="14" presetID="16" presetClass="entr" presetSubtype="26"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arn(inHorizontal)">
                                      <p:cBhvr>
                                        <p:cTn id="16" dur="3500"/>
                                        <p:tgtEl>
                                          <p:spTgt spid="23"/>
                                        </p:tgtEl>
                                      </p:cBhvr>
                                    </p:animEffect>
                                  </p:childTnLst>
                                </p:cTn>
                              </p:par>
                              <p:par>
                                <p:cTn id="17" presetID="16" presetClass="entr" presetSubtype="2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arn(inHorizontal)">
                                      <p:cBhvr>
                                        <p:cTn id="19" dur="3500"/>
                                        <p:tgtEl>
                                          <p:spTgt spid="24"/>
                                        </p:tgtEl>
                                      </p:cBhvr>
                                    </p:animEffect>
                                  </p:childTnLst>
                                </p:cTn>
                              </p:par>
                              <p:par>
                                <p:cTn id="20" presetID="16" presetClass="entr" presetSubtype="2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Horizontal)">
                                      <p:cBhvr>
                                        <p:cTn id="22" dur="3500"/>
                                        <p:tgtEl>
                                          <p:spTgt spid="25"/>
                                        </p:tgtEl>
                                      </p:cBhvr>
                                    </p:animEffect>
                                  </p:childTnLst>
                                </p:cTn>
                              </p:par>
                              <p:par>
                                <p:cTn id="23" presetID="8" presetClass="emph" presetSubtype="0" fill="hold" nodeType="withEffect">
                                  <p:stCondLst>
                                    <p:cond delay="0"/>
                                  </p:stCondLst>
                                  <p:childTnLst>
                                    <p:animRot by="21600000">
                                      <p:cBhvr>
                                        <p:cTn id="24" dur="35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500" fill="hold"/>
                                        <p:tgtEl>
                                          <p:spTgt spid="21"/>
                                        </p:tgtEl>
                                        <p:attrNameLst>
                                          <p:attrName>r</p:attrName>
                                        </p:attrNameLst>
                                      </p:cBhvr>
                                    </p:animRot>
                                  </p:childTnLst>
                                </p:cTn>
                              </p:par>
                              <p:par>
                                <p:cTn id="27" presetID="8" presetClass="emph" presetSubtype="0" fill="hold" nodeType="withEffect">
                                  <p:stCondLst>
                                    <p:cond delay="0"/>
                                  </p:stCondLst>
                                  <p:childTnLst>
                                    <p:animRot by="21600000">
                                      <p:cBhvr>
                                        <p:cTn id="28" dur="3500" fill="hold"/>
                                        <p:tgtEl>
                                          <p:spTgt spid="22"/>
                                        </p:tgtEl>
                                        <p:attrNameLst>
                                          <p:attrName>r</p:attrName>
                                        </p:attrNameLst>
                                      </p:cBhvr>
                                    </p:animRot>
                                  </p:childTnLst>
                                </p:cTn>
                              </p:par>
                              <p:par>
                                <p:cTn id="29" presetID="8" presetClass="emph" presetSubtype="0" fill="hold" nodeType="withEffect">
                                  <p:stCondLst>
                                    <p:cond delay="0"/>
                                  </p:stCondLst>
                                  <p:childTnLst>
                                    <p:animRot by="21600000">
                                      <p:cBhvr>
                                        <p:cTn id="30" dur="3500" fill="hold"/>
                                        <p:tgtEl>
                                          <p:spTgt spid="23"/>
                                        </p:tgtEl>
                                        <p:attrNameLst>
                                          <p:attrName>r</p:attrName>
                                        </p:attrNameLst>
                                      </p:cBhvr>
                                    </p:animRot>
                                  </p:childTnLst>
                                </p:cTn>
                              </p:par>
                              <p:par>
                                <p:cTn id="31" presetID="8" presetClass="emph" presetSubtype="0" fill="hold" nodeType="withEffect">
                                  <p:stCondLst>
                                    <p:cond delay="0"/>
                                  </p:stCondLst>
                                  <p:childTnLst>
                                    <p:animRot by="21600000">
                                      <p:cBhvr>
                                        <p:cTn id="32" dur="3500" fill="hold"/>
                                        <p:tgtEl>
                                          <p:spTgt spid="24"/>
                                        </p:tgtEl>
                                        <p:attrNameLst>
                                          <p:attrName>r</p:attrName>
                                        </p:attrNameLst>
                                      </p:cBhvr>
                                    </p:animRot>
                                  </p:childTnLst>
                                </p:cTn>
                              </p:par>
                              <p:par>
                                <p:cTn id="33" presetID="8" presetClass="emph" presetSubtype="0" fill="hold" nodeType="withEffect">
                                  <p:stCondLst>
                                    <p:cond delay="0"/>
                                  </p:stCondLst>
                                  <p:childTnLst>
                                    <p:animRot by="21600000">
                                      <p:cBhvr>
                                        <p:cTn id="34" dur="3500" fill="hold"/>
                                        <p:tgtEl>
                                          <p:spTgt spid="25"/>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barn(inHorizontal)">
                                      <p:cBhvr>
                                        <p:cTn id="37" dur="3500"/>
                                        <p:tgtEl>
                                          <p:spTgt spid="26"/>
                                        </p:tgtEl>
                                      </p:cBhvr>
                                    </p:animEffect>
                                  </p:childTnLst>
                                </p:cTn>
                              </p:par>
                              <p:par>
                                <p:cTn id="38" presetID="16" presetClass="entr" presetSubtype="26"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barn(inHorizontal)">
                                      <p:cBhvr>
                                        <p:cTn id="40" dur="3500"/>
                                        <p:tgtEl>
                                          <p:spTgt spid="27"/>
                                        </p:tgtEl>
                                      </p:cBhvr>
                                    </p:animEffect>
                                  </p:childTnLst>
                                </p:cTn>
                              </p:par>
                              <p:par>
                                <p:cTn id="41" presetID="16" presetClass="entr" presetSubtype="2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barn(inHorizontal)">
                                      <p:cBhvr>
                                        <p:cTn id="43" dur="3500"/>
                                        <p:tgtEl>
                                          <p:spTgt spid="28"/>
                                        </p:tgtEl>
                                      </p:cBhvr>
                                    </p:animEffect>
                                  </p:childTnLst>
                                </p:cTn>
                              </p:par>
                              <p:par>
                                <p:cTn id="44" presetID="16" presetClass="entr" presetSubtype="26"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barn(inHorizontal)">
                                      <p:cBhvr>
                                        <p:cTn id="46" dur="3500"/>
                                        <p:tgtEl>
                                          <p:spTgt spid="29"/>
                                        </p:tgtEl>
                                      </p:cBhvr>
                                    </p:animEffect>
                                  </p:childTnLst>
                                </p:cTn>
                              </p:par>
                              <p:par>
                                <p:cTn id="47" presetID="16" presetClass="entr" presetSubtype="26"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barn(inHorizontal)">
                                      <p:cBhvr>
                                        <p:cTn id="49" dur="3500"/>
                                        <p:tgtEl>
                                          <p:spTgt spid="30"/>
                                        </p:tgtEl>
                                      </p:cBhvr>
                                    </p:animEffect>
                                  </p:childTnLst>
                                </p:cTn>
                              </p:par>
                              <p:par>
                                <p:cTn id="50" presetID="16" presetClass="entr" presetSubtype="26"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barn(inHorizontal)">
                                      <p:cBhvr>
                                        <p:cTn id="52" dur="3500"/>
                                        <p:tgtEl>
                                          <p:spTgt spid="31"/>
                                        </p:tgtEl>
                                      </p:cBhvr>
                                    </p:animEffect>
                                  </p:childTnLst>
                                </p:cTn>
                              </p:par>
                              <p:par>
                                <p:cTn id="53" presetID="16" presetClass="entr" presetSubtype="26" fill="hold"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barn(inHorizontal)">
                                      <p:cBhvr>
                                        <p:cTn id="55" dur="3500"/>
                                        <p:tgtEl>
                                          <p:spTgt spid="32"/>
                                        </p:tgtEl>
                                      </p:cBhvr>
                                    </p:animEffect>
                                  </p:childTnLst>
                                </p:cTn>
                              </p:par>
                              <p:par>
                                <p:cTn id="56" presetID="8" presetClass="emph" presetSubtype="0" fill="hold" nodeType="withEffect">
                                  <p:stCondLst>
                                    <p:cond delay="0"/>
                                  </p:stCondLst>
                                  <p:childTnLst>
                                    <p:animRot by="-21600000">
                                      <p:cBhvr>
                                        <p:cTn id="57" dur="3500" fill="hold"/>
                                        <p:tgtEl>
                                          <p:spTgt spid="26"/>
                                        </p:tgtEl>
                                        <p:attrNameLst>
                                          <p:attrName>r</p:attrName>
                                        </p:attrNameLst>
                                      </p:cBhvr>
                                    </p:animRot>
                                  </p:childTnLst>
                                </p:cTn>
                              </p:par>
                              <p:par>
                                <p:cTn id="58" presetID="8" presetClass="emph" presetSubtype="0" fill="hold" nodeType="withEffect">
                                  <p:stCondLst>
                                    <p:cond delay="0"/>
                                  </p:stCondLst>
                                  <p:childTnLst>
                                    <p:animRot by="-21600000">
                                      <p:cBhvr>
                                        <p:cTn id="59" dur="3500" fill="hold"/>
                                        <p:tgtEl>
                                          <p:spTgt spid="27"/>
                                        </p:tgtEl>
                                        <p:attrNameLst>
                                          <p:attrName>r</p:attrName>
                                        </p:attrNameLst>
                                      </p:cBhvr>
                                    </p:animRot>
                                  </p:childTnLst>
                                </p:cTn>
                              </p:par>
                              <p:par>
                                <p:cTn id="60" presetID="8" presetClass="emph" presetSubtype="0" fill="hold" nodeType="withEffect">
                                  <p:stCondLst>
                                    <p:cond delay="0"/>
                                  </p:stCondLst>
                                  <p:childTnLst>
                                    <p:animRot by="-21600000">
                                      <p:cBhvr>
                                        <p:cTn id="61" dur="3500" fill="hold"/>
                                        <p:tgtEl>
                                          <p:spTgt spid="28"/>
                                        </p:tgtEl>
                                        <p:attrNameLst>
                                          <p:attrName>r</p:attrName>
                                        </p:attrNameLst>
                                      </p:cBhvr>
                                    </p:animRot>
                                  </p:childTnLst>
                                </p:cTn>
                              </p:par>
                              <p:par>
                                <p:cTn id="62" presetID="8" presetClass="emph" presetSubtype="0" fill="hold" nodeType="withEffect">
                                  <p:stCondLst>
                                    <p:cond delay="0"/>
                                  </p:stCondLst>
                                  <p:childTnLst>
                                    <p:animRot by="-21600000">
                                      <p:cBhvr>
                                        <p:cTn id="63" dur="3500" fill="hold"/>
                                        <p:tgtEl>
                                          <p:spTgt spid="29"/>
                                        </p:tgtEl>
                                        <p:attrNameLst>
                                          <p:attrName>r</p:attrName>
                                        </p:attrNameLst>
                                      </p:cBhvr>
                                    </p:animRot>
                                  </p:childTnLst>
                                </p:cTn>
                              </p:par>
                              <p:par>
                                <p:cTn id="64" presetID="8" presetClass="emph" presetSubtype="0" fill="hold" nodeType="withEffect">
                                  <p:stCondLst>
                                    <p:cond delay="0"/>
                                  </p:stCondLst>
                                  <p:childTnLst>
                                    <p:animRot by="-21600000">
                                      <p:cBhvr>
                                        <p:cTn id="65" dur="3500" fill="hold"/>
                                        <p:tgtEl>
                                          <p:spTgt spid="30"/>
                                        </p:tgtEl>
                                        <p:attrNameLst>
                                          <p:attrName>r</p:attrName>
                                        </p:attrNameLst>
                                      </p:cBhvr>
                                    </p:animRot>
                                  </p:childTnLst>
                                </p:cTn>
                              </p:par>
                              <p:par>
                                <p:cTn id="66" presetID="8" presetClass="emph" presetSubtype="0" fill="hold" nodeType="withEffect">
                                  <p:stCondLst>
                                    <p:cond delay="0"/>
                                  </p:stCondLst>
                                  <p:childTnLst>
                                    <p:animRot by="-21600000">
                                      <p:cBhvr>
                                        <p:cTn id="67" dur="3500" fill="hold"/>
                                        <p:tgtEl>
                                          <p:spTgt spid="31"/>
                                        </p:tgtEl>
                                        <p:attrNameLst>
                                          <p:attrName>r</p:attrName>
                                        </p:attrNameLst>
                                      </p:cBhvr>
                                    </p:animRot>
                                  </p:childTnLst>
                                </p:cTn>
                              </p:par>
                              <p:par>
                                <p:cTn id="68" presetID="8" presetClass="emph" presetSubtype="0" fill="hold" nodeType="withEffect">
                                  <p:stCondLst>
                                    <p:cond delay="0"/>
                                  </p:stCondLst>
                                  <p:childTnLst>
                                    <p:animRot by="-21600000">
                                      <p:cBhvr>
                                        <p:cTn id="69" dur="3500" fill="hold"/>
                                        <p:tgtEl>
                                          <p:spTgt spid="32"/>
                                        </p:tgtEl>
                                        <p:attrNameLst>
                                          <p:attrName>r</p:attrName>
                                        </p:attrNameLst>
                                      </p:cBhvr>
                                    </p:animRot>
                                  </p:childTnLst>
                                </p:cTn>
                              </p:par>
                            </p:childTnLst>
                          </p:cTn>
                        </p:par>
                        <p:par>
                          <p:cTn id="70" fill="hold" nodeType="afterGroup">
                            <p:stCondLst>
                              <p:cond delay="3500"/>
                            </p:stCondLst>
                            <p:childTnLst>
                              <p:par>
                                <p:cTn id="71" presetID="2" presetClass="exit" presetSubtype="8" fill="hold" nodeType="afterEffect">
                                  <p:stCondLst>
                                    <p:cond delay="0"/>
                                  </p:stCondLst>
                                  <p:childTnLst>
                                    <p:anim calcmode="lin" valueType="num">
                                      <p:cBhvr additive="base">
                                        <p:cTn id="72" dur="3500"/>
                                        <p:tgtEl>
                                          <p:spTgt spid="20"/>
                                        </p:tgtEl>
                                        <p:attrNameLst>
                                          <p:attrName>ppt_x</p:attrName>
                                        </p:attrNameLst>
                                      </p:cBhvr>
                                      <p:tavLst>
                                        <p:tav tm="0">
                                          <p:val>
                                            <p:strVal val="ppt_x"/>
                                          </p:val>
                                        </p:tav>
                                        <p:tav tm="100000">
                                          <p:val>
                                            <p:strVal val="0-ppt_w/2"/>
                                          </p:val>
                                        </p:tav>
                                      </p:tavLst>
                                    </p:anim>
                                    <p:anim calcmode="lin" valueType="num">
                                      <p:cBhvr additive="base">
                                        <p:cTn id="73" dur="3500"/>
                                        <p:tgtEl>
                                          <p:spTgt spid="20"/>
                                        </p:tgtEl>
                                        <p:attrNameLst>
                                          <p:attrName>ppt_y</p:attrName>
                                        </p:attrNameLst>
                                      </p:cBhvr>
                                      <p:tavLst>
                                        <p:tav tm="0">
                                          <p:val>
                                            <p:strVal val="ppt_y"/>
                                          </p:val>
                                        </p:tav>
                                        <p:tav tm="100000">
                                          <p:val>
                                            <p:strVal val="ppt_y"/>
                                          </p:val>
                                        </p:tav>
                                      </p:tavLst>
                                    </p:anim>
                                    <p:set>
                                      <p:cBhvr>
                                        <p:cTn id="74" dur="1" fill="hold">
                                          <p:stCondLst>
                                            <p:cond delay="3499"/>
                                          </p:stCondLst>
                                        </p:cTn>
                                        <p:tgtEl>
                                          <p:spTgt spid="20"/>
                                        </p:tgtEl>
                                        <p:attrNameLst>
                                          <p:attrName>style.visibility</p:attrName>
                                        </p:attrNameLst>
                                      </p:cBhvr>
                                      <p:to>
                                        <p:strVal val="hidden"/>
                                      </p:to>
                                    </p:set>
                                  </p:childTnLst>
                                </p:cTn>
                              </p:par>
                              <p:par>
                                <p:cTn id="75" presetID="2" presetClass="exit" presetSubtype="8" fill="hold" nodeType="withEffect">
                                  <p:stCondLst>
                                    <p:cond delay="0"/>
                                  </p:stCondLst>
                                  <p:childTnLst>
                                    <p:anim calcmode="lin" valueType="num">
                                      <p:cBhvr additive="base">
                                        <p:cTn id="76" dur="3500"/>
                                        <p:tgtEl>
                                          <p:spTgt spid="21"/>
                                        </p:tgtEl>
                                        <p:attrNameLst>
                                          <p:attrName>ppt_x</p:attrName>
                                        </p:attrNameLst>
                                      </p:cBhvr>
                                      <p:tavLst>
                                        <p:tav tm="0">
                                          <p:val>
                                            <p:strVal val="ppt_x"/>
                                          </p:val>
                                        </p:tav>
                                        <p:tav tm="100000">
                                          <p:val>
                                            <p:strVal val="0-ppt_w/2"/>
                                          </p:val>
                                        </p:tav>
                                      </p:tavLst>
                                    </p:anim>
                                    <p:anim calcmode="lin" valueType="num">
                                      <p:cBhvr additive="base">
                                        <p:cTn id="77" dur="3500"/>
                                        <p:tgtEl>
                                          <p:spTgt spid="21"/>
                                        </p:tgtEl>
                                        <p:attrNameLst>
                                          <p:attrName>ppt_y</p:attrName>
                                        </p:attrNameLst>
                                      </p:cBhvr>
                                      <p:tavLst>
                                        <p:tav tm="0">
                                          <p:val>
                                            <p:strVal val="ppt_y"/>
                                          </p:val>
                                        </p:tav>
                                        <p:tav tm="100000">
                                          <p:val>
                                            <p:strVal val="ppt_y"/>
                                          </p:val>
                                        </p:tav>
                                      </p:tavLst>
                                    </p:anim>
                                    <p:set>
                                      <p:cBhvr>
                                        <p:cTn id="78" dur="1" fill="hold">
                                          <p:stCondLst>
                                            <p:cond delay="3499"/>
                                          </p:stCondLst>
                                        </p:cTn>
                                        <p:tgtEl>
                                          <p:spTgt spid="21"/>
                                        </p:tgtEl>
                                        <p:attrNameLst>
                                          <p:attrName>style.visibility</p:attrName>
                                        </p:attrNameLst>
                                      </p:cBhvr>
                                      <p:to>
                                        <p:strVal val="hidden"/>
                                      </p:to>
                                    </p:set>
                                  </p:childTnLst>
                                </p:cTn>
                              </p:par>
                              <p:par>
                                <p:cTn id="79" presetID="2" presetClass="exit" presetSubtype="8" fill="hold" nodeType="withEffect">
                                  <p:stCondLst>
                                    <p:cond delay="0"/>
                                  </p:stCondLst>
                                  <p:childTnLst>
                                    <p:anim calcmode="lin" valueType="num">
                                      <p:cBhvr additive="base">
                                        <p:cTn id="80" dur="3500"/>
                                        <p:tgtEl>
                                          <p:spTgt spid="22"/>
                                        </p:tgtEl>
                                        <p:attrNameLst>
                                          <p:attrName>ppt_x</p:attrName>
                                        </p:attrNameLst>
                                      </p:cBhvr>
                                      <p:tavLst>
                                        <p:tav tm="0">
                                          <p:val>
                                            <p:strVal val="ppt_x"/>
                                          </p:val>
                                        </p:tav>
                                        <p:tav tm="100000">
                                          <p:val>
                                            <p:strVal val="0-ppt_w/2"/>
                                          </p:val>
                                        </p:tav>
                                      </p:tavLst>
                                    </p:anim>
                                    <p:anim calcmode="lin" valueType="num">
                                      <p:cBhvr additive="base">
                                        <p:cTn id="81" dur="3500"/>
                                        <p:tgtEl>
                                          <p:spTgt spid="22"/>
                                        </p:tgtEl>
                                        <p:attrNameLst>
                                          <p:attrName>ppt_y</p:attrName>
                                        </p:attrNameLst>
                                      </p:cBhvr>
                                      <p:tavLst>
                                        <p:tav tm="0">
                                          <p:val>
                                            <p:strVal val="ppt_y"/>
                                          </p:val>
                                        </p:tav>
                                        <p:tav tm="100000">
                                          <p:val>
                                            <p:strVal val="ppt_y"/>
                                          </p:val>
                                        </p:tav>
                                      </p:tavLst>
                                    </p:anim>
                                    <p:set>
                                      <p:cBhvr>
                                        <p:cTn id="82" dur="1" fill="hold">
                                          <p:stCondLst>
                                            <p:cond delay="3499"/>
                                          </p:stCondLst>
                                        </p:cTn>
                                        <p:tgtEl>
                                          <p:spTgt spid="22"/>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3500"/>
                                        <p:tgtEl>
                                          <p:spTgt spid="23"/>
                                        </p:tgtEl>
                                        <p:attrNameLst>
                                          <p:attrName>ppt_x</p:attrName>
                                        </p:attrNameLst>
                                      </p:cBhvr>
                                      <p:tavLst>
                                        <p:tav tm="0">
                                          <p:val>
                                            <p:strVal val="ppt_x"/>
                                          </p:val>
                                        </p:tav>
                                        <p:tav tm="100000">
                                          <p:val>
                                            <p:strVal val="0-ppt_w/2"/>
                                          </p:val>
                                        </p:tav>
                                      </p:tavLst>
                                    </p:anim>
                                    <p:anim calcmode="lin" valueType="num">
                                      <p:cBhvr additive="base">
                                        <p:cTn id="85" dur="3500"/>
                                        <p:tgtEl>
                                          <p:spTgt spid="23"/>
                                        </p:tgtEl>
                                        <p:attrNameLst>
                                          <p:attrName>ppt_y</p:attrName>
                                        </p:attrNameLst>
                                      </p:cBhvr>
                                      <p:tavLst>
                                        <p:tav tm="0">
                                          <p:val>
                                            <p:strVal val="ppt_y"/>
                                          </p:val>
                                        </p:tav>
                                        <p:tav tm="100000">
                                          <p:val>
                                            <p:strVal val="ppt_y"/>
                                          </p:val>
                                        </p:tav>
                                      </p:tavLst>
                                    </p:anim>
                                    <p:set>
                                      <p:cBhvr>
                                        <p:cTn id="86" dur="1" fill="hold">
                                          <p:stCondLst>
                                            <p:cond delay="3499"/>
                                          </p:stCondLst>
                                        </p:cTn>
                                        <p:tgtEl>
                                          <p:spTgt spid="23"/>
                                        </p:tgtEl>
                                        <p:attrNameLst>
                                          <p:attrName>style.visibility</p:attrName>
                                        </p:attrNameLst>
                                      </p:cBhvr>
                                      <p:to>
                                        <p:strVal val="hidden"/>
                                      </p:to>
                                    </p:set>
                                  </p:childTnLst>
                                </p:cTn>
                              </p:par>
                              <p:par>
                                <p:cTn id="87" presetID="2" presetClass="exit" presetSubtype="8" fill="hold" nodeType="withEffect">
                                  <p:stCondLst>
                                    <p:cond delay="0"/>
                                  </p:stCondLst>
                                  <p:childTnLst>
                                    <p:anim calcmode="lin" valueType="num">
                                      <p:cBhvr additive="base">
                                        <p:cTn id="88" dur="3500"/>
                                        <p:tgtEl>
                                          <p:spTgt spid="24"/>
                                        </p:tgtEl>
                                        <p:attrNameLst>
                                          <p:attrName>ppt_x</p:attrName>
                                        </p:attrNameLst>
                                      </p:cBhvr>
                                      <p:tavLst>
                                        <p:tav tm="0">
                                          <p:val>
                                            <p:strVal val="ppt_x"/>
                                          </p:val>
                                        </p:tav>
                                        <p:tav tm="100000">
                                          <p:val>
                                            <p:strVal val="0-ppt_w/2"/>
                                          </p:val>
                                        </p:tav>
                                      </p:tavLst>
                                    </p:anim>
                                    <p:anim calcmode="lin" valueType="num">
                                      <p:cBhvr additive="base">
                                        <p:cTn id="89" dur="3500"/>
                                        <p:tgtEl>
                                          <p:spTgt spid="24"/>
                                        </p:tgtEl>
                                        <p:attrNameLst>
                                          <p:attrName>ppt_y</p:attrName>
                                        </p:attrNameLst>
                                      </p:cBhvr>
                                      <p:tavLst>
                                        <p:tav tm="0">
                                          <p:val>
                                            <p:strVal val="ppt_y"/>
                                          </p:val>
                                        </p:tav>
                                        <p:tav tm="100000">
                                          <p:val>
                                            <p:strVal val="ppt_y"/>
                                          </p:val>
                                        </p:tav>
                                      </p:tavLst>
                                    </p:anim>
                                    <p:set>
                                      <p:cBhvr>
                                        <p:cTn id="90" dur="1" fill="hold">
                                          <p:stCondLst>
                                            <p:cond delay="3499"/>
                                          </p:stCondLst>
                                        </p:cTn>
                                        <p:tgtEl>
                                          <p:spTgt spid="24"/>
                                        </p:tgtEl>
                                        <p:attrNameLst>
                                          <p:attrName>style.visibility</p:attrName>
                                        </p:attrNameLst>
                                      </p:cBhvr>
                                      <p:to>
                                        <p:strVal val="hidden"/>
                                      </p:to>
                                    </p:set>
                                  </p:childTnLst>
                                </p:cTn>
                              </p:par>
                              <p:par>
                                <p:cTn id="91" presetID="2" presetClass="exit" presetSubtype="8" fill="hold" nodeType="withEffect">
                                  <p:stCondLst>
                                    <p:cond delay="0"/>
                                  </p:stCondLst>
                                  <p:childTnLst>
                                    <p:anim calcmode="lin" valueType="num">
                                      <p:cBhvr additive="base">
                                        <p:cTn id="92" dur="3500"/>
                                        <p:tgtEl>
                                          <p:spTgt spid="25"/>
                                        </p:tgtEl>
                                        <p:attrNameLst>
                                          <p:attrName>ppt_x</p:attrName>
                                        </p:attrNameLst>
                                      </p:cBhvr>
                                      <p:tavLst>
                                        <p:tav tm="0">
                                          <p:val>
                                            <p:strVal val="ppt_x"/>
                                          </p:val>
                                        </p:tav>
                                        <p:tav tm="100000">
                                          <p:val>
                                            <p:strVal val="0-ppt_w/2"/>
                                          </p:val>
                                        </p:tav>
                                      </p:tavLst>
                                    </p:anim>
                                    <p:anim calcmode="lin" valueType="num">
                                      <p:cBhvr additive="base">
                                        <p:cTn id="93" dur="3500"/>
                                        <p:tgtEl>
                                          <p:spTgt spid="25"/>
                                        </p:tgtEl>
                                        <p:attrNameLst>
                                          <p:attrName>ppt_y</p:attrName>
                                        </p:attrNameLst>
                                      </p:cBhvr>
                                      <p:tavLst>
                                        <p:tav tm="0">
                                          <p:val>
                                            <p:strVal val="ppt_y"/>
                                          </p:val>
                                        </p:tav>
                                        <p:tav tm="100000">
                                          <p:val>
                                            <p:strVal val="ppt_y"/>
                                          </p:val>
                                        </p:tav>
                                      </p:tavLst>
                                    </p:anim>
                                    <p:set>
                                      <p:cBhvr>
                                        <p:cTn id="94" dur="1" fill="hold">
                                          <p:stCondLst>
                                            <p:cond delay="3499"/>
                                          </p:stCondLst>
                                        </p:cTn>
                                        <p:tgtEl>
                                          <p:spTgt spid="25"/>
                                        </p:tgtEl>
                                        <p:attrNameLst>
                                          <p:attrName>style.visibility</p:attrName>
                                        </p:attrNameLst>
                                      </p:cBhvr>
                                      <p:to>
                                        <p:strVal val="hidden"/>
                                      </p:to>
                                    </p:set>
                                  </p:childTnLst>
                                </p:cTn>
                              </p:par>
                              <p:par>
                                <p:cTn id="95" presetID="2" presetClass="exit" presetSubtype="2" fill="hold" nodeType="withEffect">
                                  <p:stCondLst>
                                    <p:cond delay="0"/>
                                  </p:stCondLst>
                                  <p:childTnLst>
                                    <p:anim calcmode="lin" valueType="num">
                                      <p:cBhvr additive="base">
                                        <p:cTn id="96" dur="3500"/>
                                        <p:tgtEl>
                                          <p:spTgt spid="26"/>
                                        </p:tgtEl>
                                        <p:attrNameLst>
                                          <p:attrName>ppt_x</p:attrName>
                                        </p:attrNameLst>
                                      </p:cBhvr>
                                      <p:tavLst>
                                        <p:tav tm="0">
                                          <p:val>
                                            <p:strVal val="ppt_x"/>
                                          </p:val>
                                        </p:tav>
                                        <p:tav tm="100000">
                                          <p:val>
                                            <p:strVal val="1+ppt_w/2"/>
                                          </p:val>
                                        </p:tav>
                                      </p:tavLst>
                                    </p:anim>
                                    <p:anim calcmode="lin" valueType="num">
                                      <p:cBhvr additive="base">
                                        <p:cTn id="97" dur="3500"/>
                                        <p:tgtEl>
                                          <p:spTgt spid="26"/>
                                        </p:tgtEl>
                                        <p:attrNameLst>
                                          <p:attrName>ppt_y</p:attrName>
                                        </p:attrNameLst>
                                      </p:cBhvr>
                                      <p:tavLst>
                                        <p:tav tm="0">
                                          <p:val>
                                            <p:strVal val="ppt_y"/>
                                          </p:val>
                                        </p:tav>
                                        <p:tav tm="100000">
                                          <p:val>
                                            <p:strVal val="ppt_y"/>
                                          </p:val>
                                        </p:tav>
                                      </p:tavLst>
                                    </p:anim>
                                    <p:set>
                                      <p:cBhvr>
                                        <p:cTn id="98" dur="1" fill="hold">
                                          <p:stCondLst>
                                            <p:cond delay="3499"/>
                                          </p:stCondLst>
                                        </p:cTn>
                                        <p:tgtEl>
                                          <p:spTgt spid="26"/>
                                        </p:tgtEl>
                                        <p:attrNameLst>
                                          <p:attrName>style.visibility</p:attrName>
                                        </p:attrNameLst>
                                      </p:cBhvr>
                                      <p:to>
                                        <p:strVal val="hidden"/>
                                      </p:to>
                                    </p:set>
                                  </p:childTnLst>
                                </p:cTn>
                              </p:par>
                              <p:par>
                                <p:cTn id="99" presetID="2" presetClass="exit" presetSubtype="2" fill="hold" nodeType="withEffect">
                                  <p:stCondLst>
                                    <p:cond delay="0"/>
                                  </p:stCondLst>
                                  <p:childTnLst>
                                    <p:anim calcmode="lin" valueType="num">
                                      <p:cBhvr additive="base">
                                        <p:cTn id="100" dur="3500"/>
                                        <p:tgtEl>
                                          <p:spTgt spid="27"/>
                                        </p:tgtEl>
                                        <p:attrNameLst>
                                          <p:attrName>ppt_x</p:attrName>
                                        </p:attrNameLst>
                                      </p:cBhvr>
                                      <p:tavLst>
                                        <p:tav tm="0">
                                          <p:val>
                                            <p:strVal val="ppt_x"/>
                                          </p:val>
                                        </p:tav>
                                        <p:tav tm="100000">
                                          <p:val>
                                            <p:strVal val="1+ppt_w/2"/>
                                          </p:val>
                                        </p:tav>
                                      </p:tavLst>
                                    </p:anim>
                                    <p:anim calcmode="lin" valueType="num">
                                      <p:cBhvr additive="base">
                                        <p:cTn id="101" dur="3500"/>
                                        <p:tgtEl>
                                          <p:spTgt spid="27"/>
                                        </p:tgtEl>
                                        <p:attrNameLst>
                                          <p:attrName>ppt_y</p:attrName>
                                        </p:attrNameLst>
                                      </p:cBhvr>
                                      <p:tavLst>
                                        <p:tav tm="0">
                                          <p:val>
                                            <p:strVal val="ppt_y"/>
                                          </p:val>
                                        </p:tav>
                                        <p:tav tm="100000">
                                          <p:val>
                                            <p:strVal val="ppt_y"/>
                                          </p:val>
                                        </p:tav>
                                      </p:tavLst>
                                    </p:anim>
                                    <p:set>
                                      <p:cBhvr>
                                        <p:cTn id="102" dur="1" fill="hold">
                                          <p:stCondLst>
                                            <p:cond delay="3499"/>
                                          </p:stCondLst>
                                        </p:cTn>
                                        <p:tgtEl>
                                          <p:spTgt spid="27"/>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3500"/>
                                        <p:tgtEl>
                                          <p:spTgt spid="28"/>
                                        </p:tgtEl>
                                        <p:attrNameLst>
                                          <p:attrName>ppt_x</p:attrName>
                                        </p:attrNameLst>
                                      </p:cBhvr>
                                      <p:tavLst>
                                        <p:tav tm="0">
                                          <p:val>
                                            <p:strVal val="ppt_x"/>
                                          </p:val>
                                        </p:tav>
                                        <p:tav tm="100000">
                                          <p:val>
                                            <p:strVal val="1+ppt_w/2"/>
                                          </p:val>
                                        </p:tav>
                                      </p:tavLst>
                                    </p:anim>
                                    <p:anim calcmode="lin" valueType="num">
                                      <p:cBhvr additive="base">
                                        <p:cTn id="105" dur="3500"/>
                                        <p:tgtEl>
                                          <p:spTgt spid="28"/>
                                        </p:tgtEl>
                                        <p:attrNameLst>
                                          <p:attrName>ppt_y</p:attrName>
                                        </p:attrNameLst>
                                      </p:cBhvr>
                                      <p:tavLst>
                                        <p:tav tm="0">
                                          <p:val>
                                            <p:strVal val="ppt_y"/>
                                          </p:val>
                                        </p:tav>
                                        <p:tav tm="100000">
                                          <p:val>
                                            <p:strVal val="ppt_y"/>
                                          </p:val>
                                        </p:tav>
                                      </p:tavLst>
                                    </p:anim>
                                    <p:set>
                                      <p:cBhvr>
                                        <p:cTn id="106" dur="1" fill="hold">
                                          <p:stCondLst>
                                            <p:cond delay="3499"/>
                                          </p:stCondLst>
                                        </p:cTn>
                                        <p:tgtEl>
                                          <p:spTgt spid="28"/>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3500"/>
                                        <p:tgtEl>
                                          <p:spTgt spid="29"/>
                                        </p:tgtEl>
                                        <p:attrNameLst>
                                          <p:attrName>ppt_x</p:attrName>
                                        </p:attrNameLst>
                                      </p:cBhvr>
                                      <p:tavLst>
                                        <p:tav tm="0">
                                          <p:val>
                                            <p:strVal val="ppt_x"/>
                                          </p:val>
                                        </p:tav>
                                        <p:tav tm="100000">
                                          <p:val>
                                            <p:strVal val="1+ppt_w/2"/>
                                          </p:val>
                                        </p:tav>
                                      </p:tavLst>
                                    </p:anim>
                                    <p:anim calcmode="lin" valueType="num">
                                      <p:cBhvr additive="base">
                                        <p:cTn id="109" dur="3500"/>
                                        <p:tgtEl>
                                          <p:spTgt spid="29"/>
                                        </p:tgtEl>
                                        <p:attrNameLst>
                                          <p:attrName>ppt_y</p:attrName>
                                        </p:attrNameLst>
                                      </p:cBhvr>
                                      <p:tavLst>
                                        <p:tav tm="0">
                                          <p:val>
                                            <p:strVal val="ppt_y"/>
                                          </p:val>
                                        </p:tav>
                                        <p:tav tm="100000">
                                          <p:val>
                                            <p:strVal val="ppt_y"/>
                                          </p:val>
                                        </p:tav>
                                      </p:tavLst>
                                    </p:anim>
                                    <p:set>
                                      <p:cBhvr>
                                        <p:cTn id="110" dur="1" fill="hold">
                                          <p:stCondLst>
                                            <p:cond delay="3499"/>
                                          </p:stCondLst>
                                        </p:cTn>
                                        <p:tgtEl>
                                          <p:spTgt spid="29"/>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3500"/>
                                        <p:tgtEl>
                                          <p:spTgt spid="30"/>
                                        </p:tgtEl>
                                        <p:attrNameLst>
                                          <p:attrName>ppt_x</p:attrName>
                                        </p:attrNameLst>
                                      </p:cBhvr>
                                      <p:tavLst>
                                        <p:tav tm="0">
                                          <p:val>
                                            <p:strVal val="ppt_x"/>
                                          </p:val>
                                        </p:tav>
                                        <p:tav tm="100000">
                                          <p:val>
                                            <p:strVal val="1+ppt_w/2"/>
                                          </p:val>
                                        </p:tav>
                                      </p:tavLst>
                                    </p:anim>
                                    <p:anim calcmode="lin" valueType="num">
                                      <p:cBhvr additive="base">
                                        <p:cTn id="113" dur="3500"/>
                                        <p:tgtEl>
                                          <p:spTgt spid="30"/>
                                        </p:tgtEl>
                                        <p:attrNameLst>
                                          <p:attrName>ppt_y</p:attrName>
                                        </p:attrNameLst>
                                      </p:cBhvr>
                                      <p:tavLst>
                                        <p:tav tm="0">
                                          <p:val>
                                            <p:strVal val="ppt_y"/>
                                          </p:val>
                                        </p:tav>
                                        <p:tav tm="100000">
                                          <p:val>
                                            <p:strVal val="ppt_y"/>
                                          </p:val>
                                        </p:tav>
                                      </p:tavLst>
                                    </p:anim>
                                    <p:set>
                                      <p:cBhvr>
                                        <p:cTn id="114" dur="1" fill="hold">
                                          <p:stCondLst>
                                            <p:cond delay="3499"/>
                                          </p:stCondLst>
                                        </p:cTn>
                                        <p:tgtEl>
                                          <p:spTgt spid="30"/>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3500"/>
                                        <p:tgtEl>
                                          <p:spTgt spid="31"/>
                                        </p:tgtEl>
                                        <p:attrNameLst>
                                          <p:attrName>ppt_x</p:attrName>
                                        </p:attrNameLst>
                                      </p:cBhvr>
                                      <p:tavLst>
                                        <p:tav tm="0">
                                          <p:val>
                                            <p:strVal val="ppt_x"/>
                                          </p:val>
                                        </p:tav>
                                        <p:tav tm="100000">
                                          <p:val>
                                            <p:strVal val="1+ppt_w/2"/>
                                          </p:val>
                                        </p:tav>
                                      </p:tavLst>
                                    </p:anim>
                                    <p:anim calcmode="lin" valueType="num">
                                      <p:cBhvr additive="base">
                                        <p:cTn id="117" dur="3500"/>
                                        <p:tgtEl>
                                          <p:spTgt spid="31"/>
                                        </p:tgtEl>
                                        <p:attrNameLst>
                                          <p:attrName>ppt_y</p:attrName>
                                        </p:attrNameLst>
                                      </p:cBhvr>
                                      <p:tavLst>
                                        <p:tav tm="0">
                                          <p:val>
                                            <p:strVal val="ppt_y"/>
                                          </p:val>
                                        </p:tav>
                                        <p:tav tm="100000">
                                          <p:val>
                                            <p:strVal val="ppt_y"/>
                                          </p:val>
                                        </p:tav>
                                      </p:tavLst>
                                    </p:anim>
                                    <p:set>
                                      <p:cBhvr>
                                        <p:cTn id="118" dur="1" fill="hold">
                                          <p:stCondLst>
                                            <p:cond delay="3499"/>
                                          </p:stCondLst>
                                        </p:cTn>
                                        <p:tgtEl>
                                          <p:spTgt spid="31"/>
                                        </p:tgtEl>
                                        <p:attrNameLst>
                                          <p:attrName>style.visibility</p:attrName>
                                        </p:attrNameLst>
                                      </p:cBhvr>
                                      <p:to>
                                        <p:strVal val="hidden"/>
                                      </p:to>
                                    </p:set>
                                  </p:childTnLst>
                                </p:cTn>
                              </p:par>
                              <p:par>
                                <p:cTn id="119" presetID="2" presetClass="exit" presetSubtype="2" fill="hold" nodeType="withEffect">
                                  <p:stCondLst>
                                    <p:cond delay="0"/>
                                  </p:stCondLst>
                                  <p:childTnLst>
                                    <p:anim calcmode="lin" valueType="num">
                                      <p:cBhvr additive="base">
                                        <p:cTn id="120" dur="3500"/>
                                        <p:tgtEl>
                                          <p:spTgt spid="32"/>
                                        </p:tgtEl>
                                        <p:attrNameLst>
                                          <p:attrName>ppt_x</p:attrName>
                                        </p:attrNameLst>
                                      </p:cBhvr>
                                      <p:tavLst>
                                        <p:tav tm="0">
                                          <p:val>
                                            <p:strVal val="ppt_x"/>
                                          </p:val>
                                        </p:tav>
                                        <p:tav tm="100000">
                                          <p:val>
                                            <p:strVal val="1+ppt_w/2"/>
                                          </p:val>
                                        </p:tav>
                                      </p:tavLst>
                                    </p:anim>
                                    <p:anim calcmode="lin" valueType="num">
                                      <p:cBhvr additive="base">
                                        <p:cTn id="121" dur="3500"/>
                                        <p:tgtEl>
                                          <p:spTgt spid="32"/>
                                        </p:tgtEl>
                                        <p:attrNameLst>
                                          <p:attrName>ppt_y</p:attrName>
                                        </p:attrNameLst>
                                      </p:cBhvr>
                                      <p:tavLst>
                                        <p:tav tm="0">
                                          <p:val>
                                            <p:strVal val="ppt_y"/>
                                          </p:val>
                                        </p:tav>
                                        <p:tav tm="100000">
                                          <p:val>
                                            <p:strVal val="ppt_y"/>
                                          </p:val>
                                        </p:tav>
                                      </p:tavLst>
                                    </p:anim>
                                    <p:set>
                                      <p:cBhvr>
                                        <p:cTn id="122" dur="1" fill="hold">
                                          <p:stCondLst>
                                            <p:cond delay="3499"/>
                                          </p:stCondLst>
                                        </p:cTn>
                                        <p:tgtEl>
                                          <p:spTgt spid="32"/>
                                        </p:tgtEl>
                                        <p:attrNameLst>
                                          <p:attrName>style.visibility</p:attrName>
                                        </p:attrNameLst>
                                      </p:cBhvr>
                                      <p:to>
                                        <p:strVal val="hidden"/>
                                      </p:to>
                                    </p:set>
                                  </p:childTnLst>
                                </p:cTn>
                              </p:par>
                              <p:par>
                                <p:cTn id="123" presetID="16" presetClass="entr" presetSubtype="37" fill="hold" nodeType="with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barn(outVertical)">
                                      <p:cBhvr>
                                        <p:cTn id="125" dur="3500"/>
                                        <p:tgtEl>
                                          <p:spTgt spid="19"/>
                                        </p:tgtEl>
                                      </p:cBhvr>
                                    </p:animEffect>
                                  </p:childTnLst>
                                </p:cTn>
                              </p:par>
                              <p:par>
                                <p:cTn id="126" presetID="23" presetClass="entr" presetSubtype="288" fill="hold" nodeType="withEffect">
                                  <p:stCondLst>
                                    <p:cond delay="0"/>
                                  </p:stCondLst>
                                  <p:childTnLst>
                                    <p:set>
                                      <p:cBhvr>
                                        <p:cTn id="127" dur="1" fill="hold">
                                          <p:stCondLst>
                                            <p:cond delay="0"/>
                                          </p:stCondLst>
                                        </p:cTn>
                                        <p:tgtEl>
                                          <p:spTgt spid="19"/>
                                        </p:tgtEl>
                                        <p:attrNameLst>
                                          <p:attrName>style.visibility</p:attrName>
                                        </p:attrNameLst>
                                      </p:cBhvr>
                                      <p:to>
                                        <p:strVal val="visible"/>
                                      </p:to>
                                    </p:set>
                                    <p:anim calcmode="lin" valueType="num">
                                      <p:cBhvr>
                                        <p:cTn id="128" dur="3500" fill="hold"/>
                                        <p:tgtEl>
                                          <p:spTgt spid="19"/>
                                        </p:tgtEl>
                                        <p:attrNameLst>
                                          <p:attrName>ppt_w</p:attrName>
                                        </p:attrNameLst>
                                      </p:cBhvr>
                                      <p:tavLst>
                                        <p:tav tm="0">
                                          <p:val>
                                            <p:strVal val="4/3*#ppt_w"/>
                                          </p:val>
                                        </p:tav>
                                        <p:tav tm="100000">
                                          <p:val>
                                            <p:strVal val="#ppt_w"/>
                                          </p:val>
                                        </p:tav>
                                      </p:tavLst>
                                    </p:anim>
                                    <p:anim calcmode="lin" valueType="num">
                                      <p:cBhvr>
                                        <p:cTn id="129" dur="3500" fill="hold"/>
                                        <p:tgtEl>
                                          <p:spTgt spid="19"/>
                                        </p:tgtEl>
                                        <p:attrNameLst>
                                          <p:attrName>ppt_h</p:attrName>
                                        </p:attrNameLst>
                                      </p:cBhvr>
                                      <p:tavLst>
                                        <p:tav tm="0">
                                          <p:val>
                                            <p:strVal val="4/3*#ppt_h"/>
                                          </p:val>
                                        </p:tav>
                                        <p:tav tm="100000">
                                          <p:val>
                                            <p:strVal val="#ppt_h"/>
                                          </p:val>
                                        </p:tav>
                                      </p:tavLst>
                                    </p:anim>
                                  </p:childTnLst>
                                </p:cTn>
                              </p:par>
                            </p:childTnLst>
                          </p:cTn>
                        </p:par>
                        <p:par>
                          <p:cTn id="130" fill="hold">
                            <p:stCondLst>
                              <p:cond delay="7000"/>
                            </p:stCondLst>
                            <p:childTnLst>
                              <p:par>
                                <p:cTn id="131" presetID="40" presetClass="entr" presetSubtype="0" fill="hold" grpId="0" nodeType="afterEffect">
                                  <p:stCondLst>
                                    <p:cond delay="0"/>
                                  </p:stCondLst>
                                  <p:iterate type="lt">
                                    <p:tmPct val="10000"/>
                                  </p:iterate>
                                  <p:childTnLst>
                                    <p:set>
                                      <p:cBhvr>
                                        <p:cTn id="132" dur="1" fill="hold">
                                          <p:stCondLst>
                                            <p:cond delay="0"/>
                                          </p:stCondLst>
                                        </p:cTn>
                                        <p:tgtEl>
                                          <p:spTgt spid="17"/>
                                        </p:tgtEl>
                                        <p:attrNameLst>
                                          <p:attrName>style.visibility</p:attrName>
                                        </p:attrNameLst>
                                      </p:cBhvr>
                                      <p:to>
                                        <p:strVal val="visible"/>
                                      </p:to>
                                    </p:set>
                                    <p:animEffect transition="in" filter="fade">
                                      <p:cBhvr>
                                        <p:cTn id="133" dur="1000"/>
                                        <p:tgtEl>
                                          <p:spTgt spid="17"/>
                                        </p:tgtEl>
                                      </p:cBhvr>
                                    </p:animEffect>
                                    <p:anim calcmode="lin" valueType="num">
                                      <p:cBhvr>
                                        <p:cTn id="134" dur="1000" fill="hold"/>
                                        <p:tgtEl>
                                          <p:spTgt spid="17"/>
                                        </p:tgtEl>
                                        <p:attrNameLst>
                                          <p:attrName>ppt_x</p:attrName>
                                        </p:attrNameLst>
                                      </p:cBhvr>
                                      <p:tavLst>
                                        <p:tav tm="0">
                                          <p:val>
                                            <p:strVal val="#ppt_x-.1"/>
                                          </p:val>
                                        </p:tav>
                                        <p:tav tm="100000">
                                          <p:val>
                                            <p:strVal val="#ppt_x"/>
                                          </p:val>
                                        </p:tav>
                                      </p:tavLst>
                                    </p:anim>
                                    <p:anim calcmode="lin" valueType="num">
                                      <p:cBhvr>
                                        <p:cTn id="13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Triángulo rectángulo"/>
          <p:cNvSpPr/>
          <p:nvPr/>
        </p:nvSpPr>
        <p:spPr>
          <a:xfrm>
            <a:off x="0" y="0"/>
            <a:ext cx="4643438" cy="5715000"/>
          </a:xfrm>
          <a:prstGeom prst="rtTriangle">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H="1">
            <a:off x="4572000" y="0"/>
            <a:ext cx="4572000" cy="5715000"/>
          </a:xfrm>
          <a:prstGeom prst="rtTriangle">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flipH="1" flipV="1">
            <a:off x="0" y="0"/>
            <a:ext cx="4586288" cy="5715000"/>
          </a:xfrm>
          <a:prstGeom prst="rtTriangle">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rectángulo"/>
          <p:cNvSpPr/>
          <p:nvPr/>
        </p:nvSpPr>
        <p:spPr>
          <a:xfrm flipV="1">
            <a:off x="4572000" y="0"/>
            <a:ext cx="4572000" cy="5715000"/>
          </a:xfrm>
          <a:prstGeom prst="rtTriangle">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799" name="6 CuadroTexto"/>
          <p:cNvSpPr txBox="1">
            <a:spLocks noChangeArrowheads="1"/>
          </p:cNvSpPr>
          <p:nvPr/>
        </p:nvSpPr>
        <p:spPr bwMode="auto">
          <a:xfrm>
            <a:off x="468313" y="-1174750"/>
            <a:ext cx="8496300" cy="369887"/>
          </a:xfrm>
          <a:prstGeom prst="rect">
            <a:avLst/>
          </a:prstGeom>
          <a:noFill/>
          <a:ln w="9525">
            <a:noFill/>
            <a:miter lim="800000"/>
            <a:headEnd/>
            <a:tailEnd/>
          </a:ln>
        </p:spPr>
        <p:txBody>
          <a:bodyPr>
            <a:spAutoFit/>
          </a:bodyPr>
          <a:lstStyle/>
          <a:p>
            <a:endParaRPr lang="es-ES"/>
          </a:p>
        </p:txBody>
      </p:sp>
      <p:sp>
        <p:nvSpPr>
          <p:cNvPr id="8" name="7 CuadroTexto"/>
          <p:cNvSpPr txBox="1"/>
          <p:nvPr/>
        </p:nvSpPr>
        <p:spPr>
          <a:xfrm>
            <a:off x="468313" y="4657725"/>
            <a:ext cx="82804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La pila está ornamentada con estatuas de filósofos, evangelistas y padres de la Iglesia; y la aguja, con estatuas de Electores y de héroes judíos y cristianos. </a:t>
            </a:r>
          </a:p>
        </p:txBody>
      </p:sp>
    </p:spTree>
  </p:cSld>
  <p:clrMapOvr>
    <a:masterClrMapping/>
  </p:clrMapOvr>
  <mc:AlternateContent xmlns:mc="http://schemas.openxmlformats.org/markup-compatibility/2006" xmlns:p14="http://schemas.microsoft.com/office/powerpoint/2010/main">
    <mc:Choice Requires="p14">
      <p:transition spd="slow" p14:dur="2250" advTm="25000">
        <p14:doors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0" fill="hold"/>
                                        <p:tgtEl>
                                          <p:spTgt spid="16"/>
                                        </p:tgtEl>
                                        <p:attrNameLst>
                                          <p:attrName>ppt_x</p:attrName>
                                        </p:attrNameLst>
                                      </p:cBhvr>
                                      <p:tavLst>
                                        <p:tav tm="0">
                                          <p:val>
                                            <p:strVal val="1+#ppt_w/2"/>
                                          </p:val>
                                        </p:tav>
                                        <p:tav tm="100000">
                                          <p:val>
                                            <p:strVal val="#ppt_x"/>
                                          </p:val>
                                        </p:tav>
                                      </p:tavLst>
                                    </p:anim>
                                    <p:anim calcmode="lin" valueType="num">
                                      <p:cBhvr additive="base">
                                        <p:cTn id="8" dur="30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0" fill="hold"/>
                                        <p:tgtEl>
                                          <p:spTgt spid="17"/>
                                        </p:tgtEl>
                                        <p:attrNameLst>
                                          <p:attrName>ppt_x</p:attrName>
                                        </p:attrNameLst>
                                      </p:cBhvr>
                                      <p:tavLst>
                                        <p:tav tm="0">
                                          <p:val>
                                            <p:strVal val="0-#ppt_w/2"/>
                                          </p:val>
                                        </p:tav>
                                        <p:tav tm="100000">
                                          <p:val>
                                            <p:strVal val="#ppt_x"/>
                                          </p:val>
                                        </p:tav>
                                      </p:tavLst>
                                    </p:anim>
                                    <p:anim calcmode="lin" valueType="num">
                                      <p:cBhvr additive="base">
                                        <p:cTn id="12" dur="30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1+#ppt_h/2"/>
                                          </p:val>
                                        </p:tav>
                                        <p:tav tm="100000">
                                          <p:val>
                                            <p:strVal val="#ppt_y"/>
                                          </p:val>
                                        </p:tav>
                                      </p:tavLst>
                                    </p:anim>
                                  </p:childTnLst>
                                </p:cTn>
                              </p:par>
                              <p:par>
                                <p:cTn id="21" presetID="4" presetClass="entr" presetSubtype="16" fill="hold" grpId="1"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box(in)">
                                      <p:cBhvr>
                                        <p:cTn id="23" dur="3000"/>
                                        <p:tgtEl>
                                          <p:spTgt spid="16"/>
                                        </p:tgtEl>
                                      </p:cBhvr>
                                    </p:animEffect>
                                  </p:childTnLst>
                                </p:cTn>
                              </p:par>
                              <p:par>
                                <p:cTn id="24" presetID="4" presetClass="entr" presetSubtype="16" fill="hold" grpId="1"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ox(in)">
                                      <p:cBhvr>
                                        <p:cTn id="26" dur="3000"/>
                                        <p:tgtEl>
                                          <p:spTgt spid="17"/>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ox(in)">
                                      <p:cBhvr>
                                        <p:cTn id="29" dur="3000"/>
                                        <p:tgtEl>
                                          <p:spTgt spid="15"/>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ox(in)">
                                      <p:cBhvr>
                                        <p:cTn id="32" dur="3000"/>
                                        <p:tgtEl>
                                          <p:spTgt spid="14"/>
                                        </p:tgtEl>
                                      </p:cBhvr>
                                    </p:animEffect>
                                  </p:childTnLst>
                                </p:cTn>
                              </p:par>
                            </p:childTnLst>
                          </p:cTn>
                        </p:par>
                        <p:par>
                          <p:cTn id="33" fill="hold" nodeType="afterGroup">
                            <p:stCondLst>
                              <p:cond delay="3000"/>
                            </p:stCondLst>
                            <p:childTnLst>
                              <p:par>
                                <p:cTn id="34" presetID="12" presetClass="exit" presetSubtype="2" fill="hold" grpId="2" nodeType="afterEffect">
                                  <p:stCondLst>
                                    <p:cond delay="0"/>
                                  </p:stCondLst>
                                  <p:childTnLst>
                                    <p:animEffect transition="out" filter="slide(fromRight)">
                                      <p:cBhvr>
                                        <p:cTn id="35" dur="3000"/>
                                        <p:tgtEl>
                                          <p:spTgt spid="16"/>
                                        </p:tgtEl>
                                      </p:cBhvr>
                                    </p:animEffect>
                                    <p:set>
                                      <p:cBhvr>
                                        <p:cTn id="36" dur="1" fill="hold">
                                          <p:stCondLst>
                                            <p:cond delay="2999"/>
                                          </p:stCondLst>
                                        </p:cTn>
                                        <p:tgtEl>
                                          <p:spTgt spid="16"/>
                                        </p:tgtEl>
                                        <p:attrNameLst>
                                          <p:attrName>style.visibility</p:attrName>
                                        </p:attrNameLst>
                                      </p:cBhvr>
                                      <p:to>
                                        <p:strVal val="hidden"/>
                                      </p:to>
                                    </p:set>
                                  </p:childTnLst>
                                </p:cTn>
                              </p:par>
                              <p:par>
                                <p:cTn id="37" presetID="12" presetClass="exit" presetSubtype="8" fill="hold" grpId="2" nodeType="withEffect">
                                  <p:stCondLst>
                                    <p:cond delay="0"/>
                                  </p:stCondLst>
                                  <p:childTnLst>
                                    <p:animEffect transition="out" filter="slide(fromLeft)">
                                      <p:cBhvr>
                                        <p:cTn id="38" dur="3000"/>
                                        <p:tgtEl>
                                          <p:spTgt spid="17"/>
                                        </p:tgtEl>
                                      </p:cBhvr>
                                    </p:animEffect>
                                    <p:set>
                                      <p:cBhvr>
                                        <p:cTn id="39" dur="1" fill="hold">
                                          <p:stCondLst>
                                            <p:cond delay="2999"/>
                                          </p:stCondLst>
                                        </p:cTn>
                                        <p:tgtEl>
                                          <p:spTgt spid="17"/>
                                        </p:tgtEl>
                                        <p:attrNameLst>
                                          <p:attrName>style.visibility</p:attrName>
                                        </p:attrNameLst>
                                      </p:cBhvr>
                                      <p:to>
                                        <p:strVal val="hidden"/>
                                      </p:to>
                                    </p:set>
                                  </p:childTnLst>
                                </p:cTn>
                              </p:par>
                              <p:par>
                                <p:cTn id="40" presetID="12" presetClass="exit" presetSubtype="4" fill="hold" grpId="2" nodeType="withEffect">
                                  <p:stCondLst>
                                    <p:cond delay="0"/>
                                  </p:stCondLst>
                                  <p:childTnLst>
                                    <p:animEffect transition="out" filter="slide(fromBottom)">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15"/>
                                        </p:tgtEl>
                                      </p:cBhvr>
                                    </p:animEffect>
                                    <p:set>
                                      <p:cBhvr>
                                        <p:cTn id="45" dur="1" fill="hold">
                                          <p:stCondLst>
                                            <p:cond delay="2999"/>
                                          </p:stCondLst>
                                        </p:cTn>
                                        <p:tgtEl>
                                          <p:spTgt spid="15"/>
                                        </p:tgtEl>
                                        <p:attrNameLst>
                                          <p:attrName>style.visibility</p:attrName>
                                        </p:attrNameLst>
                                      </p:cBhvr>
                                      <p:to>
                                        <p:strVal val="hidden"/>
                                      </p:to>
                                    </p:set>
                                  </p:childTnLst>
                                </p:cTn>
                              </p:par>
                              <p:par>
                                <p:cTn id="46" presetID="23" presetClass="entr" presetSubtype="36"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6*min(max(#ppt_w*#ppt_h,.3),1)-7.4)/-.7*#ppt_w"/>
                                          </p:val>
                                        </p:tav>
                                        <p:tav tm="100000">
                                          <p:val>
                                            <p:strVal val="#ppt_w"/>
                                          </p:val>
                                        </p:tav>
                                      </p:tavLst>
                                    </p:anim>
                                    <p:anim calcmode="lin" valueType="num">
                                      <p:cBhvr>
                                        <p:cTn id="49" dur="3000" fill="hold"/>
                                        <p:tgtEl>
                                          <p:spTgt spid="4"/>
                                        </p:tgtEl>
                                        <p:attrNameLst>
                                          <p:attrName>ppt_h</p:attrName>
                                        </p:attrNameLst>
                                      </p:cBhvr>
                                      <p:tavLst>
                                        <p:tav tm="0">
                                          <p:val>
                                            <p:strVal val="(6*min(max(#ppt_w*#ppt_h,.3),1)-7.4)/-.7*#ppt_h"/>
                                          </p:val>
                                        </p:tav>
                                        <p:tav tm="100000">
                                          <p:val>
                                            <p:strVal val="#ppt_h"/>
                                          </p:val>
                                        </p:tav>
                                      </p:tavLst>
                                    </p:anim>
                                    <p:anim calcmode="lin" valueType="num">
                                      <p:cBhvr>
                                        <p:cTn id="50" dur="3000" fill="hold"/>
                                        <p:tgtEl>
                                          <p:spTgt spid="4"/>
                                        </p:tgtEl>
                                        <p:attrNameLst>
                                          <p:attrName>ppt_x</p:attrName>
                                        </p:attrNameLst>
                                      </p:cBhvr>
                                      <p:tavLst>
                                        <p:tav tm="0">
                                          <p:val>
                                            <p:fltVal val="0.5"/>
                                          </p:val>
                                        </p:tav>
                                        <p:tav tm="100000">
                                          <p:val>
                                            <p:strVal val="#ppt_x"/>
                                          </p:val>
                                        </p:tav>
                                      </p:tavLst>
                                    </p:anim>
                                    <p:anim calcmode="lin" valueType="num">
                                      <p:cBhvr>
                                        <p:cTn id="51" dur="3000" fill="hold"/>
                                        <p:tgtEl>
                                          <p:spTgt spid="4"/>
                                        </p:tgtEl>
                                        <p:attrNameLst>
                                          <p:attrName>ppt_y</p:attrName>
                                        </p:attrNameLst>
                                      </p:cBhvr>
                                      <p:tavLst>
                                        <p:tav tm="0">
                                          <p:val>
                                            <p:strVal val="1+(6*min(max(#ppt_w*#ppt_h,.3),1)-7.4)/-.7*#ppt_h/2"/>
                                          </p:val>
                                        </p:tav>
                                        <p:tav tm="100000">
                                          <p:val>
                                            <p:strVal val="#ppt_y"/>
                                          </p:val>
                                        </p:tav>
                                      </p:tavLst>
                                    </p:anim>
                                  </p:childTnLst>
                                </p:cTn>
                              </p:par>
                              <p:par>
                                <p:cTn id="52" presetID="16" presetClass="entr" presetSubtype="37"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outVertical)">
                                      <p:cBhvr>
                                        <p:cTn id="54" dur="3000"/>
                                        <p:tgtEl>
                                          <p:spTgt spid="4"/>
                                        </p:tgtEl>
                                      </p:cBhvr>
                                    </p:animEffect>
                                  </p:childTnLst>
                                </p:cTn>
                              </p:par>
                            </p:childTnLst>
                          </p:cTn>
                        </p:par>
                        <p:par>
                          <p:cTn id="55" fill="hold">
                            <p:stCondLst>
                              <p:cond delay="6000"/>
                            </p:stCondLst>
                            <p:childTnLst>
                              <p:par>
                                <p:cTn id="56" presetID="40" presetClass="entr" presetSubtype="0" fill="hold" grpId="0" nodeType="afterEffect">
                                  <p:stCondLst>
                                    <p:cond delay="0"/>
                                  </p:stCondLst>
                                  <p:iterate type="lt">
                                    <p:tmPct val="10000"/>
                                  </p:iterate>
                                  <p:childTnLst>
                                    <p:set>
                                      <p:cBhvr>
                                        <p:cTn id="57" dur="1" fill="hold">
                                          <p:stCondLst>
                                            <p:cond delay="0"/>
                                          </p:stCondLst>
                                        </p:cTn>
                                        <p:tgtEl>
                                          <p:spTgt spid="8"/>
                                        </p:tgtEl>
                                        <p:attrNameLst>
                                          <p:attrName>style.visibility</p:attrName>
                                        </p:attrNameLst>
                                      </p:cBhvr>
                                      <p:to>
                                        <p:strVal val="visible"/>
                                      </p:to>
                                    </p:set>
                                    <p:animEffect transition="in" filter="fade">
                                      <p:cBhvr>
                                        <p:cTn id="58" dur="1000"/>
                                        <p:tgtEl>
                                          <p:spTgt spid="8"/>
                                        </p:tgtEl>
                                      </p:cBhvr>
                                    </p:animEffect>
                                    <p:anim calcmode="lin" valueType="num">
                                      <p:cBhvr>
                                        <p:cTn id="59" dur="1000" fill="hold"/>
                                        <p:tgtEl>
                                          <p:spTgt spid="8"/>
                                        </p:tgtEl>
                                        <p:attrNameLst>
                                          <p:attrName>ppt_x</p:attrName>
                                        </p:attrNameLst>
                                      </p:cBhvr>
                                      <p:tavLst>
                                        <p:tav tm="0">
                                          <p:val>
                                            <p:strVal val="#ppt_x-.1"/>
                                          </p:val>
                                        </p:tav>
                                        <p:tav tm="100000">
                                          <p:val>
                                            <p:strVal val="#ppt_x"/>
                                          </p:val>
                                        </p:tav>
                                      </p:tavLst>
                                    </p:anim>
                                    <p:anim calcmode="lin" valueType="num">
                                      <p:cBhvr>
                                        <p:cTn id="6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571500" y="571500"/>
            <a:ext cx="5715000" cy="4572000"/>
          </a:xfrm>
          <a:prstGeom prst="triangle">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flipV="1">
            <a:off x="4000500" y="571500"/>
            <a:ext cx="5715000" cy="4572000"/>
          </a:xfrm>
          <a:prstGeom prst="triangle">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0800000">
            <a:off x="0" y="0"/>
            <a:ext cx="9144000" cy="2857500"/>
          </a:xfrm>
          <a:prstGeom prst="triangle">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0800000" flipV="1">
            <a:off x="0" y="2857500"/>
            <a:ext cx="9144000" cy="2857500"/>
          </a:xfrm>
          <a:prstGeom prst="triangle">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751681" y="751681"/>
            <a:ext cx="5715000" cy="4211638"/>
          </a:xfrm>
          <a:prstGeom prst="triangle">
            <a:avLst>
              <a:gd name="adj" fmla="val 5000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0800000">
            <a:off x="0" y="0"/>
            <a:ext cx="9144000" cy="2497138"/>
          </a:xfrm>
          <a:prstGeom prst="triangle">
            <a:avLst>
              <a:gd name="adj" fmla="val 50253"/>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flipV="1">
            <a:off x="4180682" y="751681"/>
            <a:ext cx="5715000" cy="4211637"/>
          </a:xfrm>
          <a:prstGeom prst="triangle">
            <a:avLst>
              <a:gd name="adj" fmla="val 50405"/>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0800000" flipV="1">
            <a:off x="0" y="3217863"/>
            <a:ext cx="9144000" cy="2497137"/>
          </a:xfrm>
          <a:prstGeom prst="triangle">
            <a:avLst>
              <a:gd name="adj" fmla="val 5038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5400000">
            <a:off x="-1111250" y="1111250"/>
            <a:ext cx="5715000" cy="3492500"/>
          </a:xfrm>
          <a:prstGeom prst="triangle">
            <a:avLst>
              <a:gd name="adj" fmla="val 5020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0800000">
            <a:off x="0" y="0"/>
            <a:ext cx="9144000" cy="1920875"/>
          </a:xfrm>
          <a:prstGeom prst="triangle">
            <a:avLst>
              <a:gd name="adj" fmla="val 49873"/>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5400000" flipV="1">
            <a:off x="4540250" y="1111250"/>
            <a:ext cx="5715000" cy="3492500"/>
          </a:xfrm>
          <a:prstGeom prst="triangle">
            <a:avLst>
              <a:gd name="adj" fmla="val 5020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10800000" flipV="1">
            <a:off x="0" y="3721100"/>
            <a:ext cx="9144000" cy="1993900"/>
          </a:xfrm>
          <a:prstGeom prst="triangle">
            <a:avLst>
              <a:gd name="adj" fmla="val 49874"/>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395288" y="4657725"/>
            <a:ext cx="84248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Tradicionalmente esta calle era la de los curtidores. Ya no se pueden ver aquellos talleres que ocupaban las casas. En su lugar, bares, hoteles y restaurantes dan vida a uno de los rincones con más encanto de la ciudad.</a:t>
            </a:r>
          </a:p>
        </p:txBody>
      </p:sp>
    </p:spTree>
  </p:cSld>
  <p:clrMapOvr>
    <a:masterClrMapping/>
  </p:clrMapOvr>
  <mc:AlternateContent xmlns:mc="http://schemas.openxmlformats.org/markup-compatibility/2006" xmlns:p14="http://schemas.microsoft.com/office/powerpoint/2010/main">
    <mc:Choice Requires="p14">
      <p:transition spd="slow" p14:dur="2250" advTm="30000">
        <p14:doors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3000"/>
                                        <p:tgtEl>
                                          <p:spTgt spid="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out)">
                                      <p:cBhvr>
                                        <p:cTn id="13" dur="3000"/>
                                        <p:tgtEl>
                                          <p:spTgt spid="9"/>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3000"/>
                                        <p:tgtEl>
                                          <p:spTgt spid="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3000"/>
                                        <p:tgtEl>
                                          <p:spTgt spid="12"/>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ox(in)">
                                      <p:cBhvr>
                                        <p:cTn id="28" dur="3000"/>
                                        <p:tgtEl>
                                          <p:spTgt spid="13"/>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ox(in)">
                                      <p:cBhvr>
                                        <p:cTn id="31" dur="3000"/>
                                        <p:tgtEl>
                                          <p:spTgt spid="14"/>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ox(in)">
                                      <p:cBhvr>
                                        <p:cTn id="34" dur="3000"/>
                                        <p:tgtEl>
                                          <p:spTgt spid="15"/>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ox(in)">
                                      <p:cBhvr>
                                        <p:cTn id="37" dur="3000"/>
                                        <p:tgtEl>
                                          <p:spTgt spid="16"/>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ox(in)">
                                      <p:cBhvr>
                                        <p:cTn id="40" dur="3000"/>
                                        <p:tgtEl>
                                          <p:spTgt spid="17"/>
                                        </p:tgtEl>
                                      </p:cBhvr>
                                    </p:animEffect>
                                  </p:childTnLst>
                                </p:cTn>
                              </p:par>
                            </p:childTnLst>
                          </p:cTn>
                        </p:par>
                        <p:par>
                          <p:cTn id="41" fill="hold" nodeType="afterGroup">
                            <p:stCondLst>
                              <p:cond delay="3000"/>
                            </p:stCondLst>
                            <p:childTnLst>
                              <p:par>
                                <p:cTn id="42" presetID="17" presetClass="exit" presetSubtype="8" fill="hold" grpId="1" nodeType="afterEffect">
                                  <p:stCondLst>
                                    <p:cond delay="0"/>
                                  </p:stCondLst>
                                  <p:childTnLst>
                                    <p:anim calcmode="lin" valueType="num">
                                      <p:cBhvr>
                                        <p:cTn id="43" dur="3000"/>
                                        <p:tgtEl>
                                          <p:spTgt spid="6"/>
                                        </p:tgtEl>
                                        <p:attrNameLst>
                                          <p:attrName>ppt_x</p:attrName>
                                        </p:attrNameLst>
                                      </p:cBhvr>
                                      <p:tavLst>
                                        <p:tav tm="0">
                                          <p:val>
                                            <p:strVal val="ppt_x"/>
                                          </p:val>
                                        </p:tav>
                                        <p:tav tm="100000">
                                          <p:val>
                                            <p:strVal val="ppt_x-ppt_w/2"/>
                                          </p:val>
                                        </p:tav>
                                      </p:tavLst>
                                    </p:anim>
                                    <p:anim calcmode="lin" valueType="num">
                                      <p:cBhvr>
                                        <p:cTn id="44" dur="3000"/>
                                        <p:tgtEl>
                                          <p:spTgt spid="6"/>
                                        </p:tgtEl>
                                        <p:attrNameLst>
                                          <p:attrName>ppt_y</p:attrName>
                                        </p:attrNameLst>
                                      </p:cBhvr>
                                      <p:tavLst>
                                        <p:tav tm="0">
                                          <p:val>
                                            <p:strVal val="ppt_y"/>
                                          </p:val>
                                        </p:tav>
                                        <p:tav tm="100000">
                                          <p:val>
                                            <p:strVal val="ppt_y"/>
                                          </p:val>
                                        </p:tav>
                                      </p:tavLst>
                                    </p:anim>
                                    <p:anim calcmode="lin" valueType="num">
                                      <p:cBhvr>
                                        <p:cTn id="45" dur="3000"/>
                                        <p:tgtEl>
                                          <p:spTgt spid="6"/>
                                        </p:tgtEl>
                                        <p:attrNameLst>
                                          <p:attrName>ppt_w</p:attrName>
                                        </p:attrNameLst>
                                      </p:cBhvr>
                                      <p:tavLst>
                                        <p:tav tm="0">
                                          <p:val>
                                            <p:strVal val="ppt_w"/>
                                          </p:val>
                                        </p:tav>
                                        <p:tav tm="100000">
                                          <p:val>
                                            <p:fltVal val="0"/>
                                          </p:val>
                                        </p:tav>
                                      </p:tavLst>
                                    </p:anim>
                                    <p:anim calcmode="lin" valueType="num">
                                      <p:cBhvr>
                                        <p:cTn id="46" dur="3000"/>
                                        <p:tgtEl>
                                          <p:spTgt spid="6"/>
                                        </p:tgtEl>
                                        <p:attrNameLst>
                                          <p:attrName>ppt_h</p:attrName>
                                        </p:attrNameLst>
                                      </p:cBhvr>
                                      <p:tavLst>
                                        <p:tav tm="0">
                                          <p:val>
                                            <p:strVal val="ppt_h"/>
                                          </p:val>
                                        </p:tav>
                                        <p:tav tm="100000">
                                          <p:val>
                                            <p:strVal val="ppt_h"/>
                                          </p:val>
                                        </p:tav>
                                      </p:tavLst>
                                    </p:anim>
                                    <p:set>
                                      <p:cBhvr>
                                        <p:cTn id="47" dur="1" fill="hold">
                                          <p:stCondLst>
                                            <p:cond delay="2999"/>
                                          </p:stCondLst>
                                        </p:cTn>
                                        <p:tgtEl>
                                          <p:spTgt spid="6"/>
                                        </p:tgtEl>
                                        <p:attrNameLst>
                                          <p:attrName>style.visibility</p:attrName>
                                        </p:attrNameLst>
                                      </p:cBhvr>
                                      <p:to>
                                        <p:strVal val="hidden"/>
                                      </p:to>
                                    </p:set>
                                  </p:childTnLst>
                                </p:cTn>
                              </p:par>
                              <p:par>
                                <p:cTn id="48" presetID="17" presetClass="exit" presetSubtype="8" fill="hold" grpId="1" nodeType="withEffect">
                                  <p:stCondLst>
                                    <p:cond delay="0"/>
                                  </p:stCondLst>
                                  <p:childTnLst>
                                    <p:anim calcmode="lin" valueType="num">
                                      <p:cBhvr>
                                        <p:cTn id="49" dur="3000"/>
                                        <p:tgtEl>
                                          <p:spTgt spid="10"/>
                                        </p:tgtEl>
                                        <p:attrNameLst>
                                          <p:attrName>ppt_x</p:attrName>
                                        </p:attrNameLst>
                                      </p:cBhvr>
                                      <p:tavLst>
                                        <p:tav tm="0">
                                          <p:val>
                                            <p:strVal val="ppt_x"/>
                                          </p:val>
                                        </p:tav>
                                        <p:tav tm="100000">
                                          <p:val>
                                            <p:strVal val="ppt_x-ppt_w/2"/>
                                          </p:val>
                                        </p:tav>
                                      </p:tavLst>
                                    </p:anim>
                                    <p:anim calcmode="lin" valueType="num">
                                      <p:cBhvr>
                                        <p:cTn id="50" dur="3000"/>
                                        <p:tgtEl>
                                          <p:spTgt spid="10"/>
                                        </p:tgtEl>
                                        <p:attrNameLst>
                                          <p:attrName>ppt_y</p:attrName>
                                        </p:attrNameLst>
                                      </p:cBhvr>
                                      <p:tavLst>
                                        <p:tav tm="0">
                                          <p:val>
                                            <p:strVal val="ppt_y"/>
                                          </p:val>
                                        </p:tav>
                                        <p:tav tm="100000">
                                          <p:val>
                                            <p:strVal val="ppt_y"/>
                                          </p:val>
                                        </p:tav>
                                      </p:tavLst>
                                    </p:anim>
                                    <p:anim calcmode="lin" valueType="num">
                                      <p:cBhvr>
                                        <p:cTn id="51" dur="3000"/>
                                        <p:tgtEl>
                                          <p:spTgt spid="10"/>
                                        </p:tgtEl>
                                        <p:attrNameLst>
                                          <p:attrName>ppt_w</p:attrName>
                                        </p:attrNameLst>
                                      </p:cBhvr>
                                      <p:tavLst>
                                        <p:tav tm="0">
                                          <p:val>
                                            <p:strVal val="ppt_w"/>
                                          </p:val>
                                        </p:tav>
                                        <p:tav tm="100000">
                                          <p:val>
                                            <p:fltVal val="0"/>
                                          </p:val>
                                        </p:tav>
                                      </p:tavLst>
                                    </p:anim>
                                    <p:anim calcmode="lin" valueType="num">
                                      <p:cBhvr>
                                        <p:cTn id="52" dur="3000"/>
                                        <p:tgtEl>
                                          <p:spTgt spid="10"/>
                                        </p:tgtEl>
                                        <p:attrNameLst>
                                          <p:attrName>ppt_h</p:attrName>
                                        </p:attrNameLst>
                                      </p:cBhvr>
                                      <p:tavLst>
                                        <p:tav tm="0">
                                          <p:val>
                                            <p:strVal val="ppt_h"/>
                                          </p:val>
                                        </p:tav>
                                        <p:tav tm="100000">
                                          <p:val>
                                            <p:strVal val="ppt_h"/>
                                          </p:val>
                                        </p:tav>
                                      </p:tavLst>
                                    </p:anim>
                                    <p:set>
                                      <p:cBhvr>
                                        <p:cTn id="53" dur="1" fill="hold">
                                          <p:stCondLst>
                                            <p:cond delay="2999"/>
                                          </p:stCondLst>
                                        </p:cTn>
                                        <p:tgtEl>
                                          <p:spTgt spid="10"/>
                                        </p:tgtEl>
                                        <p:attrNameLst>
                                          <p:attrName>style.visibility</p:attrName>
                                        </p:attrNameLst>
                                      </p:cBhvr>
                                      <p:to>
                                        <p:strVal val="hidden"/>
                                      </p:to>
                                    </p:set>
                                  </p:childTnLst>
                                </p:cTn>
                              </p:par>
                              <p:par>
                                <p:cTn id="54" presetID="17" presetClass="exit" presetSubtype="8" fill="hold" grpId="1" nodeType="withEffect">
                                  <p:stCondLst>
                                    <p:cond delay="0"/>
                                  </p:stCondLst>
                                  <p:childTnLst>
                                    <p:anim calcmode="lin" valueType="num">
                                      <p:cBhvr>
                                        <p:cTn id="55" dur="3000"/>
                                        <p:tgtEl>
                                          <p:spTgt spid="14"/>
                                        </p:tgtEl>
                                        <p:attrNameLst>
                                          <p:attrName>ppt_x</p:attrName>
                                        </p:attrNameLst>
                                      </p:cBhvr>
                                      <p:tavLst>
                                        <p:tav tm="0">
                                          <p:val>
                                            <p:strVal val="ppt_x"/>
                                          </p:val>
                                        </p:tav>
                                        <p:tav tm="100000">
                                          <p:val>
                                            <p:strVal val="ppt_x-ppt_w/2"/>
                                          </p:val>
                                        </p:tav>
                                      </p:tavLst>
                                    </p:anim>
                                    <p:anim calcmode="lin" valueType="num">
                                      <p:cBhvr>
                                        <p:cTn id="56" dur="3000"/>
                                        <p:tgtEl>
                                          <p:spTgt spid="14"/>
                                        </p:tgtEl>
                                        <p:attrNameLst>
                                          <p:attrName>ppt_y</p:attrName>
                                        </p:attrNameLst>
                                      </p:cBhvr>
                                      <p:tavLst>
                                        <p:tav tm="0">
                                          <p:val>
                                            <p:strVal val="ppt_y"/>
                                          </p:val>
                                        </p:tav>
                                        <p:tav tm="100000">
                                          <p:val>
                                            <p:strVal val="ppt_y"/>
                                          </p:val>
                                        </p:tav>
                                      </p:tavLst>
                                    </p:anim>
                                    <p:anim calcmode="lin" valueType="num">
                                      <p:cBhvr>
                                        <p:cTn id="57" dur="3000"/>
                                        <p:tgtEl>
                                          <p:spTgt spid="14"/>
                                        </p:tgtEl>
                                        <p:attrNameLst>
                                          <p:attrName>ppt_w</p:attrName>
                                        </p:attrNameLst>
                                      </p:cBhvr>
                                      <p:tavLst>
                                        <p:tav tm="0">
                                          <p:val>
                                            <p:strVal val="ppt_w"/>
                                          </p:val>
                                        </p:tav>
                                        <p:tav tm="100000">
                                          <p:val>
                                            <p:fltVal val="0"/>
                                          </p:val>
                                        </p:tav>
                                      </p:tavLst>
                                    </p:anim>
                                    <p:anim calcmode="lin" valueType="num">
                                      <p:cBhvr>
                                        <p:cTn id="58" dur="3000"/>
                                        <p:tgtEl>
                                          <p:spTgt spid="14"/>
                                        </p:tgtEl>
                                        <p:attrNameLst>
                                          <p:attrName>ppt_h</p:attrName>
                                        </p:attrNameLst>
                                      </p:cBhvr>
                                      <p:tavLst>
                                        <p:tav tm="0">
                                          <p:val>
                                            <p:strVal val="ppt_h"/>
                                          </p:val>
                                        </p:tav>
                                        <p:tav tm="100000">
                                          <p:val>
                                            <p:strVal val="ppt_h"/>
                                          </p:val>
                                        </p:tav>
                                      </p:tavLst>
                                    </p:anim>
                                    <p:set>
                                      <p:cBhvr>
                                        <p:cTn id="59" dur="1" fill="hold">
                                          <p:stCondLst>
                                            <p:cond delay="2999"/>
                                          </p:stCondLst>
                                        </p:cTn>
                                        <p:tgtEl>
                                          <p:spTgt spid="14"/>
                                        </p:tgtEl>
                                        <p:attrNameLst>
                                          <p:attrName>style.visibility</p:attrName>
                                        </p:attrNameLst>
                                      </p:cBhvr>
                                      <p:to>
                                        <p:strVal val="hidden"/>
                                      </p:to>
                                    </p:set>
                                  </p:childTnLst>
                                </p:cTn>
                              </p:par>
                              <p:par>
                                <p:cTn id="60" presetID="17" presetClass="exit" presetSubtype="1" fill="hold" grpId="1" nodeType="withEffect">
                                  <p:stCondLst>
                                    <p:cond delay="0"/>
                                  </p:stCondLst>
                                  <p:childTnLst>
                                    <p:anim calcmode="lin" valueType="num">
                                      <p:cBhvr>
                                        <p:cTn id="61" dur="3000"/>
                                        <p:tgtEl>
                                          <p:spTgt spid="8"/>
                                        </p:tgtEl>
                                        <p:attrNameLst>
                                          <p:attrName>ppt_x</p:attrName>
                                        </p:attrNameLst>
                                      </p:cBhvr>
                                      <p:tavLst>
                                        <p:tav tm="0">
                                          <p:val>
                                            <p:strVal val="ppt_x"/>
                                          </p:val>
                                        </p:tav>
                                        <p:tav tm="100000">
                                          <p:val>
                                            <p:strVal val="ppt_x"/>
                                          </p:val>
                                        </p:tav>
                                      </p:tavLst>
                                    </p:anim>
                                    <p:anim calcmode="lin" valueType="num">
                                      <p:cBhvr>
                                        <p:cTn id="62" dur="3000"/>
                                        <p:tgtEl>
                                          <p:spTgt spid="8"/>
                                        </p:tgtEl>
                                        <p:attrNameLst>
                                          <p:attrName>ppt_y</p:attrName>
                                        </p:attrNameLst>
                                      </p:cBhvr>
                                      <p:tavLst>
                                        <p:tav tm="0">
                                          <p:val>
                                            <p:strVal val="ppt_y"/>
                                          </p:val>
                                        </p:tav>
                                        <p:tav tm="100000">
                                          <p:val>
                                            <p:strVal val="ppt_y-ppt_h/2"/>
                                          </p:val>
                                        </p:tav>
                                      </p:tavLst>
                                    </p:anim>
                                    <p:anim calcmode="lin" valueType="num">
                                      <p:cBhvr>
                                        <p:cTn id="63" dur="3000"/>
                                        <p:tgtEl>
                                          <p:spTgt spid="8"/>
                                        </p:tgtEl>
                                        <p:attrNameLst>
                                          <p:attrName>ppt_w</p:attrName>
                                        </p:attrNameLst>
                                      </p:cBhvr>
                                      <p:tavLst>
                                        <p:tav tm="0">
                                          <p:val>
                                            <p:strVal val="ppt_w"/>
                                          </p:val>
                                        </p:tav>
                                        <p:tav tm="100000">
                                          <p:val>
                                            <p:strVal val="ppt_w"/>
                                          </p:val>
                                        </p:tav>
                                      </p:tavLst>
                                    </p:anim>
                                    <p:anim calcmode="lin" valueType="num">
                                      <p:cBhvr>
                                        <p:cTn id="64" dur="3000"/>
                                        <p:tgtEl>
                                          <p:spTgt spid="8"/>
                                        </p:tgtEl>
                                        <p:attrNameLst>
                                          <p:attrName>ppt_h</p:attrName>
                                        </p:attrNameLst>
                                      </p:cBhvr>
                                      <p:tavLst>
                                        <p:tav tm="0">
                                          <p:val>
                                            <p:strVal val="ppt_h"/>
                                          </p:val>
                                        </p:tav>
                                        <p:tav tm="100000">
                                          <p:val>
                                            <p:fltVal val="0"/>
                                          </p:val>
                                        </p:tav>
                                      </p:tavLst>
                                    </p:anim>
                                    <p:set>
                                      <p:cBhvr>
                                        <p:cTn id="65" dur="1" fill="hold">
                                          <p:stCondLst>
                                            <p:cond delay="2999"/>
                                          </p:stCondLst>
                                        </p:cTn>
                                        <p:tgtEl>
                                          <p:spTgt spid="8"/>
                                        </p:tgtEl>
                                        <p:attrNameLst>
                                          <p:attrName>style.visibility</p:attrName>
                                        </p:attrNameLst>
                                      </p:cBhvr>
                                      <p:to>
                                        <p:strVal val="hidden"/>
                                      </p:to>
                                    </p:set>
                                  </p:childTnLst>
                                </p:cTn>
                              </p:par>
                              <p:par>
                                <p:cTn id="66" presetID="17" presetClass="exit" presetSubtype="1" fill="hold" grpId="1" nodeType="withEffect">
                                  <p:stCondLst>
                                    <p:cond delay="0"/>
                                  </p:stCondLst>
                                  <p:childTnLst>
                                    <p:anim calcmode="lin" valueType="num">
                                      <p:cBhvr>
                                        <p:cTn id="67" dur="3000"/>
                                        <p:tgtEl>
                                          <p:spTgt spid="11"/>
                                        </p:tgtEl>
                                        <p:attrNameLst>
                                          <p:attrName>ppt_x</p:attrName>
                                        </p:attrNameLst>
                                      </p:cBhvr>
                                      <p:tavLst>
                                        <p:tav tm="0">
                                          <p:val>
                                            <p:strVal val="ppt_x"/>
                                          </p:val>
                                        </p:tav>
                                        <p:tav tm="100000">
                                          <p:val>
                                            <p:strVal val="ppt_x"/>
                                          </p:val>
                                        </p:tav>
                                      </p:tavLst>
                                    </p:anim>
                                    <p:anim calcmode="lin" valueType="num">
                                      <p:cBhvr>
                                        <p:cTn id="68" dur="3000"/>
                                        <p:tgtEl>
                                          <p:spTgt spid="11"/>
                                        </p:tgtEl>
                                        <p:attrNameLst>
                                          <p:attrName>ppt_y</p:attrName>
                                        </p:attrNameLst>
                                      </p:cBhvr>
                                      <p:tavLst>
                                        <p:tav tm="0">
                                          <p:val>
                                            <p:strVal val="ppt_y"/>
                                          </p:val>
                                        </p:tav>
                                        <p:tav tm="100000">
                                          <p:val>
                                            <p:strVal val="ppt_y-ppt_h/2"/>
                                          </p:val>
                                        </p:tav>
                                      </p:tavLst>
                                    </p:anim>
                                    <p:anim calcmode="lin" valueType="num">
                                      <p:cBhvr>
                                        <p:cTn id="69" dur="3000"/>
                                        <p:tgtEl>
                                          <p:spTgt spid="11"/>
                                        </p:tgtEl>
                                        <p:attrNameLst>
                                          <p:attrName>ppt_w</p:attrName>
                                        </p:attrNameLst>
                                      </p:cBhvr>
                                      <p:tavLst>
                                        <p:tav tm="0">
                                          <p:val>
                                            <p:strVal val="ppt_w"/>
                                          </p:val>
                                        </p:tav>
                                        <p:tav tm="100000">
                                          <p:val>
                                            <p:strVal val="ppt_w"/>
                                          </p:val>
                                        </p:tav>
                                      </p:tavLst>
                                    </p:anim>
                                    <p:anim calcmode="lin" valueType="num">
                                      <p:cBhvr>
                                        <p:cTn id="70" dur="3000"/>
                                        <p:tgtEl>
                                          <p:spTgt spid="11"/>
                                        </p:tgtEl>
                                        <p:attrNameLst>
                                          <p:attrName>ppt_h</p:attrName>
                                        </p:attrNameLst>
                                      </p:cBhvr>
                                      <p:tavLst>
                                        <p:tav tm="0">
                                          <p:val>
                                            <p:strVal val="ppt_h"/>
                                          </p:val>
                                        </p:tav>
                                        <p:tav tm="100000">
                                          <p:val>
                                            <p:fltVal val="0"/>
                                          </p:val>
                                        </p:tav>
                                      </p:tavLst>
                                    </p:anim>
                                    <p:set>
                                      <p:cBhvr>
                                        <p:cTn id="71" dur="1" fill="hold">
                                          <p:stCondLst>
                                            <p:cond delay="2999"/>
                                          </p:stCondLst>
                                        </p:cTn>
                                        <p:tgtEl>
                                          <p:spTgt spid="11"/>
                                        </p:tgtEl>
                                        <p:attrNameLst>
                                          <p:attrName>style.visibility</p:attrName>
                                        </p:attrNameLst>
                                      </p:cBhvr>
                                      <p:to>
                                        <p:strVal val="hidden"/>
                                      </p:to>
                                    </p:set>
                                  </p:childTnLst>
                                </p:cTn>
                              </p:par>
                              <p:par>
                                <p:cTn id="72" presetID="17" presetClass="exit" presetSubtype="1" fill="hold" grpId="1" nodeType="withEffect">
                                  <p:stCondLst>
                                    <p:cond delay="0"/>
                                  </p:stCondLst>
                                  <p:childTnLst>
                                    <p:anim calcmode="lin" valueType="num">
                                      <p:cBhvr>
                                        <p:cTn id="73" dur="3000"/>
                                        <p:tgtEl>
                                          <p:spTgt spid="15"/>
                                        </p:tgtEl>
                                        <p:attrNameLst>
                                          <p:attrName>ppt_x</p:attrName>
                                        </p:attrNameLst>
                                      </p:cBhvr>
                                      <p:tavLst>
                                        <p:tav tm="0">
                                          <p:val>
                                            <p:strVal val="ppt_x"/>
                                          </p:val>
                                        </p:tav>
                                        <p:tav tm="100000">
                                          <p:val>
                                            <p:strVal val="ppt_x"/>
                                          </p:val>
                                        </p:tav>
                                      </p:tavLst>
                                    </p:anim>
                                    <p:anim calcmode="lin" valueType="num">
                                      <p:cBhvr>
                                        <p:cTn id="74" dur="3000"/>
                                        <p:tgtEl>
                                          <p:spTgt spid="15"/>
                                        </p:tgtEl>
                                        <p:attrNameLst>
                                          <p:attrName>ppt_y</p:attrName>
                                        </p:attrNameLst>
                                      </p:cBhvr>
                                      <p:tavLst>
                                        <p:tav tm="0">
                                          <p:val>
                                            <p:strVal val="ppt_y"/>
                                          </p:val>
                                        </p:tav>
                                        <p:tav tm="100000">
                                          <p:val>
                                            <p:strVal val="ppt_y-ppt_h/2"/>
                                          </p:val>
                                        </p:tav>
                                      </p:tavLst>
                                    </p:anim>
                                    <p:anim calcmode="lin" valueType="num">
                                      <p:cBhvr>
                                        <p:cTn id="75" dur="3000"/>
                                        <p:tgtEl>
                                          <p:spTgt spid="15"/>
                                        </p:tgtEl>
                                        <p:attrNameLst>
                                          <p:attrName>ppt_w</p:attrName>
                                        </p:attrNameLst>
                                      </p:cBhvr>
                                      <p:tavLst>
                                        <p:tav tm="0">
                                          <p:val>
                                            <p:strVal val="ppt_w"/>
                                          </p:val>
                                        </p:tav>
                                        <p:tav tm="100000">
                                          <p:val>
                                            <p:strVal val="ppt_w"/>
                                          </p:val>
                                        </p:tav>
                                      </p:tavLst>
                                    </p:anim>
                                    <p:anim calcmode="lin" valueType="num">
                                      <p:cBhvr>
                                        <p:cTn id="76" dur="3000"/>
                                        <p:tgtEl>
                                          <p:spTgt spid="15"/>
                                        </p:tgtEl>
                                        <p:attrNameLst>
                                          <p:attrName>ppt_h</p:attrName>
                                        </p:attrNameLst>
                                      </p:cBhvr>
                                      <p:tavLst>
                                        <p:tav tm="0">
                                          <p:val>
                                            <p:strVal val="ppt_h"/>
                                          </p:val>
                                        </p:tav>
                                        <p:tav tm="100000">
                                          <p:val>
                                            <p:fltVal val="0"/>
                                          </p:val>
                                        </p:tav>
                                      </p:tavLst>
                                    </p:anim>
                                    <p:set>
                                      <p:cBhvr>
                                        <p:cTn id="77" dur="1" fill="hold">
                                          <p:stCondLst>
                                            <p:cond delay="2999"/>
                                          </p:stCondLst>
                                        </p:cTn>
                                        <p:tgtEl>
                                          <p:spTgt spid="15"/>
                                        </p:tgtEl>
                                        <p:attrNameLst>
                                          <p:attrName>style.visibility</p:attrName>
                                        </p:attrNameLst>
                                      </p:cBhvr>
                                      <p:to>
                                        <p:strVal val="hidden"/>
                                      </p:to>
                                    </p:set>
                                  </p:childTnLst>
                                </p:cTn>
                              </p:par>
                              <p:par>
                                <p:cTn id="78" presetID="17" presetClass="exit" presetSubtype="2" fill="hold" grpId="1" nodeType="withEffect">
                                  <p:stCondLst>
                                    <p:cond delay="0"/>
                                  </p:stCondLst>
                                  <p:childTnLst>
                                    <p:anim calcmode="lin" valueType="num">
                                      <p:cBhvr>
                                        <p:cTn id="79" dur="3000"/>
                                        <p:tgtEl>
                                          <p:spTgt spid="7"/>
                                        </p:tgtEl>
                                        <p:attrNameLst>
                                          <p:attrName>ppt_x</p:attrName>
                                        </p:attrNameLst>
                                      </p:cBhvr>
                                      <p:tavLst>
                                        <p:tav tm="0">
                                          <p:val>
                                            <p:strVal val="ppt_x"/>
                                          </p:val>
                                        </p:tav>
                                        <p:tav tm="100000">
                                          <p:val>
                                            <p:strVal val="ppt_x+ppt_w/2"/>
                                          </p:val>
                                        </p:tav>
                                      </p:tavLst>
                                    </p:anim>
                                    <p:anim calcmode="lin" valueType="num">
                                      <p:cBhvr>
                                        <p:cTn id="80" dur="3000"/>
                                        <p:tgtEl>
                                          <p:spTgt spid="7"/>
                                        </p:tgtEl>
                                        <p:attrNameLst>
                                          <p:attrName>ppt_y</p:attrName>
                                        </p:attrNameLst>
                                      </p:cBhvr>
                                      <p:tavLst>
                                        <p:tav tm="0">
                                          <p:val>
                                            <p:strVal val="ppt_y"/>
                                          </p:val>
                                        </p:tav>
                                        <p:tav tm="100000">
                                          <p:val>
                                            <p:strVal val="ppt_y"/>
                                          </p:val>
                                        </p:tav>
                                      </p:tavLst>
                                    </p:anim>
                                    <p:anim calcmode="lin" valueType="num">
                                      <p:cBhvr>
                                        <p:cTn id="81" dur="3000"/>
                                        <p:tgtEl>
                                          <p:spTgt spid="7"/>
                                        </p:tgtEl>
                                        <p:attrNameLst>
                                          <p:attrName>ppt_w</p:attrName>
                                        </p:attrNameLst>
                                      </p:cBhvr>
                                      <p:tavLst>
                                        <p:tav tm="0">
                                          <p:val>
                                            <p:strVal val="ppt_w"/>
                                          </p:val>
                                        </p:tav>
                                        <p:tav tm="100000">
                                          <p:val>
                                            <p:fltVal val="0"/>
                                          </p:val>
                                        </p:tav>
                                      </p:tavLst>
                                    </p:anim>
                                    <p:anim calcmode="lin" valueType="num">
                                      <p:cBhvr>
                                        <p:cTn id="82" dur="3000"/>
                                        <p:tgtEl>
                                          <p:spTgt spid="7"/>
                                        </p:tgtEl>
                                        <p:attrNameLst>
                                          <p:attrName>ppt_h</p:attrName>
                                        </p:attrNameLst>
                                      </p:cBhvr>
                                      <p:tavLst>
                                        <p:tav tm="0">
                                          <p:val>
                                            <p:strVal val="ppt_h"/>
                                          </p:val>
                                        </p:tav>
                                        <p:tav tm="100000">
                                          <p:val>
                                            <p:strVal val="ppt_h"/>
                                          </p:val>
                                        </p:tav>
                                      </p:tavLst>
                                    </p:anim>
                                    <p:set>
                                      <p:cBhvr>
                                        <p:cTn id="83" dur="1" fill="hold">
                                          <p:stCondLst>
                                            <p:cond delay="2999"/>
                                          </p:stCondLst>
                                        </p:cTn>
                                        <p:tgtEl>
                                          <p:spTgt spid="7"/>
                                        </p:tgtEl>
                                        <p:attrNameLst>
                                          <p:attrName>style.visibility</p:attrName>
                                        </p:attrNameLst>
                                      </p:cBhvr>
                                      <p:to>
                                        <p:strVal val="hidden"/>
                                      </p:to>
                                    </p:set>
                                  </p:childTnLst>
                                </p:cTn>
                              </p:par>
                              <p:par>
                                <p:cTn id="84" presetID="17" presetClass="exit" presetSubtype="2" fill="hold" grpId="1" nodeType="withEffect">
                                  <p:stCondLst>
                                    <p:cond delay="0"/>
                                  </p:stCondLst>
                                  <p:childTnLst>
                                    <p:anim calcmode="lin" valueType="num">
                                      <p:cBhvr>
                                        <p:cTn id="85" dur="3000"/>
                                        <p:tgtEl>
                                          <p:spTgt spid="12"/>
                                        </p:tgtEl>
                                        <p:attrNameLst>
                                          <p:attrName>ppt_x</p:attrName>
                                        </p:attrNameLst>
                                      </p:cBhvr>
                                      <p:tavLst>
                                        <p:tav tm="0">
                                          <p:val>
                                            <p:strVal val="ppt_x"/>
                                          </p:val>
                                        </p:tav>
                                        <p:tav tm="100000">
                                          <p:val>
                                            <p:strVal val="ppt_x+ppt_w/2"/>
                                          </p:val>
                                        </p:tav>
                                      </p:tavLst>
                                    </p:anim>
                                    <p:anim calcmode="lin" valueType="num">
                                      <p:cBhvr>
                                        <p:cTn id="86" dur="3000"/>
                                        <p:tgtEl>
                                          <p:spTgt spid="12"/>
                                        </p:tgtEl>
                                        <p:attrNameLst>
                                          <p:attrName>ppt_y</p:attrName>
                                        </p:attrNameLst>
                                      </p:cBhvr>
                                      <p:tavLst>
                                        <p:tav tm="0">
                                          <p:val>
                                            <p:strVal val="ppt_y"/>
                                          </p:val>
                                        </p:tav>
                                        <p:tav tm="100000">
                                          <p:val>
                                            <p:strVal val="ppt_y"/>
                                          </p:val>
                                        </p:tav>
                                      </p:tavLst>
                                    </p:anim>
                                    <p:anim calcmode="lin" valueType="num">
                                      <p:cBhvr>
                                        <p:cTn id="87" dur="3000"/>
                                        <p:tgtEl>
                                          <p:spTgt spid="12"/>
                                        </p:tgtEl>
                                        <p:attrNameLst>
                                          <p:attrName>ppt_w</p:attrName>
                                        </p:attrNameLst>
                                      </p:cBhvr>
                                      <p:tavLst>
                                        <p:tav tm="0">
                                          <p:val>
                                            <p:strVal val="ppt_w"/>
                                          </p:val>
                                        </p:tav>
                                        <p:tav tm="100000">
                                          <p:val>
                                            <p:fltVal val="0"/>
                                          </p:val>
                                        </p:tav>
                                      </p:tavLst>
                                    </p:anim>
                                    <p:anim calcmode="lin" valueType="num">
                                      <p:cBhvr>
                                        <p:cTn id="88" dur="3000"/>
                                        <p:tgtEl>
                                          <p:spTgt spid="12"/>
                                        </p:tgtEl>
                                        <p:attrNameLst>
                                          <p:attrName>ppt_h</p:attrName>
                                        </p:attrNameLst>
                                      </p:cBhvr>
                                      <p:tavLst>
                                        <p:tav tm="0">
                                          <p:val>
                                            <p:strVal val="ppt_h"/>
                                          </p:val>
                                        </p:tav>
                                        <p:tav tm="100000">
                                          <p:val>
                                            <p:strVal val="ppt_h"/>
                                          </p:val>
                                        </p:tav>
                                      </p:tavLst>
                                    </p:anim>
                                    <p:set>
                                      <p:cBhvr>
                                        <p:cTn id="89" dur="1" fill="hold">
                                          <p:stCondLst>
                                            <p:cond delay="2999"/>
                                          </p:stCondLst>
                                        </p:cTn>
                                        <p:tgtEl>
                                          <p:spTgt spid="12"/>
                                        </p:tgtEl>
                                        <p:attrNameLst>
                                          <p:attrName>style.visibility</p:attrName>
                                        </p:attrNameLst>
                                      </p:cBhvr>
                                      <p:to>
                                        <p:strVal val="hidden"/>
                                      </p:to>
                                    </p:set>
                                  </p:childTnLst>
                                </p:cTn>
                              </p:par>
                              <p:par>
                                <p:cTn id="90" presetID="17" presetClass="exit" presetSubtype="2" fill="hold" grpId="1" nodeType="withEffect">
                                  <p:stCondLst>
                                    <p:cond delay="0"/>
                                  </p:stCondLst>
                                  <p:childTnLst>
                                    <p:anim calcmode="lin" valueType="num">
                                      <p:cBhvr>
                                        <p:cTn id="91" dur="3000"/>
                                        <p:tgtEl>
                                          <p:spTgt spid="16"/>
                                        </p:tgtEl>
                                        <p:attrNameLst>
                                          <p:attrName>ppt_x</p:attrName>
                                        </p:attrNameLst>
                                      </p:cBhvr>
                                      <p:tavLst>
                                        <p:tav tm="0">
                                          <p:val>
                                            <p:strVal val="ppt_x"/>
                                          </p:val>
                                        </p:tav>
                                        <p:tav tm="100000">
                                          <p:val>
                                            <p:strVal val="ppt_x+ppt_w/2"/>
                                          </p:val>
                                        </p:tav>
                                      </p:tavLst>
                                    </p:anim>
                                    <p:anim calcmode="lin" valueType="num">
                                      <p:cBhvr>
                                        <p:cTn id="92" dur="3000"/>
                                        <p:tgtEl>
                                          <p:spTgt spid="16"/>
                                        </p:tgtEl>
                                        <p:attrNameLst>
                                          <p:attrName>ppt_y</p:attrName>
                                        </p:attrNameLst>
                                      </p:cBhvr>
                                      <p:tavLst>
                                        <p:tav tm="0">
                                          <p:val>
                                            <p:strVal val="ppt_y"/>
                                          </p:val>
                                        </p:tav>
                                        <p:tav tm="100000">
                                          <p:val>
                                            <p:strVal val="ppt_y"/>
                                          </p:val>
                                        </p:tav>
                                      </p:tavLst>
                                    </p:anim>
                                    <p:anim calcmode="lin" valueType="num">
                                      <p:cBhvr>
                                        <p:cTn id="93" dur="3000"/>
                                        <p:tgtEl>
                                          <p:spTgt spid="16"/>
                                        </p:tgtEl>
                                        <p:attrNameLst>
                                          <p:attrName>ppt_w</p:attrName>
                                        </p:attrNameLst>
                                      </p:cBhvr>
                                      <p:tavLst>
                                        <p:tav tm="0">
                                          <p:val>
                                            <p:strVal val="ppt_w"/>
                                          </p:val>
                                        </p:tav>
                                        <p:tav tm="100000">
                                          <p:val>
                                            <p:fltVal val="0"/>
                                          </p:val>
                                        </p:tav>
                                      </p:tavLst>
                                    </p:anim>
                                    <p:anim calcmode="lin" valueType="num">
                                      <p:cBhvr>
                                        <p:cTn id="94" dur="3000"/>
                                        <p:tgtEl>
                                          <p:spTgt spid="16"/>
                                        </p:tgtEl>
                                        <p:attrNameLst>
                                          <p:attrName>ppt_h</p:attrName>
                                        </p:attrNameLst>
                                      </p:cBhvr>
                                      <p:tavLst>
                                        <p:tav tm="0">
                                          <p:val>
                                            <p:strVal val="ppt_h"/>
                                          </p:val>
                                        </p:tav>
                                        <p:tav tm="100000">
                                          <p:val>
                                            <p:strVal val="ppt_h"/>
                                          </p:val>
                                        </p:tav>
                                      </p:tavLst>
                                    </p:anim>
                                    <p:set>
                                      <p:cBhvr>
                                        <p:cTn id="95" dur="1" fill="hold">
                                          <p:stCondLst>
                                            <p:cond delay="2999"/>
                                          </p:stCondLst>
                                        </p:cTn>
                                        <p:tgtEl>
                                          <p:spTgt spid="16"/>
                                        </p:tgtEl>
                                        <p:attrNameLst>
                                          <p:attrName>style.visibility</p:attrName>
                                        </p:attrNameLst>
                                      </p:cBhvr>
                                      <p:to>
                                        <p:strVal val="hidden"/>
                                      </p:to>
                                    </p:set>
                                  </p:childTnLst>
                                </p:cTn>
                              </p:par>
                              <p:par>
                                <p:cTn id="96" presetID="17" presetClass="exit" presetSubtype="4" fill="hold" grpId="1" nodeType="withEffect">
                                  <p:stCondLst>
                                    <p:cond delay="0"/>
                                  </p:stCondLst>
                                  <p:childTnLst>
                                    <p:anim calcmode="lin" valueType="num">
                                      <p:cBhvr>
                                        <p:cTn id="97" dur="3000"/>
                                        <p:tgtEl>
                                          <p:spTgt spid="9"/>
                                        </p:tgtEl>
                                        <p:attrNameLst>
                                          <p:attrName>ppt_x</p:attrName>
                                        </p:attrNameLst>
                                      </p:cBhvr>
                                      <p:tavLst>
                                        <p:tav tm="0">
                                          <p:val>
                                            <p:strVal val="ppt_x"/>
                                          </p:val>
                                        </p:tav>
                                        <p:tav tm="100000">
                                          <p:val>
                                            <p:strVal val="ppt_x"/>
                                          </p:val>
                                        </p:tav>
                                      </p:tavLst>
                                    </p:anim>
                                    <p:anim calcmode="lin" valueType="num">
                                      <p:cBhvr>
                                        <p:cTn id="98" dur="3000"/>
                                        <p:tgtEl>
                                          <p:spTgt spid="9"/>
                                        </p:tgtEl>
                                        <p:attrNameLst>
                                          <p:attrName>ppt_y</p:attrName>
                                        </p:attrNameLst>
                                      </p:cBhvr>
                                      <p:tavLst>
                                        <p:tav tm="0">
                                          <p:val>
                                            <p:strVal val="ppt_y"/>
                                          </p:val>
                                        </p:tav>
                                        <p:tav tm="100000">
                                          <p:val>
                                            <p:strVal val="ppt_y+ppt_h/2"/>
                                          </p:val>
                                        </p:tav>
                                      </p:tavLst>
                                    </p:anim>
                                    <p:anim calcmode="lin" valueType="num">
                                      <p:cBhvr>
                                        <p:cTn id="99" dur="3000"/>
                                        <p:tgtEl>
                                          <p:spTgt spid="9"/>
                                        </p:tgtEl>
                                        <p:attrNameLst>
                                          <p:attrName>ppt_w</p:attrName>
                                        </p:attrNameLst>
                                      </p:cBhvr>
                                      <p:tavLst>
                                        <p:tav tm="0">
                                          <p:val>
                                            <p:strVal val="ppt_w"/>
                                          </p:val>
                                        </p:tav>
                                        <p:tav tm="100000">
                                          <p:val>
                                            <p:strVal val="ppt_w"/>
                                          </p:val>
                                        </p:tav>
                                      </p:tavLst>
                                    </p:anim>
                                    <p:anim calcmode="lin" valueType="num">
                                      <p:cBhvr>
                                        <p:cTn id="100" dur="3000"/>
                                        <p:tgtEl>
                                          <p:spTgt spid="9"/>
                                        </p:tgtEl>
                                        <p:attrNameLst>
                                          <p:attrName>ppt_h</p:attrName>
                                        </p:attrNameLst>
                                      </p:cBhvr>
                                      <p:tavLst>
                                        <p:tav tm="0">
                                          <p:val>
                                            <p:strVal val="ppt_h"/>
                                          </p:val>
                                        </p:tav>
                                        <p:tav tm="100000">
                                          <p:val>
                                            <p:fltVal val="0"/>
                                          </p:val>
                                        </p:tav>
                                      </p:tavLst>
                                    </p:anim>
                                    <p:set>
                                      <p:cBhvr>
                                        <p:cTn id="101" dur="1" fill="hold">
                                          <p:stCondLst>
                                            <p:cond delay="2999"/>
                                          </p:stCondLst>
                                        </p:cTn>
                                        <p:tgtEl>
                                          <p:spTgt spid="9"/>
                                        </p:tgtEl>
                                        <p:attrNameLst>
                                          <p:attrName>style.visibility</p:attrName>
                                        </p:attrNameLst>
                                      </p:cBhvr>
                                      <p:to>
                                        <p:strVal val="hidden"/>
                                      </p:to>
                                    </p:set>
                                  </p:childTnLst>
                                </p:cTn>
                              </p:par>
                              <p:par>
                                <p:cTn id="102" presetID="17" presetClass="exit" presetSubtype="4" fill="hold" grpId="1" nodeType="withEffect">
                                  <p:stCondLst>
                                    <p:cond delay="0"/>
                                  </p:stCondLst>
                                  <p:childTnLst>
                                    <p:anim calcmode="lin" valueType="num">
                                      <p:cBhvr>
                                        <p:cTn id="103" dur="3000"/>
                                        <p:tgtEl>
                                          <p:spTgt spid="13"/>
                                        </p:tgtEl>
                                        <p:attrNameLst>
                                          <p:attrName>ppt_x</p:attrName>
                                        </p:attrNameLst>
                                      </p:cBhvr>
                                      <p:tavLst>
                                        <p:tav tm="0">
                                          <p:val>
                                            <p:strVal val="ppt_x"/>
                                          </p:val>
                                        </p:tav>
                                        <p:tav tm="100000">
                                          <p:val>
                                            <p:strVal val="ppt_x"/>
                                          </p:val>
                                        </p:tav>
                                      </p:tavLst>
                                    </p:anim>
                                    <p:anim calcmode="lin" valueType="num">
                                      <p:cBhvr>
                                        <p:cTn id="104" dur="3000"/>
                                        <p:tgtEl>
                                          <p:spTgt spid="13"/>
                                        </p:tgtEl>
                                        <p:attrNameLst>
                                          <p:attrName>ppt_y</p:attrName>
                                        </p:attrNameLst>
                                      </p:cBhvr>
                                      <p:tavLst>
                                        <p:tav tm="0">
                                          <p:val>
                                            <p:strVal val="ppt_y"/>
                                          </p:val>
                                        </p:tav>
                                        <p:tav tm="100000">
                                          <p:val>
                                            <p:strVal val="ppt_y+ppt_h/2"/>
                                          </p:val>
                                        </p:tav>
                                      </p:tavLst>
                                    </p:anim>
                                    <p:anim calcmode="lin" valueType="num">
                                      <p:cBhvr>
                                        <p:cTn id="105" dur="3000"/>
                                        <p:tgtEl>
                                          <p:spTgt spid="13"/>
                                        </p:tgtEl>
                                        <p:attrNameLst>
                                          <p:attrName>ppt_w</p:attrName>
                                        </p:attrNameLst>
                                      </p:cBhvr>
                                      <p:tavLst>
                                        <p:tav tm="0">
                                          <p:val>
                                            <p:strVal val="ppt_w"/>
                                          </p:val>
                                        </p:tav>
                                        <p:tav tm="100000">
                                          <p:val>
                                            <p:strVal val="ppt_w"/>
                                          </p:val>
                                        </p:tav>
                                      </p:tavLst>
                                    </p:anim>
                                    <p:anim calcmode="lin" valueType="num">
                                      <p:cBhvr>
                                        <p:cTn id="106" dur="3000"/>
                                        <p:tgtEl>
                                          <p:spTgt spid="13"/>
                                        </p:tgtEl>
                                        <p:attrNameLst>
                                          <p:attrName>ppt_h</p:attrName>
                                        </p:attrNameLst>
                                      </p:cBhvr>
                                      <p:tavLst>
                                        <p:tav tm="0">
                                          <p:val>
                                            <p:strVal val="ppt_h"/>
                                          </p:val>
                                        </p:tav>
                                        <p:tav tm="100000">
                                          <p:val>
                                            <p:fltVal val="0"/>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xit" presetSubtype="4" fill="hold" grpId="1" nodeType="withEffect">
                                  <p:stCondLst>
                                    <p:cond delay="0"/>
                                  </p:stCondLst>
                                  <p:childTnLst>
                                    <p:anim calcmode="lin" valueType="num">
                                      <p:cBhvr>
                                        <p:cTn id="109" dur="3000"/>
                                        <p:tgtEl>
                                          <p:spTgt spid="17"/>
                                        </p:tgtEl>
                                        <p:attrNameLst>
                                          <p:attrName>ppt_x</p:attrName>
                                        </p:attrNameLst>
                                      </p:cBhvr>
                                      <p:tavLst>
                                        <p:tav tm="0">
                                          <p:val>
                                            <p:strVal val="ppt_x"/>
                                          </p:val>
                                        </p:tav>
                                        <p:tav tm="100000">
                                          <p:val>
                                            <p:strVal val="ppt_x"/>
                                          </p:val>
                                        </p:tav>
                                      </p:tavLst>
                                    </p:anim>
                                    <p:anim calcmode="lin" valueType="num">
                                      <p:cBhvr>
                                        <p:cTn id="110" dur="3000"/>
                                        <p:tgtEl>
                                          <p:spTgt spid="17"/>
                                        </p:tgtEl>
                                        <p:attrNameLst>
                                          <p:attrName>ppt_y</p:attrName>
                                        </p:attrNameLst>
                                      </p:cBhvr>
                                      <p:tavLst>
                                        <p:tav tm="0">
                                          <p:val>
                                            <p:strVal val="ppt_y"/>
                                          </p:val>
                                        </p:tav>
                                        <p:tav tm="100000">
                                          <p:val>
                                            <p:strVal val="ppt_y+ppt_h/2"/>
                                          </p:val>
                                        </p:tav>
                                      </p:tavLst>
                                    </p:anim>
                                    <p:anim calcmode="lin" valueType="num">
                                      <p:cBhvr>
                                        <p:cTn id="111" dur="3000"/>
                                        <p:tgtEl>
                                          <p:spTgt spid="17"/>
                                        </p:tgtEl>
                                        <p:attrNameLst>
                                          <p:attrName>ppt_w</p:attrName>
                                        </p:attrNameLst>
                                      </p:cBhvr>
                                      <p:tavLst>
                                        <p:tav tm="0">
                                          <p:val>
                                            <p:strVal val="ppt_w"/>
                                          </p:val>
                                        </p:tav>
                                        <p:tav tm="100000">
                                          <p:val>
                                            <p:strVal val="ppt_w"/>
                                          </p:val>
                                        </p:tav>
                                      </p:tavLst>
                                    </p:anim>
                                    <p:anim calcmode="lin" valueType="num">
                                      <p:cBhvr>
                                        <p:cTn id="112" dur="3000"/>
                                        <p:tgtEl>
                                          <p:spTgt spid="17"/>
                                        </p:tgtEl>
                                        <p:attrNameLst>
                                          <p:attrName>ppt_h</p:attrName>
                                        </p:attrNameLst>
                                      </p:cBhvr>
                                      <p:tavLst>
                                        <p:tav tm="0">
                                          <p:val>
                                            <p:strVal val="ppt_h"/>
                                          </p:val>
                                        </p:tav>
                                        <p:tav tm="100000">
                                          <p:val>
                                            <p:fltVal val="0"/>
                                          </p:val>
                                        </p:tav>
                                      </p:tavLst>
                                    </p:anim>
                                    <p:set>
                                      <p:cBhvr>
                                        <p:cTn id="113" dur="1" fill="hold">
                                          <p:stCondLst>
                                            <p:cond delay="2999"/>
                                          </p:stCondLst>
                                        </p:cTn>
                                        <p:tgtEl>
                                          <p:spTgt spid="17"/>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8"/>
                                        </p:tgtEl>
                                      </p:cBhvr>
                                    </p:animEffect>
                                    <p:set>
                                      <p:cBhvr>
                                        <p:cTn id="116" dur="1" fill="hold">
                                          <p:stCondLst>
                                            <p:cond delay="2999"/>
                                          </p:stCondLst>
                                        </p:cTn>
                                        <p:tgtEl>
                                          <p:spTgt spid="8"/>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3000"/>
                                        <p:tgtEl>
                                          <p:spTgt spid="11"/>
                                        </p:tgtEl>
                                      </p:cBhvr>
                                    </p:animEffect>
                                    <p:set>
                                      <p:cBhvr>
                                        <p:cTn id="119" dur="1" fill="hold">
                                          <p:stCondLst>
                                            <p:cond delay="2999"/>
                                          </p:stCondLst>
                                        </p:cTn>
                                        <p:tgtEl>
                                          <p:spTgt spid="11"/>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3" presetClass="exit" presetSubtype="5" fill="hold" grpId="2" nodeType="withEffect">
                                  <p:stCondLst>
                                    <p:cond delay="0"/>
                                  </p:stCondLst>
                                  <p:childTnLst>
                                    <p:animEffect transition="out" filter="blinds(vertical)">
                                      <p:cBhvr>
                                        <p:cTn id="124" dur="3000"/>
                                        <p:tgtEl>
                                          <p:spTgt spid="6"/>
                                        </p:tgtEl>
                                      </p:cBhvr>
                                    </p:animEffect>
                                    <p:set>
                                      <p:cBhvr>
                                        <p:cTn id="125" dur="1" fill="hold">
                                          <p:stCondLst>
                                            <p:cond delay="2999"/>
                                          </p:stCondLst>
                                        </p:cTn>
                                        <p:tgtEl>
                                          <p:spTgt spid="6"/>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0"/>
                                        </p:tgtEl>
                                      </p:cBhvr>
                                    </p:animEffect>
                                    <p:set>
                                      <p:cBhvr>
                                        <p:cTn id="128" dur="1" fill="hold">
                                          <p:stCondLst>
                                            <p:cond delay="2999"/>
                                          </p:stCondLst>
                                        </p:cTn>
                                        <p:tgtEl>
                                          <p:spTgt spid="10"/>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3000"/>
                                        <p:tgtEl>
                                          <p:spTgt spid="14"/>
                                        </p:tgtEl>
                                      </p:cBhvr>
                                    </p:animEffect>
                                    <p:set>
                                      <p:cBhvr>
                                        <p:cTn id="131" dur="1" fill="hold">
                                          <p:stCondLst>
                                            <p:cond delay="2999"/>
                                          </p:stCondLst>
                                        </p:cTn>
                                        <p:tgtEl>
                                          <p:spTgt spid="14"/>
                                        </p:tgtEl>
                                        <p:attrNameLst>
                                          <p:attrName>style.visibility</p:attrName>
                                        </p:attrNameLst>
                                      </p:cBhvr>
                                      <p:to>
                                        <p:strVal val="hidden"/>
                                      </p:to>
                                    </p:set>
                                  </p:childTnLst>
                                </p:cTn>
                              </p:par>
                              <p:par>
                                <p:cTn id="132" presetID="3" presetClass="exit" presetSubtype="5" fill="hold" grpId="2" nodeType="withEffect">
                                  <p:stCondLst>
                                    <p:cond delay="0"/>
                                  </p:stCondLst>
                                  <p:childTnLst>
                                    <p:animEffect transition="out" filter="blinds(vertical)">
                                      <p:cBhvr>
                                        <p:cTn id="133" dur="3000"/>
                                        <p:tgtEl>
                                          <p:spTgt spid="7"/>
                                        </p:tgtEl>
                                      </p:cBhvr>
                                    </p:animEffect>
                                    <p:set>
                                      <p:cBhvr>
                                        <p:cTn id="134" dur="1" fill="hold">
                                          <p:stCondLst>
                                            <p:cond delay="2999"/>
                                          </p:stCondLst>
                                        </p:cTn>
                                        <p:tgtEl>
                                          <p:spTgt spid="7"/>
                                        </p:tgtEl>
                                        <p:attrNameLst>
                                          <p:attrName>style.visibility</p:attrName>
                                        </p:attrNameLst>
                                      </p:cBhvr>
                                      <p:to>
                                        <p:strVal val="hidden"/>
                                      </p:to>
                                    </p:set>
                                  </p:childTnLst>
                                </p:cTn>
                              </p:par>
                              <p:par>
                                <p:cTn id="135" presetID="16" presetClass="exit" presetSubtype="42" fill="hold" grpId="2" nodeType="withEffect">
                                  <p:stCondLst>
                                    <p:cond delay="0"/>
                                  </p:stCondLst>
                                  <p:childTnLst>
                                    <p:animEffect transition="out" filter="barn(outHorizontal)">
                                      <p:cBhvr>
                                        <p:cTn id="136" dur="3000"/>
                                        <p:tgtEl>
                                          <p:spTgt spid="12"/>
                                        </p:tgtEl>
                                      </p:cBhvr>
                                    </p:animEffect>
                                    <p:set>
                                      <p:cBhvr>
                                        <p:cTn id="137" dur="1" fill="hold">
                                          <p:stCondLst>
                                            <p:cond delay="2999"/>
                                          </p:stCondLst>
                                        </p:cTn>
                                        <p:tgtEl>
                                          <p:spTgt spid="12"/>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3000"/>
                                        <p:tgtEl>
                                          <p:spTgt spid="16"/>
                                        </p:tgtEl>
                                      </p:cBhvr>
                                    </p:animEffect>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9"/>
                                        </p:tgtEl>
                                      </p:cBhvr>
                                    </p:animEffect>
                                    <p:set>
                                      <p:cBhvr>
                                        <p:cTn id="143" dur="1" fill="hold">
                                          <p:stCondLst>
                                            <p:cond delay="2999"/>
                                          </p:stCondLst>
                                        </p:cTn>
                                        <p:tgtEl>
                                          <p:spTgt spid="9"/>
                                        </p:tgtEl>
                                        <p:attrNameLst>
                                          <p:attrName>style.visibility</p:attrName>
                                        </p:attrNameLst>
                                      </p:cBhvr>
                                      <p:to>
                                        <p:strVal val="hidden"/>
                                      </p:to>
                                    </p:set>
                                  </p:childTnLst>
                                </p:cTn>
                              </p:par>
                              <p:par>
                                <p:cTn id="144" presetID="16" presetClass="exit" presetSubtype="37" fill="hold" grpId="2" nodeType="withEffect">
                                  <p:stCondLst>
                                    <p:cond delay="0"/>
                                  </p:stCondLst>
                                  <p:childTnLst>
                                    <p:animEffect transition="out" filter="barn(outVertical)">
                                      <p:cBhvr>
                                        <p:cTn id="145" dur="3000"/>
                                        <p:tgtEl>
                                          <p:spTgt spid="13"/>
                                        </p:tgtEl>
                                      </p:cBhvr>
                                    </p:animEffect>
                                    <p:set>
                                      <p:cBhvr>
                                        <p:cTn id="146" dur="1" fill="hold">
                                          <p:stCondLst>
                                            <p:cond delay="2999"/>
                                          </p:stCondLst>
                                        </p:cTn>
                                        <p:tgtEl>
                                          <p:spTgt spid="13"/>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3000"/>
                                        <p:tgtEl>
                                          <p:spTgt spid="17"/>
                                        </p:tgtEl>
                                      </p:cBhvr>
                                    </p:animEffect>
                                    <p:set>
                                      <p:cBhvr>
                                        <p:cTn id="149" dur="1" fill="hold">
                                          <p:stCondLst>
                                            <p:cond delay="2999"/>
                                          </p:stCondLst>
                                        </p:cTn>
                                        <p:tgtEl>
                                          <p:spTgt spid="17"/>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3000" fill="hold"/>
                                        <p:tgtEl>
                                          <p:spTgt spid="4"/>
                                        </p:tgtEl>
                                        <p:attrNameLst>
                                          <p:attrName>ppt_w</p:attrName>
                                        </p:attrNameLst>
                                      </p:cBhvr>
                                      <p:tavLst>
                                        <p:tav tm="0">
                                          <p:val>
                                            <p:strVal val="2/3*#ppt_w"/>
                                          </p:val>
                                        </p:tav>
                                        <p:tav tm="100000">
                                          <p:val>
                                            <p:strVal val="#ppt_w"/>
                                          </p:val>
                                        </p:tav>
                                      </p:tavLst>
                                    </p:anim>
                                    <p:anim calcmode="lin" valueType="num">
                                      <p:cBhvr>
                                        <p:cTn id="153" dur="3000" fill="hold"/>
                                        <p:tgtEl>
                                          <p:spTgt spid="4"/>
                                        </p:tgtEl>
                                        <p:attrNameLst>
                                          <p:attrName>ppt_h</p:attrName>
                                        </p:attrNameLst>
                                      </p:cBhvr>
                                      <p:tavLst>
                                        <p:tav tm="0">
                                          <p:val>
                                            <p:strVal val="2/3*#ppt_h"/>
                                          </p:val>
                                        </p:tav>
                                        <p:tav tm="100000">
                                          <p:val>
                                            <p:strVal val="#ppt_h"/>
                                          </p:val>
                                        </p:tav>
                                      </p:tavLst>
                                    </p:anim>
                                  </p:childTnLst>
                                </p:cTn>
                              </p:par>
                              <p:par>
                                <p:cTn id="154" presetID="4" presetClass="entr" presetSubtype="32"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ox(out)">
                                      <p:cBhvr>
                                        <p:cTn id="156" dur="3000"/>
                                        <p:tgtEl>
                                          <p:spTgt spid="4"/>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8"/>
                                        </p:tgtEl>
                                        <p:attrNameLst>
                                          <p:attrName>style.visibility</p:attrName>
                                        </p:attrNameLst>
                                      </p:cBhvr>
                                      <p:to>
                                        <p:strVal val="visible"/>
                                      </p:to>
                                    </p:set>
                                    <p:animEffect transition="in" filter="fade">
                                      <p:cBhvr>
                                        <p:cTn id="160" dur="1000"/>
                                        <p:tgtEl>
                                          <p:spTgt spid="18"/>
                                        </p:tgtEl>
                                      </p:cBhvr>
                                    </p:animEffect>
                                    <p:anim calcmode="lin" valueType="num">
                                      <p:cBhvr>
                                        <p:cTn id="161" dur="1000" fill="hold"/>
                                        <p:tgtEl>
                                          <p:spTgt spid="18"/>
                                        </p:tgtEl>
                                        <p:attrNameLst>
                                          <p:attrName>ppt_x</p:attrName>
                                        </p:attrNameLst>
                                      </p:cBhvr>
                                      <p:tavLst>
                                        <p:tav tm="0">
                                          <p:val>
                                            <p:strVal val="#ppt_x-.1"/>
                                          </p:val>
                                        </p:tav>
                                        <p:tav tm="100000">
                                          <p:val>
                                            <p:strVal val="#ppt_x"/>
                                          </p:val>
                                        </p:tav>
                                      </p:tavLst>
                                    </p:anim>
                                    <p:anim calcmode="lin" valueType="num">
                                      <p:cBhvr>
                                        <p:cTn id="16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3 Capilla Santisima Trinidad.jpg"/>
          <p:cNvPicPr>
            <a:picLocks noChangeAspect="1"/>
          </p:cNvPicPr>
          <p:nvPr/>
        </p:nvPicPr>
        <p:blipFill>
          <a:blip r:embed="rId2" cstate="print"/>
          <a:srcRect/>
          <a:stretch>
            <a:fillRect/>
          </a:stretch>
        </p:blipFill>
        <p:spPr bwMode="auto">
          <a:xfrm>
            <a:off x="0" y="0"/>
            <a:ext cx="50768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3 Capilla Santisima Trinidad.jpg"/>
          <p:cNvPicPr>
            <a:picLocks noChangeAspect="1"/>
          </p:cNvPicPr>
          <p:nvPr/>
        </p:nvPicPr>
        <p:blipFill>
          <a:blip r:embed="rId2" cstate="print"/>
          <a:srcRect/>
          <a:stretch>
            <a:fillRect/>
          </a:stretch>
        </p:blipFill>
        <p:spPr bwMode="auto">
          <a:xfrm>
            <a:off x="0" y="0"/>
            <a:ext cx="50768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148263" y="2209800"/>
            <a:ext cx="3816350" cy="2862322"/>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En esta romántica callejuela podemos obtener la postal de las típicas casas artesanales de piedra y madera entramada de los Siglos XV, XVI y XVII. Muchas de ellas están adornadas con diferentes colores, voladizos y miradores pintorescos y alegres.</a:t>
            </a:r>
          </a:p>
        </p:txBody>
      </p:sp>
      <p:sp>
        <p:nvSpPr>
          <p:cNvPr id="7" name="6 CuadroTexto"/>
          <p:cNvSpPr txBox="1"/>
          <p:nvPr/>
        </p:nvSpPr>
        <p:spPr>
          <a:xfrm>
            <a:off x="5148263" y="841375"/>
            <a:ext cx="3744912" cy="1015663"/>
          </a:xfrm>
          <a:prstGeom prst="rect">
            <a:avLst/>
          </a:prstGeom>
          <a:noFill/>
        </p:spPr>
        <p:txBody>
          <a:bodyPr>
            <a:spAutoFit/>
          </a:bodyPr>
          <a:lstStyle/>
          <a:p>
            <a:r>
              <a:rPr lang="es-ES" sz="2000" i="1" dirty="0">
                <a:effectLst>
                  <a:glow rad="101600">
                    <a:srgbClr val="C00000">
                      <a:alpha val="60000"/>
                    </a:srgbClr>
                  </a:glow>
                  <a:outerShdw blurRad="38100" dist="38100" dir="2700000" algn="tl">
                    <a:srgbClr val="1F497D"/>
                  </a:outerShdw>
                </a:effectLst>
              </a:rPr>
              <a:t>Pasear por </a:t>
            </a:r>
            <a:r>
              <a:rPr lang="es-ES" sz="2000" i="1" dirty="0" err="1">
                <a:effectLst>
                  <a:glow rad="101600">
                    <a:srgbClr val="C00000">
                      <a:alpha val="60000"/>
                    </a:srgbClr>
                  </a:glow>
                  <a:outerShdw blurRad="38100" dist="38100" dir="2700000" algn="tl">
                    <a:srgbClr val="1F497D"/>
                  </a:outerShdw>
                </a:effectLst>
              </a:rPr>
              <a:t>Weissgerbergasse</a:t>
            </a:r>
            <a:r>
              <a:rPr lang="es-ES" sz="2000" i="1" dirty="0">
                <a:effectLst>
                  <a:glow rad="101600">
                    <a:srgbClr val="C00000">
                      <a:alpha val="60000"/>
                    </a:srgbClr>
                  </a:glow>
                  <a:outerShdw blurRad="38100" dist="38100" dir="2700000" algn="tl">
                    <a:srgbClr val="1F497D"/>
                  </a:outerShdw>
                </a:effectLst>
              </a:rPr>
              <a:t>, maravillosa callejuela del casco antiguo.</a:t>
            </a:r>
          </a:p>
        </p:txBody>
      </p:sp>
    </p:spTree>
  </p:cSld>
  <p:clrMapOvr>
    <a:masterClrMapping/>
  </p:clrMapOvr>
  <mc:AlternateContent xmlns:mc="http://schemas.openxmlformats.org/markup-compatibility/2006" xmlns:p14="http://schemas.microsoft.com/office/powerpoint/2010/main">
    <mc:Choice Requires="p14">
      <p:transition spd="slow" p14:dur="2250" advTm="36000">
        <p14:doors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3000"/>
                                        <p:tgtEl>
                                          <p:spTgt spid="6"/>
                                        </p:tgtEl>
                                      </p:cBhvr>
                                    </p:animEffect>
                                  </p:childTnLst>
                                </p:cTn>
                              </p:par>
                              <p:par>
                                <p:cTn id="8" presetID="5"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down)">
                                      <p:cBhvr>
                                        <p:cTn id="10" dur="3000"/>
                                        <p:tgtEl>
                                          <p:spTgt spid="5"/>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1"/>
                                          </p:val>
                                        </p:tav>
                                        <p:tav tm="100000">
                                          <p:val>
                                            <p:strVal val="#ppt_x"/>
                                          </p:val>
                                        </p:tav>
                                      </p:tavLst>
                                    </p:anim>
                                    <p:anim calcmode="lin" valueType="num">
                                      <p:cBhvr>
                                        <p:cTn id="16" dur="10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102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9983copia.jpg"/>
          <p:cNvPicPr>
            <a:picLocks noChangeAspect="1"/>
          </p:cNvPicPr>
          <p:nvPr/>
        </p:nvPicPr>
        <p:blipFill>
          <a:blip r:embed="rId2" cstate="print"/>
          <a:srcRect/>
          <a:stretch>
            <a:fillRect/>
          </a:stretch>
        </p:blipFill>
        <p:spPr bwMode="auto">
          <a:xfrm>
            <a:off x="-1" y="0"/>
            <a:ext cx="9144001"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5400000" flipH="1">
            <a:off x="3708400" y="279400"/>
            <a:ext cx="1727200" cy="9144000"/>
          </a:xfrm>
          <a:prstGeom prst="chevron">
            <a:avLst>
              <a:gd name="adj" fmla="val 76147"/>
            </a:avLst>
          </a:prstGeom>
          <a:solidFill>
            <a:schemeClr val="accent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5400000" flipH="1">
            <a:off x="3679825" y="-285750"/>
            <a:ext cx="1784350" cy="9144000"/>
          </a:xfrm>
          <a:prstGeom prst="chevron">
            <a:avLst>
              <a:gd name="adj" fmla="val 76147"/>
            </a:avLst>
          </a:prstGeom>
          <a:solidFill>
            <a:schemeClr val="accent2">
              <a:lumMod val="20000"/>
              <a:lumOff val="8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5400000" flipH="1">
            <a:off x="3619500" y="-879475"/>
            <a:ext cx="1905000" cy="9144000"/>
          </a:xfrm>
          <a:prstGeom prst="chevron">
            <a:avLst>
              <a:gd name="adj" fmla="val 76147"/>
            </a:avLst>
          </a:prstGeom>
          <a:solidFill>
            <a:schemeClr val="accent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5400000" flipH="1">
            <a:off x="3738562" y="-1119187"/>
            <a:ext cx="1666875" cy="9144000"/>
          </a:xfrm>
          <a:prstGeom prst="chevron">
            <a:avLst>
              <a:gd name="adj" fmla="val 76147"/>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5400000">
            <a:off x="3768725" y="-3768725"/>
            <a:ext cx="1606550" cy="9144000"/>
          </a:xfrm>
          <a:prstGeom prst="chevron">
            <a:avLst>
              <a:gd name="adj" fmla="val 76147"/>
            </a:avLst>
          </a:prstGeom>
          <a:solidFill>
            <a:schemeClr val="accent2">
              <a:lumMod val="40000"/>
              <a:lumOff val="60000"/>
              <a:alpha val="83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5400000">
            <a:off x="3738562" y="-3262312"/>
            <a:ext cx="1666875" cy="9144000"/>
          </a:xfrm>
          <a:prstGeom prst="chevron">
            <a:avLst>
              <a:gd name="adj" fmla="val 76147"/>
            </a:avLst>
          </a:prstGeom>
          <a:solidFill>
            <a:schemeClr val="accent2">
              <a:lumMod val="20000"/>
              <a:lumOff val="8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5400000">
            <a:off x="3709987" y="-2697162"/>
            <a:ext cx="1724025" cy="9144000"/>
          </a:xfrm>
          <a:prstGeom prst="chevron">
            <a:avLst>
              <a:gd name="adj" fmla="val 76147"/>
            </a:avLst>
          </a:prstGeom>
          <a:solidFill>
            <a:schemeClr val="accent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uadroTexto"/>
          <p:cNvSpPr txBox="1"/>
          <p:nvPr/>
        </p:nvSpPr>
        <p:spPr>
          <a:xfrm>
            <a:off x="179388" y="4657725"/>
            <a:ext cx="87852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Sus más de 500.000 habitantes la convierten en la segunda ciudad más grande de Baviera, tras Múnich. Posee un enorme casco antiguo, de 1,77 km2, que es atravesado por el río </a:t>
            </a:r>
            <a:r>
              <a:rPr lang="es-ES" i="1" dirty="0" err="1">
                <a:effectLst>
                  <a:glow rad="101600">
                    <a:schemeClr val="accent2">
                      <a:satMod val="175000"/>
                      <a:alpha val="40000"/>
                    </a:schemeClr>
                  </a:glow>
                  <a:outerShdw blurRad="38100" dist="38100" dir="2700000" algn="tl">
                    <a:srgbClr val="000000">
                      <a:alpha val="43137"/>
                    </a:srgbClr>
                  </a:outerShdw>
                </a:effectLst>
              </a:rPr>
              <a:t>Pegnitz</a:t>
            </a:r>
            <a:r>
              <a:rPr lang="es-ES" i="1" dirty="0">
                <a:effectLst>
                  <a:glow rad="101600">
                    <a:schemeClr val="accent2">
                      <a:satMod val="175000"/>
                      <a:alpha val="40000"/>
                    </a:schemeClr>
                  </a:glow>
                  <a:outerShdw blurRad="38100" dist="38100" dir="2700000" algn="tl">
                    <a:srgbClr val="000000">
                      <a:alpha val="43137"/>
                    </a:srgbClr>
                  </a:outerShdw>
                </a:effectLst>
              </a:rPr>
              <a:t> y coronado con una fortaleza medieval.</a:t>
            </a:r>
          </a:p>
        </p:txBody>
      </p:sp>
    </p:spTree>
  </p:cSld>
  <p:clrMapOvr>
    <a:masterClrMapping/>
  </p:clrMapOvr>
  <mc:AlternateContent xmlns:mc="http://schemas.openxmlformats.org/markup-compatibility/2006" xmlns:p14="http://schemas.microsoft.com/office/powerpoint/2010/main">
    <mc:Choice Requires="p14">
      <p:transition spd="slow" p14:dur="225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mph" presetSubtype="0" fill="hold" grpId="0" nodeType="withEffect">
                                  <p:stCondLst>
                                    <p:cond delay="1000"/>
                                  </p:stCondLst>
                                  <p:childTnLst>
                                    <p:animRot by="10800000">
                                      <p:cBhvr>
                                        <p:cTn id="10" dur="1000" fill="hold"/>
                                        <p:tgtEl>
                                          <p:spTgt spid="5"/>
                                        </p:tgtEl>
                                        <p:attrNameLst>
                                          <p:attrName>r</p:attrName>
                                        </p:attrNameLst>
                                      </p:cBhvr>
                                    </p:animRot>
                                  </p:childTnLst>
                                </p:cTn>
                              </p:par>
                              <p:par>
                                <p:cTn id="11" presetID="2" presetClass="exit" presetSubtype="1" fill="hold"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ppt_x"/>
                                          </p:val>
                                        </p:tav>
                                      </p:tavLst>
                                    </p:anim>
                                    <p:anim calcmode="lin" valueType="num">
                                      <p:cBhvr additive="base">
                                        <p:cTn id="13" dur="3000"/>
                                        <p:tgtEl>
                                          <p:spTgt spid="6"/>
                                        </p:tgtEl>
                                        <p:attrNameLst>
                                          <p:attrName>ppt_y</p:attrName>
                                        </p:attrNameLst>
                                      </p:cBhvr>
                                      <p:tavLst>
                                        <p:tav tm="0">
                                          <p:val>
                                            <p:strVal val="ppt_y"/>
                                          </p:val>
                                        </p:tav>
                                        <p:tav tm="100000">
                                          <p:val>
                                            <p:strVal val="0-ppt_h/2"/>
                                          </p:val>
                                        </p:tav>
                                      </p:tavLst>
                                    </p:anim>
                                    <p:set>
                                      <p:cBhvr>
                                        <p:cTn id="14" dur="1" fill="hold">
                                          <p:stCondLst>
                                            <p:cond delay="2999"/>
                                          </p:stCondLst>
                                        </p:cTn>
                                        <p:tgtEl>
                                          <p:spTgt spid="6"/>
                                        </p:tgtEl>
                                        <p:attrNameLst>
                                          <p:attrName>style.visibility</p:attrName>
                                        </p:attrNameLst>
                                      </p:cBhvr>
                                      <p:to>
                                        <p:strVal val="hidden"/>
                                      </p:to>
                                    </p:set>
                                  </p:childTnLst>
                                </p:cTn>
                              </p:par>
                              <p:par>
                                <p:cTn id="15" presetID="8" presetClass="emph" presetSubtype="0" fill="hold" grpId="0" nodeType="withEffect">
                                  <p:stCondLst>
                                    <p:cond delay="1000"/>
                                  </p:stCondLst>
                                  <p:childTnLst>
                                    <p:animRot by="10800000">
                                      <p:cBhvr>
                                        <p:cTn id="16" dur="1000" fill="hold"/>
                                        <p:tgtEl>
                                          <p:spTgt spid="6"/>
                                        </p:tgtEl>
                                        <p:attrNameLst>
                                          <p:attrName>r</p:attrName>
                                        </p:attrNameLst>
                                      </p:cBhvr>
                                    </p:animRot>
                                  </p:childTnLst>
                                </p:cTn>
                              </p:par>
                              <p:par>
                                <p:cTn id="17" presetID="2" presetClass="exit" presetSubtype="1" fill="hold" nodeType="withEffect">
                                  <p:stCondLst>
                                    <p:cond delay="0"/>
                                  </p:stCondLst>
                                  <p:childTnLst>
                                    <p:anim calcmode="lin" valueType="num">
                                      <p:cBhvr additive="base">
                                        <p:cTn id="18" dur="3000"/>
                                        <p:tgtEl>
                                          <p:spTgt spid="7"/>
                                        </p:tgtEl>
                                        <p:attrNameLst>
                                          <p:attrName>ppt_x</p:attrName>
                                        </p:attrNameLst>
                                      </p:cBhvr>
                                      <p:tavLst>
                                        <p:tav tm="0">
                                          <p:val>
                                            <p:strVal val="ppt_x"/>
                                          </p:val>
                                        </p:tav>
                                        <p:tav tm="100000">
                                          <p:val>
                                            <p:strVal val="ppt_x"/>
                                          </p:val>
                                        </p:tav>
                                      </p:tavLst>
                                    </p:anim>
                                    <p:anim calcmode="lin" valueType="num">
                                      <p:cBhvr additive="base">
                                        <p:cTn id="19" dur="3000"/>
                                        <p:tgtEl>
                                          <p:spTgt spid="7"/>
                                        </p:tgtEl>
                                        <p:attrNameLst>
                                          <p:attrName>ppt_y</p:attrName>
                                        </p:attrNameLst>
                                      </p:cBhvr>
                                      <p:tavLst>
                                        <p:tav tm="0">
                                          <p:val>
                                            <p:strVal val="ppt_y"/>
                                          </p:val>
                                        </p:tav>
                                        <p:tav tm="100000">
                                          <p:val>
                                            <p:strVal val="0-ppt_h/2"/>
                                          </p:val>
                                        </p:tav>
                                      </p:tavLst>
                                    </p:anim>
                                    <p:set>
                                      <p:cBhvr>
                                        <p:cTn id="20" dur="1" fill="hold">
                                          <p:stCondLst>
                                            <p:cond delay="2999"/>
                                          </p:stCondLst>
                                        </p:cTn>
                                        <p:tgtEl>
                                          <p:spTgt spid="7"/>
                                        </p:tgtEl>
                                        <p:attrNameLst>
                                          <p:attrName>style.visibility</p:attrName>
                                        </p:attrNameLst>
                                      </p:cBhvr>
                                      <p:to>
                                        <p:strVal val="hidden"/>
                                      </p:to>
                                    </p:set>
                                  </p:childTnLst>
                                </p:cTn>
                              </p:par>
                              <p:par>
                                <p:cTn id="21" presetID="8" presetClass="emph" presetSubtype="0" fill="hold" grpId="0" nodeType="withEffect">
                                  <p:stCondLst>
                                    <p:cond delay="1000"/>
                                  </p:stCondLst>
                                  <p:childTnLst>
                                    <p:animRot by="10800000">
                                      <p:cBhvr>
                                        <p:cTn id="22" dur="1000" fill="hold"/>
                                        <p:tgtEl>
                                          <p:spTgt spid="7"/>
                                        </p:tgtEl>
                                        <p:attrNameLst>
                                          <p:attrName>r</p:attrName>
                                        </p:attrNameLst>
                                      </p:cBhvr>
                                    </p:animRot>
                                  </p:childTnLst>
                                </p:cTn>
                              </p:par>
                              <p:par>
                                <p:cTn id="23" presetID="2" presetClass="exit" presetSubtype="4" fill="hold" nodeType="withEffect">
                                  <p:stCondLst>
                                    <p:cond delay="0"/>
                                  </p:stCondLst>
                                  <p:childTnLst>
                                    <p:anim calcmode="lin" valueType="num">
                                      <p:cBhvr additive="base">
                                        <p:cTn id="24" dur="3000"/>
                                        <p:tgtEl>
                                          <p:spTgt spid="9"/>
                                        </p:tgtEl>
                                        <p:attrNameLst>
                                          <p:attrName>ppt_x</p:attrName>
                                        </p:attrNameLst>
                                      </p:cBhvr>
                                      <p:tavLst>
                                        <p:tav tm="0">
                                          <p:val>
                                            <p:strVal val="ppt_x"/>
                                          </p:val>
                                        </p:tav>
                                        <p:tav tm="100000">
                                          <p:val>
                                            <p:strVal val="ppt_x"/>
                                          </p:val>
                                        </p:tav>
                                      </p:tavLst>
                                    </p:anim>
                                    <p:anim calcmode="lin" valueType="num">
                                      <p:cBhvr additive="base">
                                        <p:cTn id="25" dur="3000"/>
                                        <p:tgtEl>
                                          <p:spTgt spid="9"/>
                                        </p:tgtEl>
                                        <p:attrNameLst>
                                          <p:attrName>ppt_y</p:attrName>
                                        </p:attrNameLst>
                                      </p:cBhvr>
                                      <p:tavLst>
                                        <p:tav tm="0">
                                          <p:val>
                                            <p:strVal val="ppt_y"/>
                                          </p:val>
                                        </p:tav>
                                        <p:tav tm="100000">
                                          <p:val>
                                            <p:strVal val="1+ppt_h/2"/>
                                          </p:val>
                                        </p:tav>
                                      </p:tavLst>
                                    </p:anim>
                                    <p:set>
                                      <p:cBhvr>
                                        <p:cTn id="26" dur="1" fill="hold">
                                          <p:stCondLst>
                                            <p:cond delay="2999"/>
                                          </p:stCondLst>
                                        </p:cTn>
                                        <p:tgtEl>
                                          <p:spTgt spid="9"/>
                                        </p:tgtEl>
                                        <p:attrNameLst>
                                          <p:attrName>style.visibility</p:attrName>
                                        </p:attrNameLst>
                                      </p:cBhvr>
                                      <p:to>
                                        <p:strVal val="hidden"/>
                                      </p:to>
                                    </p:set>
                                  </p:childTnLst>
                                </p:cTn>
                              </p:par>
                              <p:par>
                                <p:cTn id="27" presetID="8" presetClass="emph" presetSubtype="0" fill="hold" grpId="0" nodeType="withEffect">
                                  <p:stCondLst>
                                    <p:cond delay="1000"/>
                                  </p:stCondLst>
                                  <p:childTnLst>
                                    <p:animRot by="10800000">
                                      <p:cBhvr>
                                        <p:cTn id="28" dur="1000" fill="hold"/>
                                        <p:tgtEl>
                                          <p:spTgt spid="9"/>
                                        </p:tgtEl>
                                        <p:attrNameLst>
                                          <p:attrName>r</p:attrName>
                                        </p:attrNameLst>
                                      </p:cBhvr>
                                    </p:animRot>
                                  </p:childTnLst>
                                </p:cTn>
                              </p:par>
                              <p:par>
                                <p:cTn id="29" presetID="2" presetClass="exit" presetSubtype="4" fill="hold" nodeType="withEffect">
                                  <p:stCondLst>
                                    <p:cond delay="0"/>
                                  </p:stCondLst>
                                  <p:childTnLst>
                                    <p:anim calcmode="lin" valueType="num">
                                      <p:cBhvr additive="base">
                                        <p:cTn id="30" dur="3000"/>
                                        <p:tgtEl>
                                          <p:spTgt spid="10"/>
                                        </p:tgtEl>
                                        <p:attrNameLst>
                                          <p:attrName>ppt_x</p:attrName>
                                        </p:attrNameLst>
                                      </p:cBhvr>
                                      <p:tavLst>
                                        <p:tav tm="0">
                                          <p:val>
                                            <p:strVal val="ppt_x"/>
                                          </p:val>
                                        </p:tav>
                                        <p:tav tm="100000">
                                          <p:val>
                                            <p:strVal val="ppt_x"/>
                                          </p:val>
                                        </p:tav>
                                      </p:tavLst>
                                    </p:anim>
                                    <p:anim calcmode="lin" valueType="num">
                                      <p:cBhvr additive="base">
                                        <p:cTn id="31" dur="3000"/>
                                        <p:tgtEl>
                                          <p:spTgt spid="10"/>
                                        </p:tgtEl>
                                        <p:attrNameLst>
                                          <p:attrName>ppt_y</p:attrName>
                                        </p:attrNameLst>
                                      </p:cBhvr>
                                      <p:tavLst>
                                        <p:tav tm="0">
                                          <p:val>
                                            <p:strVal val="ppt_y"/>
                                          </p:val>
                                        </p:tav>
                                        <p:tav tm="100000">
                                          <p:val>
                                            <p:strVal val="1+ppt_h/2"/>
                                          </p:val>
                                        </p:tav>
                                      </p:tavLst>
                                    </p:anim>
                                    <p:set>
                                      <p:cBhvr>
                                        <p:cTn id="32" dur="1" fill="hold">
                                          <p:stCondLst>
                                            <p:cond delay="2999"/>
                                          </p:stCondLst>
                                        </p:cTn>
                                        <p:tgtEl>
                                          <p:spTgt spid="10"/>
                                        </p:tgtEl>
                                        <p:attrNameLst>
                                          <p:attrName>style.visibility</p:attrName>
                                        </p:attrNameLst>
                                      </p:cBhvr>
                                      <p:to>
                                        <p:strVal val="hidden"/>
                                      </p:to>
                                    </p:set>
                                  </p:childTnLst>
                                </p:cTn>
                              </p:par>
                              <p:par>
                                <p:cTn id="33" presetID="8" presetClass="emph" presetSubtype="0" fill="hold" grpId="0" nodeType="withEffect">
                                  <p:stCondLst>
                                    <p:cond delay="1000"/>
                                  </p:stCondLst>
                                  <p:childTnLst>
                                    <p:animRot by="10800000">
                                      <p:cBhvr>
                                        <p:cTn id="34" dur="1000" fill="hold"/>
                                        <p:tgtEl>
                                          <p:spTgt spid="10"/>
                                        </p:tgtEl>
                                        <p:attrNameLst>
                                          <p:attrName>r</p:attrName>
                                        </p:attrNameLst>
                                      </p:cBhvr>
                                    </p:animRot>
                                  </p:childTnLst>
                                </p:cTn>
                              </p:par>
                              <p:par>
                                <p:cTn id="35" presetID="2" presetClass="exit" presetSubtype="4" fill="hold" nodeType="withEffect">
                                  <p:stCondLst>
                                    <p:cond delay="0"/>
                                  </p:stCondLst>
                                  <p:childTnLst>
                                    <p:anim calcmode="lin" valueType="num">
                                      <p:cBhvr additive="base">
                                        <p:cTn id="36" dur="3000"/>
                                        <p:tgtEl>
                                          <p:spTgt spid="11"/>
                                        </p:tgtEl>
                                        <p:attrNameLst>
                                          <p:attrName>ppt_x</p:attrName>
                                        </p:attrNameLst>
                                      </p:cBhvr>
                                      <p:tavLst>
                                        <p:tav tm="0">
                                          <p:val>
                                            <p:strVal val="ppt_x"/>
                                          </p:val>
                                        </p:tav>
                                        <p:tav tm="100000">
                                          <p:val>
                                            <p:strVal val="ppt_x"/>
                                          </p:val>
                                        </p:tav>
                                      </p:tavLst>
                                    </p:anim>
                                    <p:anim calcmode="lin" valueType="num">
                                      <p:cBhvr additive="base">
                                        <p:cTn id="37" dur="3000"/>
                                        <p:tgtEl>
                                          <p:spTgt spid="11"/>
                                        </p:tgtEl>
                                        <p:attrNameLst>
                                          <p:attrName>ppt_y</p:attrName>
                                        </p:attrNameLst>
                                      </p:cBhvr>
                                      <p:tavLst>
                                        <p:tav tm="0">
                                          <p:val>
                                            <p:strVal val="ppt_y"/>
                                          </p:val>
                                        </p:tav>
                                        <p:tav tm="100000">
                                          <p:val>
                                            <p:strVal val="1+ppt_h/2"/>
                                          </p:val>
                                        </p:tav>
                                      </p:tavLst>
                                    </p:anim>
                                    <p:set>
                                      <p:cBhvr>
                                        <p:cTn id="38" dur="1" fill="hold">
                                          <p:stCondLst>
                                            <p:cond delay="2999"/>
                                          </p:stCondLst>
                                        </p:cTn>
                                        <p:tgtEl>
                                          <p:spTgt spid="11"/>
                                        </p:tgtEl>
                                        <p:attrNameLst>
                                          <p:attrName>style.visibility</p:attrName>
                                        </p:attrNameLst>
                                      </p:cBhvr>
                                      <p:to>
                                        <p:strVal val="hidden"/>
                                      </p:to>
                                    </p:set>
                                  </p:childTnLst>
                                </p:cTn>
                              </p:par>
                              <p:par>
                                <p:cTn id="39" presetID="8" presetClass="emph" presetSubtype="0" fill="hold" grpId="0" nodeType="withEffect">
                                  <p:stCondLst>
                                    <p:cond delay="1000"/>
                                  </p:stCondLst>
                                  <p:childTnLst>
                                    <p:animRot by="10800000">
                                      <p:cBhvr>
                                        <p:cTn id="40" dur="1000" fill="hold"/>
                                        <p:tgtEl>
                                          <p:spTgt spid="11"/>
                                        </p:tgtEl>
                                        <p:attrNameLst>
                                          <p:attrName>r</p:attrName>
                                        </p:attrNameLst>
                                      </p:cBhvr>
                                    </p:animRot>
                                  </p:childTnLst>
                                </p:cTn>
                              </p:par>
                              <p:par>
                                <p:cTn id="41" presetID="16" presetClass="entr" presetSubtype="4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Horizontal)">
                                      <p:cBhvr>
                                        <p:cTn id="43" dur="3000"/>
                                        <p:tgtEl>
                                          <p:spTgt spid="4"/>
                                        </p:tgtEl>
                                      </p:cBhvr>
                                    </p:animEffect>
                                  </p:childTnLst>
                                </p:cTn>
                              </p:par>
                            </p:childTnLst>
                          </p:cTn>
                        </p:par>
                        <p:par>
                          <p:cTn id="44" fill="hold">
                            <p:stCondLst>
                              <p:cond delay="3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1"/>
                                          </p:val>
                                        </p:tav>
                                        <p:tav tm="100000">
                                          <p:val>
                                            <p:strVal val="#ppt_x"/>
                                          </p:val>
                                        </p:tav>
                                      </p:tavLst>
                                    </p:anim>
                                    <p:anim calcmode="lin" valueType="num">
                                      <p:cBhvr>
                                        <p:cTn id="4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580049.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Forma libre"/>
          <p:cNvSpPr/>
          <p:nvPr/>
        </p:nvSpPr>
        <p:spPr>
          <a:xfrm rot="8481326">
            <a:off x="1162050" y="568325"/>
            <a:ext cx="2347913" cy="2924175"/>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27000">
            <a:solidFill>
              <a:schemeClr val="tx2">
                <a:lumMod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Forma libre"/>
          <p:cNvSpPr/>
          <p:nvPr/>
        </p:nvSpPr>
        <p:spPr>
          <a:xfrm rot="12938771" flipH="1">
            <a:off x="5548313" y="550863"/>
            <a:ext cx="2292350" cy="2811462"/>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27000">
            <a:solidFill>
              <a:schemeClr val="tx2">
                <a:lumMod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8986515" flipH="1" flipV="1">
            <a:off x="5489575" y="2259013"/>
            <a:ext cx="2328863" cy="2852737"/>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27000">
            <a:solidFill>
              <a:schemeClr val="tx2">
                <a:lumMod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Forma libre"/>
          <p:cNvSpPr/>
          <p:nvPr/>
        </p:nvSpPr>
        <p:spPr>
          <a:xfrm rot="12710292" flipV="1">
            <a:off x="1244600" y="2160588"/>
            <a:ext cx="2439988" cy="2933700"/>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27000">
            <a:solidFill>
              <a:schemeClr val="tx2">
                <a:lumMod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CuadroTexto"/>
          <p:cNvSpPr txBox="1"/>
          <p:nvPr/>
        </p:nvSpPr>
        <p:spPr>
          <a:xfrm>
            <a:off x="395288" y="4657725"/>
            <a:ext cx="82804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plaza </a:t>
            </a:r>
            <a:r>
              <a:rPr lang="es-ES" i="1" dirty="0" err="1">
                <a:effectLst>
                  <a:glow rad="101600">
                    <a:schemeClr val="accent2">
                      <a:satMod val="175000"/>
                      <a:alpha val="40000"/>
                    </a:schemeClr>
                  </a:glow>
                  <a:outerShdw blurRad="38100" dist="38100" dir="2700000" algn="tl">
                    <a:srgbClr val="000000">
                      <a:alpha val="43137"/>
                    </a:srgbClr>
                  </a:outerShdw>
                </a:effectLst>
              </a:rPr>
              <a:t>Tiergärtneror</a:t>
            </a:r>
            <a:r>
              <a:rPr lang="es-ES" i="1" dirty="0">
                <a:effectLst>
                  <a:glow rad="101600">
                    <a:schemeClr val="accent2">
                      <a:satMod val="175000"/>
                      <a:alpha val="40000"/>
                    </a:schemeClr>
                  </a:glow>
                  <a:outerShdw blurRad="38100" dist="38100" dir="2700000" algn="tl">
                    <a:srgbClr val="000000">
                      <a:alpha val="43137"/>
                    </a:srgbClr>
                  </a:outerShdw>
                </a:effectLst>
              </a:rPr>
              <a:t> es un popular destino turístico en el casco antiguo de </a:t>
            </a:r>
            <a:r>
              <a:rPr lang="es-ES" i="1" dirty="0" err="1">
                <a:effectLst>
                  <a:glow rad="101600">
                    <a:schemeClr val="accent2">
                      <a:satMod val="175000"/>
                      <a:alpha val="40000"/>
                    </a:schemeClr>
                  </a:glow>
                  <a:outerShdw blurRad="38100" dist="38100" dir="2700000" algn="tl">
                    <a:srgbClr val="000000">
                      <a:alpha val="43137"/>
                    </a:srgbClr>
                  </a:outerShdw>
                </a:effectLst>
              </a:rPr>
              <a:t>Sebalder</a:t>
            </a:r>
            <a:r>
              <a:rPr lang="es-ES" i="1" dirty="0">
                <a:effectLst>
                  <a:glow rad="101600">
                    <a:schemeClr val="accent2">
                      <a:satMod val="175000"/>
                      <a:alpha val="40000"/>
                    </a:schemeClr>
                  </a:glow>
                  <a:outerShdw blurRad="38100" dist="38100" dir="2700000" algn="tl">
                    <a:srgbClr val="000000">
                      <a:alpha val="43137"/>
                    </a:srgbClr>
                  </a:outerShdw>
                </a:effectLst>
              </a:rPr>
              <a:t>, uno de los dos barrios del centro histórico. Allí se encuentra la misma </a:t>
            </a:r>
            <a:r>
              <a:rPr lang="es-ES" i="1" dirty="0" err="1">
                <a:effectLst>
                  <a:glow rad="101600">
                    <a:schemeClr val="accent2">
                      <a:satMod val="175000"/>
                      <a:alpha val="40000"/>
                    </a:schemeClr>
                  </a:glow>
                  <a:outerShdw blurRad="38100" dist="38100" dir="2700000" algn="tl">
                    <a:srgbClr val="000000">
                      <a:alpha val="43137"/>
                    </a:srgbClr>
                  </a:outerShdw>
                </a:effectLst>
              </a:rPr>
              <a:t>Tiergärtnertor</a:t>
            </a:r>
            <a:r>
              <a:rPr lang="es-ES" i="1" dirty="0">
                <a:effectLst>
                  <a:glow rad="101600">
                    <a:schemeClr val="accent2">
                      <a:satMod val="175000"/>
                      <a:alpha val="40000"/>
                    </a:schemeClr>
                  </a:glow>
                  <a:outerShdw blurRad="38100" dist="38100" dir="2700000" algn="tl">
                    <a:srgbClr val="000000">
                      <a:alpha val="43137"/>
                    </a:srgbClr>
                  </a:outerShdw>
                </a:effectLst>
              </a:rPr>
              <a:t>, puerta y parte de la muralla de la ciudad.</a:t>
            </a:r>
          </a:p>
        </p:txBody>
      </p:sp>
    </p:spTree>
  </p:cSld>
  <p:clrMapOvr>
    <a:masterClrMapping/>
  </p:clrMapOvr>
  <mc:AlternateContent xmlns:mc="http://schemas.openxmlformats.org/markup-compatibility/2006" xmlns:p14="http://schemas.microsoft.com/office/powerpoint/2010/main">
    <mc:Choice Requires="p14">
      <p:transition spd="slow" p14:dur="225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1+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3" fill="hold"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1+ppt_w/2"/>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9" fill="hold"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0-ppt_w/2"/>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3000"/>
                                        <p:tgtEl>
                                          <p:spTgt spid="8"/>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Ana María\Escritorio\72139.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Luna"/>
          <p:cNvSpPr/>
          <p:nvPr/>
        </p:nvSpPr>
        <p:spPr>
          <a:xfrm rot="16200000">
            <a:off x="-2400300" y="2400300"/>
            <a:ext cx="5715000" cy="914400"/>
          </a:xfrm>
          <a:prstGeom prst="moon">
            <a:avLst>
              <a:gd name="adj" fmla="val 18661"/>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Luna"/>
          <p:cNvSpPr/>
          <p:nvPr/>
        </p:nvSpPr>
        <p:spPr>
          <a:xfrm rot="16200000">
            <a:off x="-828675" y="2400300"/>
            <a:ext cx="5715000" cy="914400"/>
          </a:xfrm>
          <a:prstGeom prst="moon">
            <a:avLst>
              <a:gd name="adj" fmla="val 18661"/>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rot="16200000">
            <a:off x="885825" y="2400300"/>
            <a:ext cx="5715000" cy="914400"/>
          </a:xfrm>
          <a:prstGeom prst="moon">
            <a:avLst>
              <a:gd name="adj" fmla="val 18661"/>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rot="16200000">
            <a:off x="2528888" y="2400300"/>
            <a:ext cx="5715000" cy="914400"/>
          </a:xfrm>
          <a:prstGeom prst="moon">
            <a:avLst>
              <a:gd name="adj" fmla="val 18209"/>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6200000">
            <a:off x="5672138" y="2400300"/>
            <a:ext cx="5715000" cy="914400"/>
          </a:xfrm>
          <a:prstGeom prst="moon">
            <a:avLst>
              <a:gd name="adj" fmla="val 18435"/>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6200000">
            <a:off x="4029075" y="2400300"/>
            <a:ext cx="5715000" cy="914400"/>
          </a:xfrm>
          <a:prstGeom prst="moon">
            <a:avLst>
              <a:gd name="adj" fmla="val 17983"/>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5400000">
            <a:off x="-2400300" y="2400300"/>
            <a:ext cx="5715000" cy="914400"/>
          </a:xfrm>
          <a:prstGeom prst="moon">
            <a:avLst>
              <a:gd name="adj" fmla="val 17531"/>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5400000">
            <a:off x="-828675" y="2400300"/>
            <a:ext cx="5715000" cy="914400"/>
          </a:xfrm>
          <a:prstGeom prst="moon">
            <a:avLst>
              <a:gd name="adj" fmla="val 16853"/>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5400000">
            <a:off x="885825" y="2400300"/>
            <a:ext cx="5715000" cy="914400"/>
          </a:xfrm>
          <a:prstGeom prst="moon">
            <a:avLst>
              <a:gd name="adj" fmla="val 17531"/>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5400000">
            <a:off x="2528888" y="2400300"/>
            <a:ext cx="5715000" cy="914400"/>
          </a:xfrm>
          <a:prstGeom prst="moon">
            <a:avLst>
              <a:gd name="adj" fmla="val 17305"/>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5400000">
            <a:off x="4029075" y="2400300"/>
            <a:ext cx="5715000" cy="914400"/>
          </a:xfrm>
          <a:prstGeom prst="moon">
            <a:avLst>
              <a:gd name="adj" fmla="val 17983"/>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5400000">
            <a:off x="5600700" y="2400300"/>
            <a:ext cx="5715000" cy="914400"/>
          </a:xfrm>
          <a:prstGeom prst="moon">
            <a:avLst>
              <a:gd name="adj" fmla="val 18435"/>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539750" y="4657725"/>
            <a:ext cx="84248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Protegidos por la muralla histórica, en una pequeña sección ubicada justo al ingreso del casco antiguo en la </a:t>
            </a:r>
            <a:r>
              <a:rPr lang="es-ES" i="1" dirty="0" err="1">
                <a:effectLst>
                  <a:glow rad="101600">
                    <a:srgbClr val="C00000">
                      <a:alpha val="60000"/>
                    </a:srgbClr>
                  </a:glow>
                  <a:outerShdw blurRad="38100" dist="38100" dir="2700000" algn="tl">
                    <a:srgbClr val="1F497D"/>
                  </a:outerShdw>
                </a:effectLst>
              </a:rPr>
              <a:t>Köningstor</a:t>
            </a:r>
            <a:r>
              <a:rPr lang="es-ES" i="1" dirty="0">
                <a:effectLst>
                  <a:glow rad="101600">
                    <a:srgbClr val="C00000">
                      <a:alpha val="60000"/>
                    </a:srgbClr>
                  </a:glow>
                  <a:outerShdw blurRad="38100" dist="38100" dir="2700000" algn="tl">
                    <a:srgbClr val="1F497D"/>
                  </a:outerShdw>
                </a:effectLst>
              </a:rPr>
              <a:t>, se encuentran los locales de los artesanos que aún elaboran sus productos de manera tradicional. </a:t>
            </a:r>
          </a:p>
        </p:txBody>
      </p:sp>
    </p:spTree>
  </p:cSld>
  <p:clrMapOvr>
    <a:masterClrMapping/>
  </p:clrMapOvr>
  <mc:AlternateContent xmlns:mc="http://schemas.openxmlformats.org/markup-compatibility/2006" xmlns:p14="http://schemas.microsoft.com/office/powerpoint/2010/main">
    <mc:Choice Requires="p14">
      <p:transition spd="slow" p14:dur="2000" advTm="28000">
        <p:wipe/>
      </p:transition>
    </mc:Choice>
    <mc:Fallback xmlns="">
      <p:transition spd="slow" advTm="28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ppt_x"/>
                                          </p:val>
                                        </p:tav>
                                      </p:tavLst>
                                    </p:anim>
                                    <p:anim calcmode="lin" valueType="num">
                                      <p:cBhvr additive="base">
                                        <p:cTn id="7" dur="3000"/>
                                        <p:tgtEl>
                                          <p:spTgt spid="2"/>
                                        </p:tgtEl>
                                        <p:attrNameLst>
                                          <p:attrName>ppt_y</p:attrName>
                                        </p:attrNameLst>
                                      </p:cBhvr>
                                      <p:tavLst>
                                        <p:tav tm="0">
                                          <p:val>
                                            <p:strVal val="ppt_y"/>
                                          </p:val>
                                        </p:tav>
                                        <p:tav tm="100000">
                                          <p:val>
                                            <p:strVal val="0-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ppt_x"/>
                                          </p:val>
                                        </p:tav>
                                      </p:tavLst>
                                    </p:anim>
                                    <p:anim calcmode="lin" valueType="num">
                                      <p:cBhvr additive="base">
                                        <p:cTn id="11" dur="3000"/>
                                        <p:tgtEl>
                                          <p:spTgt spid="3"/>
                                        </p:tgtEl>
                                        <p:attrNameLst>
                                          <p:attrName>ppt_y</p:attrName>
                                        </p:attrNameLst>
                                      </p:cBhvr>
                                      <p:tavLst>
                                        <p:tav tm="0">
                                          <p:val>
                                            <p:strVal val="ppt_y"/>
                                          </p:val>
                                        </p:tav>
                                        <p:tav tm="100000">
                                          <p:val>
                                            <p:strVal val="0-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ppt_x"/>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ppt_x"/>
                                          </p:val>
                                        </p:tav>
                                      </p:tavLst>
                                    </p:anim>
                                    <p:anim calcmode="lin" valueType="num">
                                      <p:cBhvr additive="base">
                                        <p:cTn id="19" dur="3000"/>
                                        <p:tgtEl>
                                          <p:spTgt spid="6"/>
                                        </p:tgtEl>
                                        <p:attrNameLst>
                                          <p:attrName>ppt_y</p:attrName>
                                        </p:attrNameLst>
                                      </p:cBhvr>
                                      <p:tavLst>
                                        <p:tav tm="0">
                                          <p:val>
                                            <p:strVal val="ppt_y"/>
                                          </p:val>
                                        </p:tav>
                                        <p:tav tm="100000">
                                          <p:val>
                                            <p:strVal val="0-ppt_h/2"/>
                                          </p:val>
                                        </p:tav>
                                      </p:tavLst>
                                    </p:anim>
                                    <p:set>
                                      <p:cBhvr>
                                        <p:cTn id="20" dur="1" fill="hold">
                                          <p:stCondLst>
                                            <p:cond delay="2999"/>
                                          </p:stCondLst>
                                        </p:cTn>
                                        <p:tgtEl>
                                          <p:spTgt spid="6"/>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8"/>
                                        </p:tgtEl>
                                        <p:attrNameLst>
                                          <p:attrName>ppt_x</p:attrName>
                                        </p:attrNameLst>
                                      </p:cBhvr>
                                      <p:tavLst>
                                        <p:tav tm="0">
                                          <p:val>
                                            <p:strVal val="ppt_x"/>
                                          </p:val>
                                        </p:tav>
                                        <p:tav tm="100000">
                                          <p:val>
                                            <p:strVal val="ppt_x"/>
                                          </p:val>
                                        </p:tav>
                                      </p:tavLst>
                                    </p:anim>
                                    <p:anim calcmode="lin" valueType="num">
                                      <p:cBhvr additive="base">
                                        <p:cTn id="23" dur="3000"/>
                                        <p:tgtEl>
                                          <p:spTgt spid="8"/>
                                        </p:tgtEl>
                                        <p:attrNameLst>
                                          <p:attrName>ppt_y</p:attrName>
                                        </p:attrNameLst>
                                      </p:cBhvr>
                                      <p:tavLst>
                                        <p:tav tm="0">
                                          <p:val>
                                            <p:strVal val="ppt_y"/>
                                          </p:val>
                                        </p:tav>
                                        <p:tav tm="100000">
                                          <p:val>
                                            <p:strVal val="0-ppt_h/2"/>
                                          </p:val>
                                        </p:tav>
                                      </p:tavLst>
                                    </p:anim>
                                    <p:set>
                                      <p:cBhvr>
                                        <p:cTn id="24" dur="1" fill="hold">
                                          <p:stCondLst>
                                            <p:cond delay="2999"/>
                                          </p:stCondLst>
                                        </p:cTn>
                                        <p:tgtEl>
                                          <p:spTgt spid="8"/>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7"/>
                                        </p:tgtEl>
                                        <p:attrNameLst>
                                          <p:attrName>ppt_x</p:attrName>
                                        </p:attrNameLst>
                                      </p:cBhvr>
                                      <p:tavLst>
                                        <p:tav tm="0">
                                          <p:val>
                                            <p:strVal val="ppt_x"/>
                                          </p:val>
                                        </p:tav>
                                        <p:tav tm="100000">
                                          <p:val>
                                            <p:strVal val="ppt_x"/>
                                          </p:val>
                                        </p:tav>
                                      </p:tavLst>
                                    </p:anim>
                                    <p:anim calcmode="lin" valueType="num">
                                      <p:cBhvr additive="base">
                                        <p:cTn id="27" dur="3000"/>
                                        <p:tgtEl>
                                          <p:spTgt spid="7"/>
                                        </p:tgtEl>
                                        <p:attrNameLst>
                                          <p:attrName>ppt_y</p:attrName>
                                        </p:attrNameLst>
                                      </p:cBhvr>
                                      <p:tavLst>
                                        <p:tav tm="0">
                                          <p:val>
                                            <p:strVal val="ppt_y"/>
                                          </p:val>
                                        </p:tav>
                                        <p:tav tm="100000">
                                          <p:val>
                                            <p:strVal val="0-ppt_h/2"/>
                                          </p:val>
                                        </p:tav>
                                      </p:tavLst>
                                    </p:anim>
                                    <p:set>
                                      <p:cBhvr>
                                        <p:cTn id="28" dur="1" fill="hold">
                                          <p:stCondLst>
                                            <p:cond delay="2999"/>
                                          </p:stCondLst>
                                        </p:cTn>
                                        <p:tgtEl>
                                          <p:spTgt spid="7"/>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9"/>
                                        </p:tgtEl>
                                        <p:attrNameLst>
                                          <p:attrName>ppt_x</p:attrName>
                                        </p:attrNameLst>
                                      </p:cBhvr>
                                      <p:tavLst>
                                        <p:tav tm="0">
                                          <p:val>
                                            <p:strVal val="ppt_x"/>
                                          </p:val>
                                        </p:tav>
                                        <p:tav tm="100000">
                                          <p:val>
                                            <p:strVal val="ppt_x"/>
                                          </p:val>
                                        </p:tav>
                                      </p:tavLst>
                                    </p:anim>
                                    <p:anim calcmode="lin" valueType="num">
                                      <p:cBhvr additive="base">
                                        <p:cTn id="31" dur="3000"/>
                                        <p:tgtEl>
                                          <p:spTgt spid="9"/>
                                        </p:tgtEl>
                                        <p:attrNameLst>
                                          <p:attrName>ppt_y</p:attrName>
                                        </p:attrNameLst>
                                      </p:cBhvr>
                                      <p:tavLst>
                                        <p:tav tm="0">
                                          <p:val>
                                            <p:strVal val="ppt_y"/>
                                          </p:val>
                                        </p:tav>
                                        <p:tav tm="100000">
                                          <p:val>
                                            <p:strVal val="1+ppt_h/2"/>
                                          </p:val>
                                        </p:tav>
                                      </p:tavLst>
                                    </p:anim>
                                    <p:set>
                                      <p:cBhvr>
                                        <p:cTn id="32" dur="1" fill="hold">
                                          <p:stCondLst>
                                            <p:cond delay="2999"/>
                                          </p:stCondLst>
                                        </p:cTn>
                                        <p:tgtEl>
                                          <p:spTgt spid="9"/>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3000"/>
                                        <p:tgtEl>
                                          <p:spTgt spid="10"/>
                                        </p:tgtEl>
                                        <p:attrNameLst>
                                          <p:attrName>ppt_x</p:attrName>
                                        </p:attrNameLst>
                                      </p:cBhvr>
                                      <p:tavLst>
                                        <p:tav tm="0">
                                          <p:val>
                                            <p:strVal val="ppt_x"/>
                                          </p:val>
                                        </p:tav>
                                        <p:tav tm="100000">
                                          <p:val>
                                            <p:strVal val="ppt_x"/>
                                          </p:val>
                                        </p:tav>
                                      </p:tavLst>
                                    </p:anim>
                                    <p:anim calcmode="lin" valueType="num">
                                      <p:cBhvr additive="base">
                                        <p:cTn id="35" dur="3000"/>
                                        <p:tgtEl>
                                          <p:spTgt spid="10"/>
                                        </p:tgtEl>
                                        <p:attrNameLst>
                                          <p:attrName>ppt_y</p:attrName>
                                        </p:attrNameLst>
                                      </p:cBhvr>
                                      <p:tavLst>
                                        <p:tav tm="0">
                                          <p:val>
                                            <p:strVal val="ppt_y"/>
                                          </p:val>
                                        </p:tav>
                                        <p:tav tm="100000">
                                          <p:val>
                                            <p:strVal val="1+ppt_h/2"/>
                                          </p:val>
                                        </p:tav>
                                      </p:tavLst>
                                    </p:anim>
                                    <p:set>
                                      <p:cBhvr>
                                        <p:cTn id="36" dur="1" fill="hold">
                                          <p:stCondLst>
                                            <p:cond delay="2999"/>
                                          </p:stCondLst>
                                        </p:cTn>
                                        <p:tgtEl>
                                          <p:spTgt spid="10"/>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11"/>
                                        </p:tgtEl>
                                        <p:attrNameLst>
                                          <p:attrName>ppt_x</p:attrName>
                                        </p:attrNameLst>
                                      </p:cBhvr>
                                      <p:tavLst>
                                        <p:tav tm="0">
                                          <p:val>
                                            <p:strVal val="ppt_x"/>
                                          </p:val>
                                        </p:tav>
                                        <p:tav tm="100000">
                                          <p:val>
                                            <p:strVal val="ppt_x"/>
                                          </p:val>
                                        </p:tav>
                                      </p:tavLst>
                                    </p:anim>
                                    <p:anim calcmode="lin" valueType="num">
                                      <p:cBhvr additive="base">
                                        <p:cTn id="39" dur="3000"/>
                                        <p:tgtEl>
                                          <p:spTgt spid="11"/>
                                        </p:tgtEl>
                                        <p:attrNameLst>
                                          <p:attrName>ppt_y</p:attrName>
                                        </p:attrNameLst>
                                      </p:cBhvr>
                                      <p:tavLst>
                                        <p:tav tm="0">
                                          <p:val>
                                            <p:strVal val="ppt_y"/>
                                          </p:val>
                                        </p:tav>
                                        <p:tav tm="100000">
                                          <p:val>
                                            <p:strVal val="1+ppt_h/2"/>
                                          </p:val>
                                        </p:tav>
                                      </p:tavLst>
                                    </p:anim>
                                    <p:set>
                                      <p:cBhvr>
                                        <p:cTn id="40" dur="1" fill="hold">
                                          <p:stCondLst>
                                            <p:cond delay="2999"/>
                                          </p:stCondLst>
                                        </p:cTn>
                                        <p:tgtEl>
                                          <p:spTgt spid="11"/>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12"/>
                                        </p:tgtEl>
                                        <p:attrNameLst>
                                          <p:attrName>ppt_x</p:attrName>
                                        </p:attrNameLst>
                                      </p:cBhvr>
                                      <p:tavLst>
                                        <p:tav tm="0">
                                          <p:val>
                                            <p:strVal val="ppt_x"/>
                                          </p:val>
                                        </p:tav>
                                        <p:tav tm="100000">
                                          <p:val>
                                            <p:strVal val="ppt_x"/>
                                          </p:val>
                                        </p:tav>
                                      </p:tavLst>
                                    </p:anim>
                                    <p:anim calcmode="lin" valueType="num">
                                      <p:cBhvr additive="base">
                                        <p:cTn id="43" dur="3000"/>
                                        <p:tgtEl>
                                          <p:spTgt spid="12"/>
                                        </p:tgtEl>
                                        <p:attrNameLst>
                                          <p:attrName>ppt_y</p:attrName>
                                        </p:attrNameLst>
                                      </p:cBhvr>
                                      <p:tavLst>
                                        <p:tav tm="0">
                                          <p:val>
                                            <p:strVal val="ppt_y"/>
                                          </p:val>
                                        </p:tav>
                                        <p:tav tm="100000">
                                          <p:val>
                                            <p:strVal val="1+ppt_h/2"/>
                                          </p:val>
                                        </p:tav>
                                      </p:tavLst>
                                    </p:anim>
                                    <p:set>
                                      <p:cBhvr>
                                        <p:cTn id="44" dur="1" fill="hold">
                                          <p:stCondLst>
                                            <p:cond delay="2999"/>
                                          </p:stCondLst>
                                        </p:cTn>
                                        <p:tgtEl>
                                          <p:spTgt spid="12"/>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3000"/>
                                        <p:tgtEl>
                                          <p:spTgt spid="13"/>
                                        </p:tgtEl>
                                        <p:attrNameLst>
                                          <p:attrName>ppt_x</p:attrName>
                                        </p:attrNameLst>
                                      </p:cBhvr>
                                      <p:tavLst>
                                        <p:tav tm="0">
                                          <p:val>
                                            <p:strVal val="ppt_x"/>
                                          </p:val>
                                        </p:tav>
                                        <p:tav tm="100000">
                                          <p:val>
                                            <p:strVal val="ppt_x"/>
                                          </p:val>
                                        </p:tav>
                                      </p:tavLst>
                                    </p:anim>
                                    <p:anim calcmode="lin" valueType="num">
                                      <p:cBhvr additive="base">
                                        <p:cTn id="47" dur="3000"/>
                                        <p:tgtEl>
                                          <p:spTgt spid="13"/>
                                        </p:tgtEl>
                                        <p:attrNameLst>
                                          <p:attrName>ppt_y</p:attrName>
                                        </p:attrNameLst>
                                      </p:cBhvr>
                                      <p:tavLst>
                                        <p:tav tm="0">
                                          <p:val>
                                            <p:strVal val="ppt_y"/>
                                          </p:val>
                                        </p:tav>
                                        <p:tav tm="100000">
                                          <p:val>
                                            <p:strVal val="1+ppt_h/2"/>
                                          </p:val>
                                        </p:tav>
                                      </p:tavLst>
                                    </p:anim>
                                    <p:set>
                                      <p:cBhvr>
                                        <p:cTn id="48" dur="1" fill="hold">
                                          <p:stCondLst>
                                            <p:cond delay="2999"/>
                                          </p:stCondLst>
                                        </p:cTn>
                                        <p:tgtEl>
                                          <p:spTgt spid="13"/>
                                        </p:tgtEl>
                                        <p:attrNameLst>
                                          <p:attrName>style.visibility</p:attrName>
                                        </p:attrNameLst>
                                      </p:cBhvr>
                                      <p:to>
                                        <p:strVal val="hidden"/>
                                      </p:to>
                                    </p:set>
                                  </p:childTnLst>
                                </p:cTn>
                              </p:par>
                              <p:par>
                                <p:cTn id="49" presetID="2" presetClass="exit" presetSubtype="4" fill="hold" nodeType="withEffect">
                                  <p:stCondLst>
                                    <p:cond delay="0"/>
                                  </p:stCondLst>
                                  <p:childTnLst>
                                    <p:anim calcmode="lin" valueType="num">
                                      <p:cBhvr additive="base">
                                        <p:cTn id="50" dur="3000"/>
                                        <p:tgtEl>
                                          <p:spTgt spid="14"/>
                                        </p:tgtEl>
                                        <p:attrNameLst>
                                          <p:attrName>ppt_x</p:attrName>
                                        </p:attrNameLst>
                                      </p:cBhvr>
                                      <p:tavLst>
                                        <p:tav tm="0">
                                          <p:val>
                                            <p:strVal val="ppt_x"/>
                                          </p:val>
                                        </p:tav>
                                        <p:tav tm="100000">
                                          <p:val>
                                            <p:strVal val="ppt_x"/>
                                          </p:val>
                                        </p:tav>
                                      </p:tavLst>
                                    </p:anim>
                                    <p:anim calcmode="lin" valueType="num">
                                      <p:cBhvr additive="base">
                                        <p:cTn id="51" dur="3000"/>
                                        <p:tgtEl>
                                          <p:spTgt spid="14"/>
                                        </p:tgtEl>
                                        <p:attrNameLst>
                                          <p:attrName>ppt_y</p:attrName>
                                        </p:attrNameLst>
                                      </p:cBhvr>
                                      <p:tavLst>
                                        <p:tav tm="0">
                                          <p:val>
                                            <p:strVal val="ppt_y"/>
                                          </p:val>
                                        </p:tav>
                                        <p:tav tm="100000">
                                          <p:val>
                                            <p:strVal val="1+ppt_h/2"/>
                                          </p:val>
                                        </p:tav>
                                      </p:tavLst>
                                    </p:anim>
                                    <p:set>
                                      <p:cBhvr>
                                        <p:cTn id="52" dur="1" fill="hold">
                                          <p:stCondLst>
                                            <p:cond delay="2999"/>
                                          </p:stCondLst>
                                        </p:cTn>
                                        <p:tgtEl>
                                          <p:spTgt spid="14"/>
                                        </p:tgtEl>
                                        <p:attrNameLst>
                                          <p:attrName>style.visibility</p:attrName>
                                        </p:attrNameLst>
                                      </p:cBhvr>
                                      <p:to>
                                        <p:strVal val="hidden"/>
                                      </p:to>
                                    </p:set>
                                  </p:childTnLst>
                                </p:cTn>
                              </p:par>
                              <p:par>
                                <p:cTn id="53" presetID="23" presetClass="entr" presetSubtype="288" fill="hold" nodeType="withEffect">
                                  <p:stCondLst>
                                    <p:cond delay="5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strVal val="4/3*#ppt_w"/>
                                          </p:val>
                                        </p:tav>
                                        <p:tav tm="100000">
                                          <p:val>
                                            <p:strVal val="#ppt_w"/>
                                          </p:val>
                                        </p:tav>
                                      </p:tavLst>
                                    </p:anim>
                                    <p:anim calcmode="lin" valueType="num">
                                      <p:cBhvr>
                                        <p:cTn id="56" dur="3000" fill="hold"/>
                                        <p:tgtEl>
                                          <p:spTgt spid="16"/>
                                        </p:tgtEl>
                                        <p:attrNameLst>
                                          <p:attrName>ppt_h</p:attrName>
                                        </p:attrNameLst>
                                      </p:cBhvr>
                                      <p:tavLst>
                                        <p:tav tm="0">
                                          <p:val>
                                            <p:strVal val="4/3*#ppt_h"/>
                                          </p:val>
                                        </p:tav>
                                        <p:tav tm="100000">
                                          <p:val>
                                            <p:strVal val="#ppt_h"/>
                                          </p:val>
                                        </p:tav>
                                      </p:tavLst>
                                    </p:anim>
                                  </p:childTnLst>
                                </p:cTn>
                              </p:par>
                              <p:par>
                                <p:cTn id="57" presetID="16" presetClass="entr" presetSubtype="42" fill="hold" nodeType="withEffect">
                                  <p:stCondLst>
                                    <p:cond delay="500"/>
                                  </p:stCondLst>
                                  <p:childTnLst>
                                    <p:set>
                                      <p:cBhvr>
                                        <p:cTn id="58" dur="1" fill="hold">
                                          <p:stCondLst>
                                            <p:cond delay="0"/>
                                          </p:stCondLst>
                                        </p:cTn>
                                        <p:tgtEl>
                                          <p:spTgt spid="16"/>
                                        </p:tgtEl>
                                        <p:attrNameLst>
                                          <p:attrName>style.visibility</p:attrName>
                                        </p:attrNameLst>
                                      </p:cBhvr>
                                      <p:to>
                                        <p:strVal val="visible"/>
                                      </p:to>
                                    </p:set>
                                    <p:animEffect transition="in" filter="barn(outHorizontal)">
                                      <p:cBhvr>
                                        <p:cTn id="59" dur="3000"/>
                                        <p:tgtEl>
                                          <p:spTgt spid="16"/>
                                        </p:tgtEl>
                                      </p:cBhvr>
                                    </p:animEffect>
                                  </p:childTnLst>
                                </p:cTn>
                              </p:par>
                            </p:childTnLst>
                          </p:cTn>
                        </p:par>
                        <p:par>
                          <p:cTn id="60" fill="hold">
                            <p:stCondLst>
                              <p:cond delay="35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1"/>
                                          </p:val>
                                        </p:tav>
                                        <p:tav tm="100000">
                                          <p:val>
                                            <p:strVal val="#ppt_x"/>
                                          </p:val>
                                        </p:tav>
                                      </p:tavLst>
                                    </p:anim>
                                    <p:anim calcmode="lin" valueType="num">
                                      <p:cBhvr>
                                        <p:cTn id="6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PS\riiPYp7bj8Q.jpg"/>
          <p:cNvPicPr>
            <a:picLocks noChangeAspect="1" noChangeArrowheads="1"/>
          </p:cNvPicPr>
          <p:nvPr/>
        </p:nvPicPr>
        <p:blipFill>
          <a:blip r:embed="rId2" cstate="print"/>
          <a:srcRect r="87801"/>
          <a:stretch>
            <a:fillRect/>
          </a:stretch>
        </p:blipFill>
        <p:spPr bwMode="auto">
          <a:xfrm>
            <a:off x="0" y="0"/>
            <a:ext cx="1116013" cy="5715000"/>
          </a:xfrm>
          <a:prstGeom prst="rect">
            <a:avLst/>
          </a:prstGeom>
          <a:noFill/>
          <a:ln w="9525">
            <a:noFill/>
            <a:miter lim="800000"/>
            <a:headEnd/>
            <a:tailEnd/>
          </a:ln>
        </p:spPr>
      </p:pic>
      <p:pic>
        <p:nvPicPr>
          <p:cNvPr id="3" name="Picture 2" descr="C:\Users\Ana María\Desktop\PPS\riiPYp7bj8Q.jpg"/>
          <p:cNvPicPr>
            <a:picLocks noChangeAspect="1" noChangeArrowheads="1"/>
          </p:cNvPicPr>
          <p:nvPr/>
        </p:nvPicPr>
        <p:blipFill>
          <a:blip r:embed="rId2" cstate="print"/>
          <a:srcRect l="12199" r="75200"/>
          <a:stretch>
            <a:fillRect/>
          </a:stretch>
        </p:blipFill>
        <p:spPr bwMode="auto">
          <a:xfrm>
            <a:off x="1116013" y="0"/>
            <a:ext cx="1152525" cy="5715000"/>
          </a:xfrm>
          <a:prstGeom prst="rect">
            <a:avLst/>
          </a:prstGeom>
          <a:noFill/>
          <a:ln w="9525">
            <a:noFill/>
            <a:miter lim="800000"/>
            <a:headEnd/>
            <a:tailEnd/>
          </a:ln>
        </p:spPr>
      </p:pic>
      <p:pic>
        <p:nvPicPr>
          <p:cNvPr id="4" name="Picture 2" descr="C:\Users\Ana María\Desktop\PPS\riiPYp7bj8Q.jpg"/>
          <p:cNvPicPr>
            <a:picLocks noChangeAspect="1" noChangeArrowheads="1"/>
          </p:cNvPicPr>
          <p:nvPr/>
        </p:nvPicPr>
        <p:blipFill>
          <a:blip r:embed="rId2" cstate="print"/>
          <a:srcRect l="24800" r="62601"/>
          <a:stretch>
            <a:fillRect/>
          </a:stretch>
        </p:blipFill>
        <p:spPr bwMode="auto">
          <a:xfrm>
            <a:off x="2268538" y="0"/>
            <a:ext cx="1150937" cy="5715000"/>
          </a:xfrm>
          <a:prstGeom prst="rect">
            <a:avLst/>
          </a:prstGeom>
          <a:noFill/>
          <a:ln w="9525">
            <a:noFill/>
            <a:miter lim="800000"/>
            <a:headEnd/>
            <a:tailEnd/>
          </a:ln>
        </p:spPr>
      </p:pic>
      <p:pic>
        <p:nvPicPr>
          <p:cNvPr id="5" name="Picture 2" descr="C:\Users\Ana María\Desktop\PPS\riiPYp7bj8Q.jpg"/>
          <p:cNvPicPr>
            <a:picLocks noChangeAspect="1" noChangeArrowheads="1"/>
          </p:cNvPicPr>
          <p:nvPr/>
        </p:nvPicPr>
        <p:blipFill>
          <a:blip r:embed="rId2" cstate="print"/>
          <a:srcRect l="37399" r="50000"/>
          <a:stretch>
            <a:fillRect/>
          </a:stretch>
        </p:blipFill>
        <p:spPr bwMode="auto">
          <a:xfrm>
            <a:off x="3419475" y="0"/>
            <a:ext cx="1152525" cy="5715000"/>
          </a:xfrm>
          <a:prstGeom prst="rect">
            <a:avLst/>
          </a:prstGeom>
          <a:noFill/>
          <a:ln w="9525">
            <a:noFill/>
            <a:miter lim="800000"/>
            <a:headEnd/>
            <a:tailEnd/>
          </a:ln>
        </p:spPr>
      </p:pic>
      <p:pic>
        <p:nvPicPr>
          <p:cNvPr id="6" name="Picture 2" descr="C:\Users\Ana María\Desktop\PPS\riiPYp7bj8Q.jpg"/>
          <p:cNvPicPr>
            <a:picLocks noChangeAspect="1" noChangeArrowheads="1"/>
          </p:cNvPicPr>
          <p:nvPr/>
        </p:nvPicPr>
        <p:blipFill>
          <a:blip r:embed="rId2" cstate="print"/>
          <a:srcRect l="50000" r="37399"/>
          <a:stretch>
            <a:fillRect/>
          </a:stretch>
        </p:blipFill>
        <p:spPr bwMode="auto">
          <a:xfrm>
            <a:off x="4572000" y="0"/>
            <a:ext cx="1152525" cy="5715000"/>
          </a:xfrm>
          <a:prstGeom prst="rect">
            <a:avLst/>
          </a:prstGeom>
          <a:noFill/>
          <a:ln w="9525">
            <a:noFill/>
            <a:miter lim="800000"/>
            <a:headEnd/>
            <a:tailEnd/>
          </a:ln>
        </p:spPr>
      </p:pic>
      <p:pic>
        <p:nvPicPr>
          <p:cNvPr id="7" name="Picture 2" descr="C:\Users\Ana María\Desktop\PPS\riiPYp7bj8Q.jpg"/>
          <p:cNvPicPr>
            <a:picLocks noChangeAspect="1" noChangeArrowheads="1"/>
          </p:cNvPicPr>
          <p:nvPr/>
        </p:nvPicPr>
        <p:blipFill>
          <a:blip r:embed="rId2" cstate="print"/>
          <a:srcRect l="61812" r="24800"/>
          <a:stretch>
            <a:fillRect/>
          </a:stretch>
        </p:blipFill>
        <p:spPr bwMode="auto">
          <a:xfrm>
            <a:off x="5651500" y="0"/>
            <a:ext cx="1223963" cy="5715000"/>
          </a:xfrm>
          <a:prstGeom prst="rect">
            <a:avLst/>
          </a:prstGeom>
          <a:noFill/>
          <a:ln w="9525">
            <a:noFill/>
            <a:miter lim="800000"/>
            <a:headEnd/>
            <a:tailEnd/>
          </a:ln>
        </p:spPr>
      </p:pic>
      <p:pic>
        <p:nvPicPr>
          <p:cNvPr id="8" name="Picture 2" descr="C:\Users\Ana María\Desktop\PPS\riiPYp7bj8Q.jpg"/>
          <p:cNvPicPr>
            <a:picLocks noChangeAspect="1" noChangeArrowheads="1"/>
          </p:cNvPicPr>
          <p:nvPr/>
        </p:nvPicPr>
        <p:blipFill>
          <a:blip r:embed="rId2" cstate="print"/>
          <a:srcRect l="75200" r="12199"/>
          <a:stretch>
            <a:fillRect/>
          </a:stretch>
        </p:blipFill>
        <p:spPr bwMode="auto">
          <a:xfrm>
            <a:off x="6875463" y="0"/>
            <a:ext cx="1152525" cy="5715000"/>
          </a:xfrm>
          <a:prstGeom prst="rect">
            <a:avLst/>
          </a:prstGeom>
          <a:noFill/>
          <a:ln w="9525">
            <a:noFill/>
            <a:miter lim="800000"/>
            <a:headEnd/>
            <a:tailEnd/>
          </a:ln>
        </p:spPr>
      </p:pic>
      <p:pic>
        <p:nvPicPr>
          <p:cNvPr id="9" name="Picture 2" descr="C:\Users\Ana María\Desktop\PPS\riiPYp7bj8Q.jpg"/>
          <p:cNvPicPr>
            <a:picLocks noChangeAspect="1" noChangeArrowheads="1"/>
          </p:cNvPicPr>
          <p:nvPr/>
        </p:nvPicPr>
        <p:blipFill>
          <a:blip r:embed="rId2" cstate="print"/>
          <a:srcRect l="87801"/>
          <a:stretch>
            <a:fillRect/>
          </a:stretch>
        </p:blipFill>
        <p:spPr bwMode="auto">
          <a:xfrm>
            <a:off x="8027988" y="0"/>
            <a:ext cx="1116012" cy="5715000"/>
          </a:xfrm>
          <a:prstGeom prst="rect">
            <a:avLst/>
          </a:prstGeom>
          <a:noFill/>
          <a:ln w="9525">
            <a:noFill/>
            <a:miter lim="800000"/>
            <a:headEnd/>
            <a:tailEnd/>
          </a:ln>
        </p:spPr>
      </p:pic>
      <p:sp>
        <p:nvSpPr>
          <p:cNvPr id="26" name="25 Rectángulo"/>
          <p:cNvSpPr/>
          <p:nvPr/>
        </p:nvSpPr>
        <p:spPr>
          <a:xfrm>
            <a:off x="0" y="0"/>
            <a:ext cx="9144000" cy="5715000"/>
          </a:xfrm>
          <a:prstGeom prst="rect">
            <a:avLst/>
          </a:prstGeom>
          <a:solidFill>
            <a:schemeClr val="accent4">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0" y="0"/>
            <a:ext cx="9144000" cy="5715000"/>
          </a:xfrm>
          <a:prstGeom prst="rect">
            <a:avLst/>
          </a:prstGeom>
          <a:solidFill>
            <a:schemeClr val="accent4">
              <a:lumMod val="60000"/>
              <a:lumOff val="40000"/>
              <a:alpha val="3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39750" y="4657725"/>
            <a:ext cx="80645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Durante la Edad Media, fue una de las ciudades más importantes de Alemania, declarada Ciudad Libre Imperial (ciudad autónoma sometida únicamente al control del emperador).</a:t>
            </a:r>
          </a:p>
        </p:txBody>
      </p:sp>
    </p:spTree>
  </p:cSld>
  <p:clrMapOvr>
    <a:masterClrMapping/>
  </p:clrMapOvr>
  <mc:AlternateContent xmlns:mc="http://schemas.openxmlformats.org/markup-compatibility/2006" xmlns:p14="http://schemas.microsoft.com/office/powerpoint/2010/main">
    <mc:Choice Requires="p14">
      <p:transition spd="slow" p14:dur="325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2000"/>
                                        <p:tgtEl>
                                          <p:spTgt spid="26"/>
                                        </p:tgtEl>
                                      </p:cBhvr>
                                    </p:animEffect>
                                    <p:set>
                                      <p:cBhvr>
                                        <p:cTn id="7" dur="1" fill="hold">
                                          <p:stCondLst>
                                            <p:cond delay="1999"/>
                                          </p:stCondLst>
                                        </p:cTn>
                                        <p:tgtEl>
                                          <p:spTgt spid="2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2000"/>
                                        <p:tgtEl>
                                          <p:spTgt spid="27"/>
                                        </p:tgtEl>
                                      </p:cBhvr>
                                    </p:animEffect>
                                    <p:set>
                                      <p:cBhvr>
                                        <p:cTn id="10" dur="1" fill="hold">
                                          <p:stCondLst>
                                            <p:cond delay="1999"/>
                                          </p:stCondLst>
                                        </p:cTn>
                                        <p:tgtEl>
                                          <p:spTgt spid="27"/>
                                        </p:tgtEl>
                                        <p:attrNameLst>
                                          <p:attrName>style.visibility</p:attrName>
                                        </p:attrNameLst>
                                      </p:cBhvr>
                                      <p:to>
                                        <p:strVal val="hidden"/>
                                      </p:to>
                                    </p:set>
                                  </p:childTnLst>
                                </p:cTn>
                              </p:par>
                              <p:par>
                                <p:cTn id="11" presetID="18" presetClass="entr" presetSubtype="6"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strips(downRight)">
                                      <p:cBhvr>
                                        <p:cTn id="13" dur="3000"/>
                                        <p:tgtEl>
                                          <p:spTgt spid="4098"/>
                                        </p:tgtEl>
                                      </p:cBhvr>
                                    </p:animEffect>
                                  </p:childTnLst>
                                </p:cTn>
                              </p:par>
                              <p:par>
                                <p:cTn id="14" presetID="18" presetClass="entr" presetSubtype="1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Left)">
                                      <p:cBhvr>
                                        <p:cTn id="16" dur="3000"/>
                                        <p:tgtEl>
                                          <p:spTgt spid="3"/>
                                        </p:tgtEl>
                                      </p:cBhvr>
                                    </p:animEffect>
                                  </p:childTnLst>
                                </p:cTn>
                              </p:par>
                              <p:par>
                                <p:cTn id="17" presetID="18"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trips(downRight)">
                                      <p:cBhvr>
                                        <p:cTn id="19" dur="3000"/>
                                        <p:tgtEl>
                                          <p:spTgt spid="4"/>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3000"/>
                                        <p:tgtEl>
                                          <p:spTgt spid="5"/>
                                        </p:tgtEl>
                                      </p:cBhvr>
                                    </p:animEffect>
                                  </p:childTnLst>
                                </p:cTn>
                              </p:par>
                              <p:par>
                                <p:cTn id="23" presetID="18" presetClass="entr" presetSubtype="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downRight)">
                                      <p:cBhvr>
                                        <p:cTn id="25" dur="3000"/>
                                        <p:tgtEl>
                                          <p:spTgt spid="6"/>
                                        </p:tgtEl>
                                      </p:cBhvr>
                                    </p:animEffect>
                                  </p:childTnLst>
                                </p:cTn>
                              </p:par>
                              <p:par>
                                <p:cTn id="26" presetID="18" presetClass="entr" presetSubtype="1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trips(downLeft)">
                                      <p:cBhvr>
                                        <p:cTn id="28" dur="3000"/>
                                        <p:tgtEl>
                                          <p:spTgt spid="7"/>
                                        </p:tgtEl>
                                      </p:cBhvr>
                                    </p:animEffect>
                                  </p:childTnLst>
                                </p:cTn>
                              </p:par>
                              <p:par>
                                <p:cTn id="29" presetID="18"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downRight)">
                                      <p:cBhvr>
                                        <p:cTn id="31" dur="3000"/>
                                        <p:tgtEl>
                                          <p:spTgt spid="8"/>
                                        </p:tgtEl>
                                      </p:cBhvr>
                                    </p:animEffect>
                                  </p:childTnLst>
                                </p:cTn>
                              </p:par>
                              <p:par>
                                <p:cTn id="32" presetID="18"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strips(downLeft)">
                                      <p:cBhvr>
                                        <p:cTn id="34" dur="3000"/>
                                        <p:tgtEl>
                                          <p:spTgt spid="9"/>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1"/>
                                          </p:val>
                                        </p:tav>
                                        <p:tav tm="100000">
                                          <p:val>
                                            <p:strVal val="#ppt_x"/>
                                          </p:val>
                                        </p:tav>
                                      </p:tavLst>
                                    </p:anim>
                                    <p:anim calcmode="lin" valueType="num">
                                      <p:cBhvr>
                                        <p:cTn id="4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kaka_Falls_Big_Island_Hawaii_Wallpaper.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Ordenar"/>
          <p:cNvSpPr/>
          <p:nvPr/>
        </p:nvSpPr>
        <p:spPr>
          <a:xfrm>
            <a:off x="1428750" y="0"/>
            <a:ext cx="2928938" cy="5715000"/>
          </a:xfrm>
          <a:prstGeom prst="flowChartSort">
            <a:avLst/>
          </a:prstGeom>
          <a:gradFill flip="none" rotWithShape="1">
            <a:gsLst>
              <a:gs pos="50000">
                <a:srgbClr val="D6B19C">
                  <a:alpha val="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rdenar"/>
          <p:cNvSpPr/>
          <p:nvPr/>
        </p:nvSpPr>
        <p:spPr>
          <a:xfrm>
            <a:off x="4786320" y="0"/>
            <a:ext cx="2928937" cy="5715000"/>
          </a:xfrm>
          <a:prstGeom prst="flowChartSort">
            <a:avLst/>
          </a:prstGeom>
          <a:gradFill>
            <a:gsLst>
              <a:gs pos="50000">
                <a:srgbClr val="D6B19C">
                  <a:alpha val="0"/>
                </a:srgbClr>
              </a:gs>
              <a:gs pos="30000">
                <a:srgbClr val="D49E6C"/>
              </a:gs>
              <a:gs pos="70000">
                <a:srgbClr val="A65528"/>
              </a:gs>
              <a:gs pos="100000">
                <a:srgbClr val="663012"/>
              </a:gs>
            </a:gsLst>
            <a:lin ang="108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Ordenar"/>
          <p:cNvSpPr/>
          <p:nvPr/>
        </p:nvSpPr>
        <p:spPr>
          <a:xfrm rot="10800000">
            <a:off x="1428750" y="773908"/>
            <a:ext cx="2928938" cy="4107656"/>
          </a:xfrm>
          <a:prstGeom prst="flowChartSort">
            <a:avLst/>
          </a:prstGeom>
          <a:gradFill flip="none" rotWithShape="1">
            <a:gsLst>
              <a:gs pos="50000">
                <a:srgbClr val="D6B19C">
                  <a:alpha val="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Ordenar"/>
          <p:cNvSpPr/>
          <p:nvPr/>
        </p:nvSpPr>
        <p:spPr>
          <a:xfrm rot="10800000">
            <a:off x="4786320" y="773908"/>
            <a:ext cx="2928937" cy="4107656"/>
          </a:xfrm>
          <a:prstGeom prst="flowChartSort">
            <a:avLst/>
          </a:prstGeom>
          <a:gradFill flip="none" rotWithShape="1">
            <a:gsLst>
              <a:gs pos="50000">
                <a:srgbClr val="D6B19C">
                  <a:alpha val="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Ordenar"/>
          <p:cNvSpPr/>
          <p:nvPr/>
        </p:nvSpPr>
        <p:spPr>
          <a:xfrm rot="10800000">
            <a:off x="1428750" y="1250158"/>
            <a:ext cx="2928938" cy="3095626"/>
          </a:xfrm>
          <a:prstGeom prst="flowChartSort">
            <a:avLst/>
          </a:prstGeom>
          <a:gradFill flip="none" rotWithShape="1">
            <a:gsLst>
              <a:gs pos="50000">
                <a:srgbClr val="D6B19C">
                  <a:alpha val="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Ordenar"/>
          <p:cNvSpPr/>
          <p:nvPr/>
        </p:nvSpPr>
        <p:spPr>
          <a:xfrm rot="10800000">
            <a:off x="4787900" y="1236928"/>
            <a:ext cx="2928938" cy="3095626"/>
          </a:xfrm>
          <a:prstGeom prst="flowChartSort">
            <a:avLst/>
          </a:prstGeom>
          <a:gradFill flip="none" rotWithShape="1">
            <a:gsLst>
              <a:gs pos="50000">
                <a:srgbClr val="D6B19C">
                  <a:alpha val="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468313" y="4657725"/>
            <a:ext cx="84963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ciudad de las </a:t>
            </a:r>
            <a:r>
              <a:rPr lang="es-ES" i="1" dirty="0" err="1">
                <a:effectLst>
                  <a:glow rad="101600">
                    <a:schemeClr val="accent2">
                      <a:satMod val="175000"/>
                      <a:alpha val="40000"/>
                    </a:schemeClr>
                  </a:glow>
                  <a:outerShdw blurRad="38100" dist="38100" dir="2700000" algn="tl">
                    <a:srgbClr val="000000">
                      <a:alpha val="43137"/>
                    </a:srgbClr>
                  </a:outerShdw>
                </a:effectLst>
              </a:rPr>
              <a:t>lebkuchen</a:t>
            </a:r>
            <a:r>
              <a:rPr lang="es-ES" i="1" dirty="0">
                <a:effectLst>
                  <a:glow rad="101600">
                    <a:schemeClr val="accent2">
                      <a:satMod val="175000"/>
                      <a:alpha val="40000"/>
                    </a:schemeClr>
                  </a:glow>
                  <a:outerShdw blurRad="38100" dist="38100" dir="2700000" algn="tl">
                    <a:srgbClr val="000000">
                      <a:alpha val="43137"/>
                    </a:srgbClr>
                  </a:outerShdw>
                </a:effectLst>
              </a:rPr>
              <a:t> (galletas de jengibre) y las salchichas pequeñas asadas, alberga además el mercadillo de Navidad (</a:t>
            </a:r>
            <a:r>
              <a:rPr lang="es-ES" i="1" dirty="0" err="1">
                <a:effectLst>
                  <a:glow rad="101600">
                    <a:schemeClr val="accent2">
                      <a:satMod val="175000"/>
                      <a:alpha val="40000"/>
                    </a:schemeClr>
                  </a:glow>
                  <a:outerShdw blurRad="38100" dist="38100" dir="2700000" algn="tl">
                    <a:srgbClr val="000000">
                      <a:alpha val="43137"/>
                    </a:srgbClr>
                  </a:outerShdw>
                </a:effectLst>
              </a:rPr>
              <a:t>Christkindlesmarkt</a:t>
            </a:r>
            <a:r>
              <a:rPr lang="es-ES" i="1" dirty="0">
                <a:effectLst>
                  <a:glow rad="101600">
                    <a:schemeClr val="accent2">
                      <a:satMod val="175000"/>
                      <a:alpha val="40000"/>
                    </a:schemeClr>
                  </a:glow>
                  <a:outerShdw blurRad="38100" dist="38100" dir="2700000" algn="tl">
                    <a:srgbClr val="000000">
                      <a:alpha val="43137"/>
                    </a:srgbClr>
                  </a:outerShdw>
                </a:effectLst>
              </a:rPr>
              <a:t>) más antiguo de Alemania, que funciona desde el siglo XVII.</a:t>
            </a:r>
          </a:p>
        </p:txBody>
      </p:sp>
    </p:spTree>
  </p:cSld>
  <p:clrMapOvr>
    <a:masterClrMapping/>
  </p:clrMapOvr>
  <mc:AlternateContent xmlns:mc="http://schemas.openxmlformats.org/markup-compatibility/2006" xmlns:p14="http://schemas.microsoft.com/office/powerpoint/2010/main">
    <mc:Choice Requires="p14">
      <p:transition spd="slow" p14:dur="3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iterate type="lt">
                                    <p:tmPct val="0"/>
                                  </p:iterate>
                                  <p:childTnLst>
                                    <p:set>
                                      <p:cBhvr>
                                        <p:cTn id="6" dur="1" fill="hold">
                                          <p:stCondLst>
                                            <p:cond delay="0"/>
                                          </p:stCondLst>
                                        </p:cTn>
                                        <p:tgtEl>
                                          <p:spTgt spid="9"/>
                                        </p:tgtEl>
                                        <p:attrNameLst>
                                          <p:attrName>style.visibility</p:attrName>
                                        </p:attrNameLst>
                                      </p:cBhvr>
                                      <p:to>
                                        <p:strVal val="visible"/>
                                      </p:to>
                                    </p:set>
                                    <p:animEffect transition="in" filter="barn(inHorizontal)">
                                      <p:cBhvr>
                                        <p:cTn id="7" dur="3000"/>
                                        <p:tgtEl>
                                          <p:spTgt spid="9"/>
                                        </p:tgtEl>
                                      </p:cBhvr>
                                    </p:animEffect>
                                  </p:childTnLst>
                                </p:cTn>
                              </p:par>
                              <p:par>
                                <p:cTn id="8" presetID="16" presetClass="entr" presetSubtype="2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Horizontal)">
                                      <p:cBhvr>
                                        <p:cTn id="10" dur="3000"/>
                                        <p:tgtEl>
                                          <p:spTgt spid="10"/>
                                        </p:tgtEl>
                                      </p:cBhvr>
                                    </p:animEffect>
                                  </p:childTnLst>
                                </p:cTn>
                              </p:par>
                              <p:par>
                                <p:cTn id="11" presetID="49" presetClass="entr" presetSubtype="0" decel="100000" fill="hold" nodeType="withEffect">
                                  <p:stCondLst>
                                    <p:cond delay="0"/>
                                  </p:stCondLst>
                                  <p:iterate type="lt">
                                    <p:tmPct val="0"/>
                                  </p:iterate>
                                  <p:childTnLst>
                                    <p:set>
                                      <p:cBhvr>
                                        <p:cTn id="12" dur="1" fill="hold">
                                          <p:stCondLst>
                                            <p:cond delay="0"/>
                                          </p:stCondLst>
                                        </p:cTn>
                                        <p:tgtEl>
                                          <p:spTgt spid="9"/>
                                        </p:tgtEl>
                                        <p:attrNameLst>
                                          <p:attrName>style.visibility</p:attrName>
                                        </p:attrNameLst>
                                      </p:cBhvr>
                                      <p:to>
                                        <p:strVal val="visible"/>
                                      </p:to>
                                    </p:set>
                                    <p:anim calcmode="lin" valueType="num">
                                      <p:cBhvr>
                                        <p:cTn id="13" dur="3000" fill="hold"/>
                                        <p:tgtEl>
                                          <p:spTgt spid="9"/>
                                        </p:tgtEl>
                                        <p:attrNameLst>
                                          <p:attrName>ppt_w</p:attrName>
                                        </p:attrNameLst>
                                      </p:cBhvr>
                                      <p:tavLst>
                                        <p:tav tm="0">
                                          <p:val>
                                            <p:fltVal val="0"/>
                                          </p:val>
                                        </p:tav>
                                        <p:tav tm="100000">
                                          <p:val>
                                            <p:strVal val="#ppt_w"/>
                                          </p:val>
                                        </p:tav>
                                      </p:tavLst>
                                    </p:anim>
                                    <p:anim calcmode="lin" valueType="num">
                                      <p:cBhvr>
                                        <p:cTn id="14" dur="3000" fill="hold"/>
                                        <p:tgtEl>
                                          <p:spTgt spid="9"/>
                                        </p:tgtEl>
                                        <p:attrNameLst>
                                          <p:attrName>ppt_h</p:attrName>
                                        </p:attrNameLst>
                                      </p:cBhvr>
                                      <p:tavLst>
                                        <p:tav tm="0">
                                          <p:val>
                                            <p:fltVal val="0"/>
                                          </p:val>
                                        </p:tav>
                                        <p:tav tm="100000">
                                          <p:val>
                                            <p:strVal val="#ppt_h"/>
                                          </p:val>
                                        </p:tav>
                                      </p:tavLst>
                                    </p:anim>
                                    <p:anim calcmode="lin" valueType="num">
                                      <p:cBhvr>
                                        <p:cTn id="15" dur="3000" fill="hold"/>
                                        <p:tgtEl>
                                          <p:spTgt spid="9"/>
                                        </p:tgtEl>
                                        <p:attrNameLst>
                                          <p:attrName>style.rotation</p:attrName>
                                        </p:attrNameLst>
                                      </p:cBhvr>
                                      <p:tavLst>
                                        <p:tav tm="0">
                                          <p:val>
                                            <p:fltVal val="360"/>
                                          </p:val>
                                        </p:tav>
                                        <p:tav tm="100000">
                                          <p:val>
                                            <p:fltVal val="0"/>
                                          </p:val>
                                        </p:tav>
                                      </p:tavLst>
                                    </p:anim>
                                    <p:animEffect transition="in" filter="fade">
                                      <p:cBhvr>
                                        <p:cTn id="16" dur="3000"/>
                                        <p:tgtEl>
                                          <p:spTgt spid="9"/>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fltVal val="0"/>
                                          </p:val>
                                        </p:tav>
                                        <p:tav tm="100000">
                                          <p:val>
                                            <p:strVal val="#ppt_w"/>
                                          </p:val>
                                        </p:tav>
                                      </p:tavLst>
                                    </p:anim>
                                    <p:anim calcmode="lin" valueType="num">
                                      <p:cBhvr>
                                        <p:cTn id="20" dur="3000" fill="hold"/>
                                        <p:tgtEl>
                                          <p:spTgt spid="10"/>
                                        </p:tgtEl>
                                        <p:attrNameLst>
                                          <p:attrName>ppt_h</p:attrName>
                                        </p:attrNameLst>
                                      </p:cBhvr>
                                      <p:tavLst>
                                        <p:tav tm="0">
                                          <p:val>
                                            <p:fltVal val="0"/>
                                          </p:val>
                                        </p:tav>
                                        <p:tav tm="100000">
                                          <p:val>
                                            <p:strVal val="#ppt_h"/>
                                          </p:val>
                                        </p:tav>
                                      </p:tavLst>
                                    </p:anim>
                                    <p:anim calcmode="lin" valueType="num">
                                      <p:cBhvr>
                                        <p:cTn id="21" dur="3000" fill="hold"/>
                                        <p:tgtEl>
                                          <p:spTgt spid="10"/>
                                        </p:tgtEl>
                                        <p:attrNameLst>
                                          <p:attrName>style.rotation</p:attrName>
                                        </p:attrNameLst>
                                      </p:cBhvr>
                                      <p:tavLst>
                                        <p:tav tm="0">
                                          <p:val>
                                            <p:fltVal val="360"/>
                                          </p:val>
                                        </p:tav>
                                        <p:tav tm="100000">
                                          <p:val>
                                            <p:fltVal val="0"/>
                                          </p:val>
                                        </p:tav>
                                      </p:tavLst>
                                    </p:anim>
                                    <p:animEffect transition="in" filter="fade">
                                      <p:cBhvr>
                                        <p:cTn id="22" dur="3000"/>
                                        <p:tgtEl>
                                          <p:spTgt spid="10"/>
                                        </p:tgtEl>
                                      </p:cBhvr>
                                    </p:animEffect>
                                  </p:childTnLst>
                                </p:cTn>
                              </p:par>
                              <p:par>
                                <p:cTn id="23" presetID="16" presetClass="entr" presetSubtype="26" fill="hold" nodeType="withEffect">
                                  <p:stCondLst>
                                    <p:cond delay="500"/>
                                  </p:stCondLst>
                                  <p:iterate type="lt">
                                    <p:tmPct val="0"/>
                                  </p:iterate>
                                  <p:childTnLst>
                                    <p:set>
                                      <p:cBhvr>
                                        <p:cTn id="24" dur="1" fill="hold">
                                          <p:stCondLst>
                                            <p:cond delay="0"/>
                                          </p:stCondLst>
                                        </p:cTn>
                                        <p:tgtEl>
                                          <p:spTgt spid="15"/>
                                        </p:tgtEl>
                                        <p:attrNameLst>
                                          <p:attrName>style.visibility</p:attrName>
                                        </p:attrNameLst>
                                      </p:cBhvr>
                                      <p:to>
                                        <p:strVal val="visible"/>
                                      </p:to>
                                    </p:set>
                                    <p:animEffect transition="in" filter="barn(inHorizontal)">
                                      <p:cBhvr>
                                        <p:cTn id="25" dur="3000"/>
                                        <p:tgtEl>
                                          <p:spTgt spid="15"/>
                                        </p:tgtEl>
                                      </p:cBhvr>
                                    </p:animEffect>
                                  </p:childTnLst>
                                </p:cTn>
                              </p:par>
                              <p:par>
                                <p:cTn id="26" presetID="49" presetClass="entr" presetSubtype="0" decel="100000" fill="hold" nodeType="withEffect">
                                  <p:stCondLst>
                                    <p:cond delay="500"/>
                                  </p:stCondLst>
                                  <p:iterate type="lt">
                                    <p:tmPct val="0"/>
                                  </p:iterate>
                                  <p:childTnLst>
                                    <p:set>
                                      <p:cBhvr>
                                        <p:cTn id="27" dur="1" fill="hold">
                                          <p:stCondLst>
                                            <p:cond delay="0"/>
                                          </p:stCondLst>
                                        </p:cTn>
                                        <p:tgtEl>
                                          <p:spTgt spid="15"/>
                                        </p:tgtEl>
                                        <p:attrNameLst>
                                          <p:attrName>style.visibility</p:attrName>
                                        </p:attrNameLst>
                                      </p:cBhvr>
                                      <p:to>
                                        <p:strVal val="visible"/>
                                      </p:to>
                                    </p:set>
                                    <p:anim calcmode="lin" valueType="num">
                                      <p:cBhvr>
                                        <p:cTn id="28" dur="3000" fill="hold"/>
                                        <p:tgtEl>
                                          <p:spTgt spid="15"/>
                                        </p:tgtEl>
                                        <p:attrNameLst>
                                          <p:attrName>ppt_w</p:attrName>
                                        </p:attrNameLst>
                                      </p:cBhvr>
                                      <p:tavLst>
                                        <p:tav tm="0">
                                          <p:val>
                                            <p:fltVal val="0"/>
                                          </p:val>
                                        </p:tav>
                                        <p:tav tm="100000">
                                          <p:val>
                                            <p:strVal val="#ppt_w"/>
                                          </p:val>
                                        </p:tav>
                                      </p:tavLst>
                                    </p:anim>
                                    <p:anim calcmode="lin" valueType="num">
                                      <p:cBhvr>
                                        <p:cTn id="29" dur="3000" fill="hold"/>
                                        <p:tgtEl>
                                          <p:spTgt spid="15"/>
                                        </p:tgtEl>
                                        <p:attrNameLst>
                                          <p:attrName>ppt_h</p:attrName>
                                        </p:attrNameLst>
                                      </p:cBhvr>
                                      <p:tavLst>
                                        <p:tav tm="0">
                                          <p:val>
                                            <p:fltVal val="0"/>
                                          </p:val>
                                        </p:tav>
                                        <p:tav tm="100000">
                                          <p:val>
                                            <p:strVal val="#ppt_h"/>
                                          </p:val>
                                        </p:tav>
                                      </p:tavLst>
                                    </p:anim>
                                    <p:anim calcmode="lin" valueType="num">
                                      <p:cBhvr>
                                        <p:cTn id="30" dur="3000" fill="hold"/>
                                        <p:tgtEl>
                                          <p:spTgt spid="15"/>
                                        </p:tgtEl>
                                        <p:attrNameLst>
                                          <p:attrName>style.rotation</p:attrName>
                                        </p:attrNameLst>
                                      </p:cBhvr>
                                      <p:tavLst>
                                        <p:tav tm="0">
                                          <p:val>
                                            <p:fltVal val="360"/>
                                          </p:val>
                                        </p:tav>
                                        <p:tav tm="100000">
                                          <p:val>
                                            <p:fltVal val="0"/>
                                          </p:val>
                                        </p:tav>
                                      </p:tavLst>
                                    </p:anim>
                                    <p:animEffect transition="in" filter="fade">
                                      <p:cBhvr>
                                        <p:cTn id="31" dur="3000"/>
                                        <p:tgtEl>
                                          <p:spTgt spid="15"/>
                                        </p:tgtEl>
                                      </p:cBhvr>
                                    </p:animEffect>
                                  </p:childTnLst>
                                </p:cTn>
                              </p:par>
                              <p:par>
                                <p:cTn id="32" presetID="16" presetClass="entr" presetSubtype="26" fill="hold" nodeType="withEffect">
                                  <p:stCondLst>
                                    <p:cond delay="500"/>
                                  </p:stCondLst>
                                  <p:iterate type="lt">
                                    <p:tmPct val="0"/>
                                  </p:iterate>
                                  <p:childTnLst>
                                    <p:set>
                                      <p:cBhvr>
                                        <p:cTn id="33" dur="1" fill="hold">
                                          <p:stCondLst>
                                            <p:cond delay="0"/>
                                          </p:stCondLst>
                                        </p:cTn>
                                        <p:tgtEl>
                                          <p:spTgt spid="17"/>
                                        </p:tgtEl>
                                        <p:attrNameLst>
                                          <p:attrName>style.visibility</p:attrName>
                                        </p:attrNameLst>
                                      </p:cBhvr>
                                      <p:to>
                                        <p:strVal val="visible"/>
                                      </p:to>
                                    </p:set>
                                    <p:animEffect transition="in" filter="barn(inHorizontal)">
                                      <p:cBhvr>
                                        <p:cTn id="34" dur="3000"/>
                                        <p:tgtEl>
                                          <p:spTgt spid="17"/>
                                        </p:tgtEl>
                                      </p:cBhvr>
                                    </p:animEffect>
                                  </p:childTnLst>
                                </p:cTn>
                              </p:par>
                              <p:par>
                                <p:cTn id="35" presetID="49" presetClass="entr" presetSubtype="0" decel="100000" fill="hold" nodeType="withEffect">
                                  <p:stCondLst>
                                    <p:cond delay="500"/>
                                  </p:stCondLst>
                                  <p:iterate type="lt">
                                    <p:tmPct val="0"/>
                                  </p:iterate>
                                  <p:childTnLst>
                                    <p:set>
                                      <p:cBhvr>
                                        <p:cTn id="36" dur="1" fill="hold">
                                          <p:stCondLst>
                                            <p:cond delay="0"/>
                                          </p:stCondLst>
                                        </p:cTn>
                                        <p:tgtEl>
                                          <p:spTgt spid="17"/>
                                        </p:tgtEl>
                                        <p:attrNameLst>
                                          <p:attrName>style.visibility</p:attrName>
                                        </p:attrNameLst>
                                      </p:cBhvr>
                                      <p:to>
                                        <p:strVal val="visible"/>
                                      </p:to>
                                    </p:set>
                                    <p:anim calcmode="lin" valueType="num">
                                      <p:cBhvr>
                                        <p:cTn id="37" dur="3000" fill="hold"/>
                                        <p:tgtEl>
                                          <p:spTgt spid="17"/>
                                        </p:tgtEl>
                                        <p:attrNameLst>
                                          <p:attrName>ppt_w</p:attrName>
                                        </p:attrNameLst>
                                      </p:cBhvr>
                                      <p:tavLst>
                                        <p:tav tm="0">
                                          <p:val>
                                            <p:fltVal val="0"/>
                                          </p:val>
                                        </p:tav>
                                        <p:tav tm="100000">
                                          <p:val>
                                            <p:strVal val="#ppt_w"/>
                                          </p:val>
                                        </p:tav>
                                      </p:tavLst>
                                    </p:anim>
                                    <p:anim calcmode="lin" valueType="num">
                                      <p:cBhvr>
                                        <p:cTn id="38" dur="3000" fill="hold"/>
                                        <p:tgtEl>
                                          <p:spTgt spid="17"/>
                                        </p:tgtEl>
                                        <p:attrNameLst>
                                          <p:attrName>ppt_h</p:attrName>
                                        </p:attrNameLst>
                                      </p:cBhvr>
                                      <p:tavLst>
                                        <p:tav tm="0">
                                          <p:val>
                                            <p:fltVal val="0"/>
                                          </p:val>
                                        </p:tav>
                                        <p:tav tm="100000">
                                          <p:val>
                                            <p:strVal val="#ppt_h"/>
                                          </p:val>
                                        </p:tav>
                                      </p:tavLst>
                                    </p:anim>
                                    <p:anim calcmode="lin" valueType="num">
                                      <p:cBhvr>
                                        <p:cTn id="39" dur="3000" fill="hold"/>
                                        <p:tgtEl>
                                          <p:spTgt spid="17"/>
                                        </p:tgtEl>
                                        <p:attrNameLst>
                                          <p:attrName>style.rotation</p:attrName>
                                        </p:attrNameLst>
                                      </p:cBhvr>
                                      <p:tavLst>
                                        <p:tav tm="0">
                                          <p:val>
                                            <p:fltVal val="360"/>
                                          </p:val>
                                        </p:tav>
                                        <p:tav tm="100000">
                                          <p:val>
                                            <p:fltVal val="0"/>
                                          </p:val>
                                        </p:tav>
                                      </p:tavLst>
                                    </p:anim>
                                    <p:animEffect transition="in" filter="fade">
                                      <p:cBhvr>
                                        <p:cTn id="40" dur="3000"/>
                                        <p:tgtEl>
                                          <p:spTgt spid="17"/>
                                        </p:tgtEl>
                                      </p:cBhvr>
                                    </p:animEffect>
                                  </p:childTnLst>
                                </p:cTn>
                              </p:par>
                              <p:par>
                                <p:cTn id="41" presetID="16" presetClass="entr" presetSubtype="26" fill="hold" nodeType="withEffect">
                                  <p:stCondLst>
                                    <p:cond delay="1000"/>
                                  </p:stCondLst>
                                  <p:iterate type="lt">
                                    <p:tmPct val="0"/>
                                  </p:iterate>
                                  <p:childTnLst>
                                    <p:set>
                                      <p:cBhvr>
                                        <p:cTn id="42" dur="1" fill="hold">
                                          <p:stCondLst>
                                            <p:cond delay="0"/>
                                          </p:stCondLst>
                                        </p:cTn>
                                        <p:tgtEl>
                                          <p:spTgt spid="18"/>
                                        </p:tgtEl>
                                        <p:attrNameLst>
                                          <p:attrName>style.visibility</p:attrName>
                                        </p:attrNameLst>
                                      </p:cBhvr>
                                      <p:to>
                                        <p:strVal val="visible"/>
                                      </p:to>
                                    </p:set>
                                    <p:animEffect transition="in" filter="barn(inHorizontal)">
                                      <p:cBhvr>
                                        <p:cTn id="43" dur="3000"/>
                                        <p:tgtEl>
                                          <p:spTgt spid="18"/>
                                        </p:tgtEl>
                                      </p:cBhvr>
                                    </p:animEffect>
                                  </p:childTnLst>
                                </p:cTn>
                              </p:par>
                              <p:par>
                                <p:cTn id="44" presetID="49" presetClass="entr" presetSubtype="0" decel="100000" fill="hold" nodeType="withEffect">
                                  <p:stCondLst>
                                    <p:cond delay="1000"/>
                                  </p:stCondLst>
                                  <p:iterate type="lt">
                                    <p:tmPct val="0"/>
                                  </p:iterate>
                                  <p:childTnLst>
                                    <p:set>
                                      <p:cBhvr>
                                        <p:cTn id="45" dur="1" fill="hold">
                                          <p:stCondLst>
                                            <p:cond delay="0"/>
                                          </p:stCondLst>
                                        </p:cTn>
                                        <p:tgtEl>
                                          <p:spTgt spid="18"/>
                                        </p:tgtEl>
                                        <p:attrNameLst>
                                          <p:attrName>style.visibility</p:attrName>
                                        </p:attrNameLst>
                                      </p:cBhvr>
                                      <p:to>
                                        <p:strVal val="visible"/>
                                      </p:to>
                                    </p:set>
                                    <p:anim calcmode="lin" valueType="num">
                                      <p:cBhvr>
                                        <p:cTn id="46" dur="3000" fill="hold"/>
                                        <p:tgtEl>
                                          <p:spTgt spid="18"/>
                                        </p:tgtEl>
                                        <p:attrNameLst>
                                          <p:attrName>ppt_w</p:attrName>
                                        </p:attrNameLst>
                                      </p:cBhvr>
                                      <p:tavLst>
                                        <p:tav tm="0">
                                          <p:val>
                                            <p:fltVal val="0"/>
                                          </p:val>
                                        </p:tav>
                                        <p:tav tm="100000">
                                          <p:val>
                                            <p:strVal val="#ppt_w"/>
                                          </p:val>
                                        </p:tav>
                                      </p:tavLst>
                                    </p:anim>
                                    <p:anim calcmode="lin" valueType="num">
                                      <p:cBhvr>
                                        <p:cTn id="47" dur="3000" fill="hold"/>
                                        <p:tgtEl>
                                          <p:spTgt spid="18"/>
                                        </p:tgtEl>
                                        <p:attrNameLst>
                                          <p:attrName>ppt_h</p:attrName>
                                        </p:attrNameLst>
                                      </p:cBhvr>
                                      <p:tavLst>
                                        <p:tav tm="0">
                                          <p:val>
                                            <p:fltVal val="0"/>
                                          </p:val>
                                        </p:tav>
                                        <p:tav tm="100000">
                                          <p:val>
                                            <p:strVal val="#ppt_h"/>
                                          </p:val>
                                        </p:tav>
                                      </p:tavLst>
                                    </p:anim>
                                    <p:anim calcmode="lin" valueType="num">
                                      <p:cBhvr>
                                        <p:cTn id="48" dur="3000" fill="hold"/>
                                        <p:tgtEl>
                                          <p:spTgt spid="18"/>
                                        </p:tgtEl>
                                        <p:attrNameLst>
                                          <p:attrName>style.rotation</p:attrName>
                                        </p:attrNameLst>
                                      </p:cBhvr>
                                      <p:tavLst>
                                        <p:tav tm="0">
                                          <p:val>
                                            <p:fltVal val="360"/>
                                          </p:val>
                                        </p:tav>
                                        <p:tav tm="100000">
                                          <p:val>
                                            <p:fltVal val="0"/>
                                          </p:val>
                                        </p:tav>
                                      </p:tavLst>
                                    </p:anim>
                                    <p:animEffect transition="in" filter="fade">
                                      <p:cBhvr>
                                        <p:cTn id="49" dur="3000"/>
                                        <p:tgtEl>
                                          <p:spTgt spid="18"/>
                                        </p:tgtEl>
                                      </p:cBhvr>
                                    </p:animEffect>
                                  </p:childTnLst>
                                </p:cTn>
                              </p:par>
                              <p:par>
                                <p:cTn id="50" presetID="16" presetClass="entr" presetSubtype="26" fill="hold" nodeType="withEffect">
                                  <p:stCondLst>
                                    <p:cond delay="1000"/>
                                  </p:stCondLst>
                                  <p:iterate type="lt">
                                    <p:tmPct val="0"/>
                                  </p:iterate>
                                  <p:childTnLst>
                                    <p:set>
                                      <p:cBhvr>
                                        <p:cTn id="51" dur="1" fill="hold">
                                          <p:stCondLst>
                                            <p:cond delay="0"/>
                                          </p:stCondLst>
                                        </p:cTn>
                                        <p:tgtEl>
                                          <p:spTgt spid="20"/>
                                        </p:tgtEl>
                                        <p:attrNameLst>
                                          <p:attrName>style.visibility</p:attrName>
                                        </p:attrNameLst>
                                      </p:cBhvr>
                                      <p:to>
                                        <p:strVal val="visible"/>
                                      </p:to>
                                    </p:set>
                                    <p:animEffect transition="in" filter="barn(inHorizontal)">
                                      <p:cBhvr>
                                        <p:cTn id="52" dur="3000"/>
                                        <p:tgtEl>
                                          <p:spTgt spid="20"/>
                                        </p:tgtEl>
                                      </p:cBhvr>
                                    </p:animEffect>
                                  </p:childTnLst>
                                </p:cTn>
                              </p:par>
                              <p:par>
                                <p:cTn id="53" presetID="49" presetClass="entr" presetSubtype="0" decel="100000" fill="hold" nodeType="withEffect">
                                  <p:stCondLst>
                                    <p:cond delay="1000"/>
                                  </p:stCondLst>
                                  <p:iterate type="lt">
                                    <p:tmPct val="0"/>
                                  </p:iterate>
                                  <p:childTnLst>
                                    <p:set>
                                      <p:cBhvr>
                                        <p:cTn id="54" dur="1" fill="hold">
                                          <p:stCondLst>
                                            <p:cond delay="0"/>
                                          </p:stCondLst>
                                        </p:cTn>
                                        <p:tgtEl>
                                          <p:spTgt spid="20"/>
                                        </p:tgtEl>
                                        <p:attrNameLst>
                                          <p:attrName>style.visibility</p:attrName>
                                        </p:attrNameLst>
                                      </p:cBhvr>
                                      <p:to>
                                        <p:strVal val="visible"/>
                                      </p:to>
                                    </p:set>
                                    <p:anim calcmode="lin" valueType="num">
                                      <p:cBhvr>
                                        <p:cTn id="55" dur="3000" fill="hold"/>
                                        <p:tgtEl>
                                          <p:spTgt spid="20"/>
                                        </p:tgtEl>
                                        <p:attrNameLst>
                                          <p:attrName>ppt_w</p:attrName>
                                        </p:attrNameLst>
                                      </p:cBhvr>
                                      <p:tavLst>
                                        <p:tav tm="0">
                                          <p:val>
                                            <p:fltVal val="0"/>
                                          </p:val>
                                        </p:tav>
                                        <p:tav tm="100000">
                                          <p:val>
                                            <p:strVal val="#ppt_w"/>
                                          </p:val>
                                        </p:tav>
                                      </p:tavLst>
                                    </p:anim>
                                    <p:anim calcmode="lin" valueType="num">
                                      <p:cBhvr>
                                        <p:cTn id="56" dur="3000" fill="hold"/>
                                        <p:tgtEl>
                                          <p:spTgt spid="20"/>
                                        </p:tgtEl>
                                        <p:attrNameLst>
                                          <p:attrName>ppt_h</p:attrName>
                                        </p:attrNameLst>
                                      </p:cBhvr>
                                      <p:tavLst>
                                        <p:tav tm="0">
                                          <p:val>
                                            <p:fltVal val="0"/>
                                          </p:val>
                                        </p:tav>
                                        <p:tav tm="100000">
                                          <p:val>
                                            <p:strVal val="#ppt_h"/>
                                          </p:val>
                                        </p:tav>
                                      </p:tavLst>
                                    </p:anim>
                                    <p:anim calcmode="lin" valueType="num">
                                      <p:cBhvr>
                                        <p:cTn id="57" dur="3000" fill="hold"/>
                                        <p:tgtEl>
                                          <p:spTgt spid="20"/>
                                        </p:tgtEl>
                                        <p:attrNameLst>
                                          <p:attrName>style.rotation</p:attrName>
                                        </p:attrNameLst>
                                      </p:cBhvr>
                                      <p:tavLst>
                                        <p:tav tm="0">
                                          <p:val>
                                            <p:fltVal val="360"/>
                                          </p:val>
                                        </p:tav>
                                        <p:tav tm="100000">
                                          <p:val>
                                            <p:fltVal val="0"/>
                                          </p:val>
                                        </p:tav>
                                      </p:tavLst>
                                    </p:anim>
                                    <p:animEffect transition="in" filter="fade">
                                      <p:cBhvr>
                                        <p:cTn id="58" dur="3000"/>
                                        <p:tgtEl>
                                          <p:spTgt spid="20"/>
                                        </p:tgtEl>
                                      </p:cBhvr>
                                    </p:animEffect>
                                  </p:childTnLst>
                                </p:cTn>
                              </p:par>
                            </p:childTnLst>
                          </p:cTn>
                        </p:par>
                        <p:par>
                          <p:cTn id="59" fill="hold" nodeType="afterGroup">
                            <p:stCondLst>
                              <p:cond delay="4000"/>
                            </p:stCondLst>
                            <p:childTnLst>
                              <p:par>
                                <p:cTn id="60" presetID="17" presetClass="exit" presetSubtype="8" fill="hold" nodeType="afterEffect">
                                  <p:stCondLst>
                                    <p:cond delay="0"/>
                                  </p:stCondLst>
                                  <p:iterate type="lt">
                                    <p:tmPct val="0"/>
                                  </p:iterate>
                                  <p:childTnLst>
                                    <p:anim calcmode="lin" valueType="num">
                                      <p:cBhvr>
                                        <p:cTn id="61" dur="3000"/>
                                        <p:tgtEl>
                                          <p:spTgt spid="9"/>
                                        </p:tgtEl>
                                        <p:attrNameLst>
                                          <p:attrName>ppt_x</p:attrName>
                                        </p:attrNameLst>
                                      </p:cBhvr>
                                      <p:tavLst>
                                        <p:tav tm="0">
                                          <p:val>
                                            <p:strVal val="ppt_x"/>
                                          </p:val>
                                        </p:tav>
                                        <p:tav tm="100000">
                                          <p:val>
                                            <p:strVal val="ppt_x-ppt_w/2"/>
                                          </p:val>
                                        </p:tav>
                                      </p:tavLst>
                                    </p:anim>
                                    <p:anim calcmode="lin" valueType="num">
                                      <p:cBhvr>
                                        <p:cTn id="62" dur="3000"/>
                                        <p:tgtEl>
                                          <p:spTgt spid="9"/>
                                        </p:tgtEl>
                                        <p:attrNameLst>
                                          <p:attrName>ppt_y</p:attrName>
                                        </p:attrNameLst>
                                      </p:cBhvr>
                                      <p:tavLst>
                                        <p:tav tm="0">
                                          <p:val>
                                            <p:strVal val="ppt_y"/>
                                          </p:val>
                                        </p:tav>
                                        <p:tav tm="100000">
                                          <p:val>
                                            <p:strVal val="ppt_y"/>
                                          </p:val>
                                        </p:tav>
                                      </p:tavLst>
                                    </p:anim>
                                    <p:anim calcmode="lin" valueType="num">
                                      <p:cBhvr>
                                        <p:cTn id="63" dur="3000"/>
                                        <p:tgtEl>
                                          <p:spTgt spid="9"/>
                                        </p:tgtEl>
                                        <p:attrNameLst>
                                          <p:attrName>ppt_w</p:attrName>
                                        </p:attrNameLst>
                                      </p:cBhvr>
                                      <p:tavLst>
                                        <p:tav tm="0">
                                          <p:val>
                                            <p:strVal val="ppt_w"/>
                                          </p:val>
                                        </p:tav>
                                        <p:tav tm="100000">
                                          <p:val>
                                            <p:fltVal val="0"/>
                                          </p:val>
                                        </p:tav>
                                      </p:tavLst>
                                    </p:anim>
                                    <p:anim calcmode="lin" valueType="num">
                                      <p:cBhvr>
                                        <p:cTn id="64" dur="3000"/>
                                        <p:tgtEl>
                                          <p:spTgt spid="9"/>
                                        </p:tgtEl>
                                        <p:attrNameLst>
                                          <p:attrName>ppt_h</p:attrName>
                                        </p:attrNameLst>
                                      </p:cBhvr>
                                      <p:tavLst>
                                        <p:tav tm="0">
                                          <p:val>
                                            <p:strVal val="ppt_h"/>
                                          </p:val>
                                        </p:tav>
                                        <p:tav tm="100000">
                                          <p:val>
                                            <p:strVal val="ppt_h"/>
                                          </p:val>
                                        </p:tav>
                                      </p:tavLst>
                                    </p:anim>
                                    <p:set>
                                      <p:cBhvr>
                                        <p:cTn id="65" dur="1" fill="hold">
                                          <p:stCondLst>
                                            <p:cond delay="2999"/>
                                          </p:stCondLst>
                                        </p:cTn>
                                        <p:tgtEl>
                                          <p:spTgt spid="9"/>
                                        </p:tgtEl>
                                        <p:attrNameLst>
                                          <p:attrName>style.visibility</p:attrName>
                                        </p:attrNameLst>
                                      </p:cBhvr>
                                      <p:to>
                                        <p:strVal val="hidden"/>
                                      </p:to>
                                    </p:set>
                                  </p:childTnLst>
                                </p:cTn>
                              </p:par>
                              <p:par>
                                <p:cTn id="66" presetID="17" presetClass="exit" presetSubtype="8" fill="hold" nodeType="withEffect">
                                  <p:stCondLst>
                                    <p:cond delay="500"/>
                                  </p:stCondLst>
                                  <p:iterate type="lt">
                                    <p:tmPct val="0"/>
                                  </p:iterate>
                                  <p:childTnLst>
                                    <p:anim calcmode="lin" valueType="num">
                                      <p:cBhvr>
                                        <p:cTn id="67" dur="3000"/>
                                        <p:tgtEl>
                                          <p:spTgt spid="15"/>
                                        </p:tgtEl>
                                        <p:attrNameLst>
                                          <p:attrName>ppt_x</p:attrName>
                                        </p:attrNameLst>
                                      </p:cBhvr>
                                      <p:tavLst>
                                        <p:tav tm="0">
                                          <p:val>
                                            <p:strVal val="ppt_x"/>
                                          </p:val>
                                        </p:tav>
                                        <p:tav tm="100000">
                                          <p:val>
                                            <p:strVal val="ppt_x-ppt_w/2"/>
                                          </p:val>
                                        </p:tav>
                                      </p:tavLst>
                                    </p:anim>
                                    <p:anim calcmode="lin" valueType="num">
                                      <p:cBhvr>
                                        <p:cTn id="68" dur="3000"/>
                                        <p:tgtEl>
                                          <p:spTgt spid="15"/>
                                        </p:tgtEl>
                                        <p:attrNameLst>
                                          <p:attrName>ppt_y</p:attrName>
                                        </p:attrNameLst>
                                      </p:cBhvr>
                                      <p:tavLst>
                                        <p:tav tm="0">
                                          <p:val>
                                            <p:strVal val="ppt_y"/>
                                          </p:val>
                                        </p:tav>
                                        <p:tav tm="100000">
                                          <p:val>
                                            <p:strVal val="ppt_y"/>
                                          </p:val>
                                        </p:tav>
                                      </p:tavLst>
                                    </p:anim>
                                    <p:anim calcmode="lin" valueType="num">
                                      <p:cBhvr>
                                        <p:cTn id="69" dur="3000"/>
                                        <p:tgtEl>
                                          <p:spTgt spid="15"/>
                                        </p:tgtEl>
                                        <p:attrNameLst>
                                          <p:attrName>ppt_w</p:attrName>
                                        </p:attrNameLst>
                                      </p:cBhvr>
                                      <p:tavLst>
                                        <p:tav tm="0">
                                          <p:val>
                                            <p:strVal val="ppt_w"/>
                                          </p:val>
                                        </p:tav>
                                        <p:tav tm="100000">
                                          <p:val>
                                            <p:fltVal val="0"/>
                                          </p:val>
                                        </p:tav>
                                      </p:tavLst>
                                    </p:anim>
                                    <p:anim calcmode="lin" valueType="num">
                                      <p:cBhvr>
                                        <p:cTn id="70" dur="3000"/>
                                        <p:tgtEl>
                                          <p:spTgt spid="15"/>
                                        </p:tgtEl>
                                        <p:attrNameLst>
                                          <p:attrName>ppt_h</p:attrName>
                                        </p:attrNameLst>
                                      </p:cBhvr>
                                      <p:tavLst>
                                        <p:tav tm="0">
                                          <p:val>
                                            <p:strVal val="ppt_h"/>
                                          </p:val>
                                        </p:tav>
                                        <p:tav tm="100000">
                                          <p:val>
                                            <p:strVal val="ppt_h"/>
                                          </p:val>
                                        </p:tav>
                                      </p:tavLst>
                                    </p:anim>
                                    <p:set>
                                      <p:cBhvr>
                                        <p:cTn id="71" dur="1" fill="hold">
                                          <p:stCondLst>
                                            <p:cond delay="2999"/>
                                          </p:stCondLst>
                                        </p:cTn>
                                        <p:tgtEl>
                                          <p:spTgt spid="15"/>
                                        </p:tgtEl>
                                        <p:attrNameLst>
                                          <p:attrName>style.visibility</p:attrName>
                                        </p:attrNameLst>
                                      </p:cBhvr>
                                      <p:to>
                                        <p:strVal val="hidden"/>
                                      </p:to>
                                    </p:set>
                                  </p:childTnLst>
                                </p:cTn>
                              </p:par>
                              <p:par>
                                <p:cTn id="72" presetID="17" presetClass="exit" presetSubtype="8" fill="hold" nodeType="withEffect">
                                  <p:stCondLst>
                                    <p:cond delay="1000"/>
                                  </p:stCondLst>
                                  <p:iterate type="lt">
                                    <p:tmPct val="0"/>
                                  </p:iterate>
                                  <p:childTnLst>
                                    <p:anim calcmode="lin" valueType="num">
                                      <p:cBhvr>
                                        <p:cTn id="73" dur="3000"/>
                                        <p:tgtEl>
                                          <p:spTgt spid="18"/>
                                        </p:tgtEl>
                                        <p:attrNameLst>
                                          <p:attrName>ppt_x</p:attrName>
                                        </p:attrNameLst>
                                      </p:cBhvr>
                                      <p:tavLst>
                                        <p:tav tm="0">
                                          <p:val>
                                            <p:strVal val="ppt_x"/>
                                          </p:val>
                                        </p:tav>
                                        <p:tav tm="100000">
                                          <p:val>
                                            <p:strVal val="ppt_x-ppt_w/2"/>
                                          </p:val>
                                        </p:tav>
                                      </p:tavLst>
                                    </p:anim>
                                    <p:anim calcmode="lin" valueType="num">
                                      <p:cBhvr>
                                        <p:cTn id="74" dur="3000"/>
                                        <p:tgtEl>
                                          <p:spTgt spid="18"/>
                                        </p:tgtEl>
                                        <p:attrNameLst>
                                          <p:attrName>ppt_y</p:attrName>
                                        </p:attrNameLst>
                                      </p:cBhvr>
                                      <p:tavLst>
                                        <p:tav tm="0">
                                          <p:val>
                                            <p:strVal val="ppt_y"/>
                                          </p:val>
                                        </p:tav>
                                        <p:tav tm="100000">
                                          <p:val>
                                            <p:strVal val="ppt_y"/>
                                          </p:val>
                                        </p:tav>
                                      </p:tavLst>
                                    </p:anim>
                                    <p:anim calcmode="lin" valueType="num">
                                      <p:cBhvr>
                                        <p:cTn id="75" dur="3000"/>
                                        <p:tgtEl>
                                          <p:spTgt spid="18"/>
                                        </p:tgtEl>
                                        <p:attrNameLst>
                                          <p:attrName>ppt_w</p:attrName>
                                        </p:attrNameLst>
                                      </p:cBhvr>
                                      <p:tavLst>
                                        <p:tav tm="0">
                                          <p:val>
                                            <p:strVal val="ppt_w"/>
                                          </p:val>
                                        </p:tav>
                                        <p:tav tm="100000">
                                          <p:val>
                                            <p:fltVal val="0"/>
                                          </p:val>
                                        </p:tav>
                                      </p:tavLst>
                                    </p:anim>
                                    <p:anim calcmode="lin" valueType="num">
                                      <p:cBhvr>
                                        <p:cTn id="76" dur="3000"/>
                                        <p:tgtEl>
                                          <p:spTgt spid="18"/>
                                        </p:tgtEl>
                                        <p:attrNameLst>
                                          <p:attrName>ppt_h</p:attrName>
                                        </p:attrNameLst>
                                      </p:cBhvr>
                                      <p:tavLst>
                                        <p:tav tm="0">
                                          <p:val>
                                            <p:strVal val="ppt_h"/>
                                          </p:val>
                                        </p:tav>
                                        <p:tav tm="100000">
                                          <p:val>
                                            <p:strVal val="ppt_h"/>
                                          </p:val>
                                        </p:tav>
                                      </p:tavLst>
                                    </p:anim>
                                    <p:set>
                                      <p:cBhvr>
                                        <p:cTn id="77" dur="1" fill="hold">
                                          <p:stCondLst>
                                            <p:cond delay="2999"/>
                                          </p:stCondLst>
                                        </p:cTn>
                                        <p:tgtEl>
                                          <p:spTgt spid="18"/>
                                        </p:tgtEl>
                                        <p:attrNameLst>
                                          <p:attrName>style.visibility</p:attrName>
                                        </p:attrNameLst>
                                      </p:cBhvr>
                                      <p:to>
                                        <p:strVal val="hidden"/>
                                      </p:to>
                                    </p:set>
                                  </p:childTnLst>
                                </p:cTn>
                              </p:par>
                              <p:par>
                                <p:cTn id="78" presetID="17" presetClass="exit" presetSubtype="2"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2" fill="hold" nodeType="withEffect">
                                  <p:stCondLst>
                                    <p:cond delay="500"/>
                                  </p:stCondLst>
                                  <p:iterate type="lt">
                                    <p:tmPct val="0"/>
                                  </p:iterate>
                                  <p:childTnLst>
                                    <p:anim calcmode="lin" valueType="num">
                                      <p:cBhvr>
                                        <p:cTn id="85" dur="3000"/>
                                        <p:tgtEl>
                                          <p:spTgt spid="17"/>
                                        </p:tgtEl>
                                        <p:attrNameLst>
                                          <p:attrName>ppt_x</p:attrName>
                                        </p:attrNameLst>
                                      </p:cBhvr>
                                      <p:tavLst>
                                        <p:tav tm="0">
                                          <p:val>
                                            <p:strVal val="ppt_x"/>
                                          </p:val>
                                        </p:tav>
                                        <p:tav tm="100000">
                                          <p:val>
                                            <p:strVal val="ppt_x+ppt_w/2"/>
                                          </p:val>
                                        </p:tav>
                                      </p:tavLst>
                                    </p:anim>
                                    <p:anim calcmode="lin" valueType="num">
                                      <p:cBhvr>
                                        <p:cTn id="86" dur="3000"/>
                                        <p:tgtEl>
                                          <p:spTgt spid="17"/>
                                        </p:tgtEl>
                                        <p:attrNameLst>
                                          <p:attrName>ppt_y</p:attrName>
                                        </p:attrNameLst>
                                      </p:cBhvr>
                                      <p:tavLst>
                                        <p:tav tm="0">
                                          <p:val>
                                            <p:strVal val="ppt_y"/>
                                          </p:val>
                                        </p:tav>
                                        <p:tav tm="100000">
                                          <p:val>
                                            <p:strVal val="ppt_y"/>
                                          </p:val>
                                        </p:tav>
                                      </p:tavLst>
                                    </p:anim>
                                    <p:anim calcmode="lin" valueType="num">
                                      <p:cBhvr>
                                        <p:cTn id="87" dur="3000"/>
                                        <p:tgtEl>
                                          <p:spTgt spid="17"/>
                                        </p:tgtEl>
                                        <p:attrNameLst>
                                          <p:attrName>ppt_w</p:attrName>
                                        </p:attrNameLst>
                                      </p:cBhvr>
                                      <p:tavLst>
                                        <p:tav tm="0">
                                          <p:val>
                                            <p:strVal val="ppt_w"/>
                                          </p:val>
                                        </p:tav>
                                        <p:tav tm="100000">
                                          <p:val>
                                            <p:fltVal val="0"/>
                                          </p:val>
                                        </p:tav>
                                      </p:tavLst>
                                    </p:anim>
                                    <p:anim calcmode="lin" valueType="num">
                                      <p:cBhvr>
                                        <p:cTn id="88" dur="3000"/>
                                        <p:tgtEl>
                                          <p:spTgt spid="17"/>
                                        </p:tgtEl>
                                        <p:attrNameLst>
                                          <p:attrName>ppt_h</p:attrName>
                                        </p:attrNameLst>
                                      </p:cBhvr>
                                      <p:tavLst>
                                        <p:tav tm="0">
                                          <p:val>
                                            <p:strVal val="ppt_h"/>
                                          </p:val>
                                        </p:tav>
                                        <p:tav tm="100000">
                                          <p:val>
                                            <p:strVal val="ppt_h"/>
                                          </p:val>
                                        </p:tav>
                                      </p:tavLst>
                                    </p:anim>
                                    <p:set>
                                      <p:cBhvr>
                                        <p:cTn id="89" dur="1" fill="hold">
                                          <p:stCondLst>
                                            <p:cond delay="2999"/>
                                          </p:stCondLst>
                                        </p:cTn>
                                        <p:tgtEl>
                                          <p:spTgt spid="17"/>
                                        </p:tgtEl>
                                        <p:attrNameLst>
                                          <p:attrName>style.visibility</p:attrName>
                                        </p:attrNameLst>
                                      </p:cBhvr>
                                      <p:to>
                                        <p:strVal val="hidden"/>
                                      </p:to>
                                    </p:set>
                                  </p:childTnLst>
                                </p:cTn>
                              </p:par>
                              <p:par>
                                <p:cTn id="90" presetID="17" presetClass="exit" presetSubtype="2" fill="hold" nodeType="withEffect">
                                  <p:stCondLst>
                                    <p:cond delay="1000"/>
                                  </p:stCondLst>
                                  <p:iterate type="lt">
                                    <p:tmPct val="0"/>
                                  </p:iterate>
                                  <p:childTnLst>
                                    <p:anim calcmode="lin" valueType="num">
                                      <p:cBhvr>
                                        <p:cTn id="91" dur="3000"/>
                                        <p:tgtEl>
                                          <p:spTgt spid="20"/>
                                        </p:tgtEl>
                                        <p:attrNameLst>
                                          <p:attrName>ppt_x</p:attrName>
                                        </p:attrNameLst>
                                      </p:cBhvr>
                                      <p:tavLst>
                                        <p:tav tm="0">
                                          <p:val>
                                            <p:strVal val="ppt_x"/>
                                          </p:val>
                                        </p:tav>
                                        <p:tav tm="100000">
                                          <p:val>
                                            <p:strVal val="ppt_x+ppt_w/2"/>
                                          </p:val>
                                        </p:tav>
                                      </p:tavLst>
                                    </p:anim>
                                    <p:anim calcmode="lin" valueType="num">
                                      <p:cBhvr>
                                        <p:cTn id="92" dur="3000"/>
                                        <p:tgtEl>
                                          <p:spTgt spid="20"/>
                                        </p:tgtEl>
                                        <p:attrNameLst>
                                          <p:attrName>ppt_y</p:attrName>
                                        </p:attrNameLst>
                                      </p:cBhvr>
                                      <p:tavLst>
                                        <p:tav tm="0">
                                          <p:val>
                                            <p:strVal val="ppt_y"/>
                                          </p:val>
                                        </p:tav>
                                        <p:tav tm="100000">
                                          <p:val>
                                            <p:strVal val="ppt_y"/>
                                          </p:val>
                                        </p:tav>
                                      </p:tavLst>
                                    </p:anim>
                                    <p:anim calcmode="lin" valueType="num">
                                      <p:cBhvr>
                                        <p:cTn id="93" dur="3000"/>
                                        <p:tgtEl>
                                          <p:spTgt spid="20"/>
                                        </p:tgtEl>
                                        <p:attrNameLst>
                                          <p:attrName>ppt_w</p:attrName>
                                        </p:attrNameLst>
                                      </p:cBhvr>
                                      <p:tavLst>
                                        <p:tav tm="0">
                                          <p:val>
                                            <p:strVal val="ppt_w"/>
                                          </p:val>
                                        </p:tav>
                                        <p:tav tm="100000">
                                          <p:val>
                                            <p:fltVal val="0"/>
                                          </p:val>
                                        </p:tav>
                                      </p:tavLst>
                                    </p:anim>
                                    <p:anim calcmode="lin" valueType="num">
                                      <p:cBhvr>
                                        <p:cTn id="94" dur="3000"/>
                                        <p:tgtEl>
                                          <p:spTgt spid="20"/>
                                        </p:tgtEl>
                                        <p:attrNameLst>
                                          <p:attrName>ppt_h</p:attrName>
                                        </p:attrNameLst>
                                      </p:cBhvr>
                                      <p:tavLst>
                                        <p:tav tm="0">
                                          <p:val>
                                            <p:strVal val="ppt_h"/>
                                          </p:val>
                                        </p:tav>
                                        <p:tav tm="100000">
                                          <p:val>
                                            <p:strVal val="ppt_h"/>
                                          </p:val>
                                        </p:tav>
                                      </p:tavLst>
                                    </p:anim>
                                    <p:set>
                                      <p:cBhvr>
                                        <p:cTn id="95" dur="1" fill="hold">
                                          <p:stCondLst>
                                            <p:cond delay="2999"/>
                                          </p:stCondLst>
                                        </p:cTn>
                                        <p:tgtEl>
                                          <p:spTgt spid="20"/>
                                        </p:tgtEl>
                                        <p:attrNameLst>
                                          <p:attrName>style.visibility</p:attrName>
                                        </p:attrNameLst>
                                      </p:cBhvr>
                                      <p:to>
                                        <p:strVal val="hidden"/>
                                      </p:to>
                                    </p:set>
                                  </p:childTnLst>
                                </p:cTn>
                              </p:par>
                              <p:par>
                                <p:cTn id="96" presetID="2" presetClass="exit" presetSubtype="8" fill="hold" nodeType="withEffect">
                                  <p:stCondLst>
                                    <p:cond delay="0"/>
                                  </p:stCondLst>
                                  <p:iterate type="lt">
                                    <p:tmPct val="0"/>
                                  </p:iterate>
                                  <p:childTnLst>
                                    <p:anim calcmode="lin" valueType="num">
                                      <p:cBhvr additive="base">
                                        <p:cTn id="97" dur="3000"/>
                                        <p:tgtEl>
                                          <p:spTgt spid="9"/>
                                        </p:tgtEl>
                                        <p:attrNameLst>
                                          <p:attrName>ppt_x</p:attrName>
                                        </p:attrNameLst>
                                      </p:cBhvr>
                                      <p:tavLst>
                                        <p:tav tm="0">
                                          <p:val>
                                            <p:strVal val="ppt_x"/>
                                          </p:val>
                                        </p:tav>
                                        <p:tav tm="100000">
                                          <p:val>
                                            <p:strVal val="0-ppt_w/2"/>
                                          </p:val>
                                        </p:tav>
                                      </p:tavLst>
                                    </p:anim>
                                    <p:anim calcmode="lin" valueType="num">
                                      <p:cBhvr additive="base">
                                        <p:cTn id="98" dur="3000"/>
                                        <p:tgtEl>
                                          <p:spTgt spid="9"/>
                                        </p:tgtEl>
                                        <p:attrNameLst>
                                          <p:attrName>ppt_y</p:attrName>
                                        </p:attrNameLst>
                                      </p:cBhvr>
                                      <p:tavLst>
                                        <p:tav tm="0">
                                          <p:val>
                                            <p:strVal val="ppt_y"/>
                                          </p:val>
                                        </p:tav>
                                        <p:tav tm="100000">
                                          <p:val>
                                            <p:strVal val="ppt_y"/>
                                          </p:val>
                                        </p:tav>
                                      </p:tavLst>
                                    </p:anim>
                                    <p:set>
                                      <p:cBhvr>
                                        <p:cTn id="99" dur="1" fill="hold">
                                          <p:stCondLst>
                                            <p:cond delay="2999"/>
                                          </p:stCondLst>
                                        </p:cTn>
                                        <p:tgtEl>
                                          <p:spTgt spid="9"/>
                                        </p:tgtEl>
                                        <p:attrNameLst>
                                          <p:attrName>style.visibility</p:attrName>
                                        </p:attrNameLst>
                                      </p:cBhvr>
                                      <p:to>
                                        <p:strVal val="hidden"/>
                                      </p:to>
                                    </p:set>
                                  </p:childTnLst>
                                </p:cTn>
                              </p:par>
                              <p:par>
                                <p:cTn id="100" presetID="2" presetClass="exit" presetSubtype="8" fill="hold" nodeType="withEffect">
                                  <p:stCondLst>
                                    <p:cond delay="500"/>
                                  </p:stCondLst>
                                  <p:iterate type="lt">
                                    <p:tmPct val="0"/>
                                  </p:iterate>
                                  <p:childTnLst>
                                    <p:anim calcmode="lin" valueType="num">
                                      <p:cBhvr additive="base">
                                        <p:cTn id="101" dur="3000"/>
                                        <p:tgtEl>
                                          <p:spTgt spid="15"/>
                                        </p:tgtEl>
                                        <p:attrNameLst>
                                          <p:attrName>ppt_x</p:attrName>
                                        </p:attrNameLst>
                                      </p:cBhvr>
                                      <p:tavLst>
                                        <p:tav tm="0">
                                          <p:val>
                                            <p:strVal val="ppt_x"/>
                                          </p:val>
                                        </p:tav>
                                        <p:tav tm="100000">
                                          <p:val>
                                            <p:strVal val="0-ppt_w/2"/>
                                          </p:val>
                                        </p:tav>
                                      </p:tavLst>
                                    </p:anim>
                                    <p:anim calcmode="lin" valueType="num">
                                      <p:cBhvr additive="base">
                                        <p:cTn id="102" dur="3000"/>
                                        <p:tgtEl>
                                          <p:spTgt spid="15"/>
                                        </p:tgtEl>
                                        <p:attrNameLst>
                                          <p:attrName>ppt_y</p:attrName>
                                        </p:attrNameLst>
                                      </p:cBhvr>
                                      <p:tavLst>
                                        <p:tav tm="0">
                                          <p:val>
                                            <p:strVal val="ppt_y"/>
                                          </p:val>
                                        </p:tav>
                                        <p:tav tm="100000">
                                          <p:val>
                                            <p:strVal val="ppt_y"/>
                                          </p:val>
                                        </p:tav>
                                      </p:tavLst>
                                    </p:anim>
                                    <p:set>
                                      <p:cBhvr>
                                        <p:cTn id="103" dur="1" fill="hold">
                                          <p:stCondLst>
                                            <p:cond delay="2999"/>
                                          </p:stCondLst>
                                        </p:cTn>
                                        <p:tgtEl>
                                          <p:spTgt spid="15"/>
                                        </p:tgtEl>
                                        <p:attrNameLst>
                                          <p:attrName>style.visibility</p:attrName>
                                        </p:attrNameLst>
                                      </p:cBhvr>
                                      <p:to>
                                        <p:strVal val="hidden"/>
                                      </p:to>
                                    </p:set>
                                  </p:childTnLst>
                                </p:cTn>
                              </p:par>
                              <p:par>
                                <p:cTn id="104" presetID="2" presetClass="exit" presetSubtype="8" fill="hold" nodeType="withEffect">
                                  <p:stCondLst>
                                    <p:cond delay="1000"/>
                                  </p:stCondLst>
                                  <p:iterate type="lt">
                                    <p:tmPct val="0"/>
                                  </p:iterate>
                                  <p:childTnLst>
                                    <p:anim calcmode="lin" valueType="num">
                                      <p:cBhvr additive="base">
                                        <p:cTn id="105" dur="3000"/>
                                        <p:tgtEl>
                                          <p:spTgt spid="18"/>
                                        </p:tgtEl>
                                        <p:attrNameLst>
                                          <p:attrName>ppt_x</p:attrName>
                                        </p:attrNameLst>
                                      </p:cBhvr>
                                      <p:tavLst>
                                        <p:tav tm="0">
                                          <p:val>
                                            <p:strVal val="ppt_x"/>
                                          </p:val>
                                        </p:tav>
                                        <p:tav tm="100000">
                                          <p:val>
                                            <p:strVal val="0-ppt_w/2"/>
                                          </p:val>
                                        </p:tav>
                                      </p:tavLst>
                                    </p:anim>
                                    <p:anim calcmode="lin" valueType="num">
                                      <p:cBhvr additive="base">
                                        <p:cTn id="106" dur="3000"/>
                                        <p:tgtEl>
                                          <p:spTgt spid="18"/>
                                        </p:tgtEl>
                                        <p:attrNameLst>
                                          <p:attrName>ppt_y</p:attrName>
                                        </p:attrNameLst>
                                      </p:cBhvr>
                                      <p:tavLst>
                                        <p:tav tm="0">
                                          <p:val>
                                            <p:strVal val="ppt_y"/>
                                          </p:val>
                                        </p:tav>
                                        <p:tav tm="100000">
                                          <p:val>
                                            <p:strVal val="ppt_y"/>
                                          </p:val>
                                        </p:tav>
                                      </p:tavLst>
                                    </p:anim>
                                    <p:set>
                                      <p:cBhvr>
                                        <p:cTn id="107" dur="1" fill="hold">
                                          <p:stCondLst>
                                            <p:cond delay="2999"/>
                                          </p:stCondLst>
                                        </p:cTn>
                                        <p:tgtEl>
                                          <p:spTgt spid="18"/>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1+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2" fill="hold" nodeType="withEffect">
                                  <p:stCondLst>
                                    <p:cond delay="500"/>
                                  </p:stCondLst>
                                  <p:iterate type="lt">
                                    <p:tmPct val="0"/>
                                  </p:iterate>
                                  <p:childTnLst>
                                    <p:anim calcmode="lin" valueType="num">
                                      <p:cBhvr additive="base">
                                        <p:cTn id="113" dur="3000"/>
                                        <p:tgtEl>
                                          <p:spTgt spid="17"/>
                                        </p:tgtEl>
                                        <p:attrNameLst>
                                          <p:attrName>ppt_x</p:attrName>
                                        </p:attrNameLst>
                                      </p:cBhvr>
                                      <p:tavLst>
                                        <p:tav tm="0">
                                          <p:val>
                                            <p:strVal val="ppt_x"/>
                                          </p:val>
                                        </p:tav>
                                        <p:tav tm="100000">
                                          <p:val>
                                            <p:strVal val="1+ppt_w/2"/>
                                          </p:val>
                                        </p:tav>
                                      </p:tavLst>
                                    </p:anim>
                                    <p:anim calcmode="lin" valueType="num">
                                      <p:cBhvr additive="base">
                                        <p:cTn id="114" dur="3000"/>
                                        <p:tgtEl>
                                          <p:spTgt spid="17"/>
                                        </p:tgtEl>
                                        <p:attrNameLst>
                                          <p:attrName>ppt_y</p:attrName>
                                        </p:attrNameLst>
                                      </p:cBhvr>
                                      <p:tavLst>
                                        <p:tav tm="0">
                                          <p:val>
                                            <p:strVal val="ppt_y"/>
                                          </p:val>
                                        </p:tav>
                                        <p:tav tm="100000">
                                          <p:val>
                                            <p:strVal val="ppt_y"/>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2" fill="hold" nodeType="withEffect">
                                  <p:stCondLst>
                                    <p:cond delay="1000"/>
                                  </p:stCondLst>
                                  <p:iterate type="lt">
                                    <p:tmPct val="0"/>
                                  </p:iterate>
                                  <p:childTnLst>
                                    <p:anim calcmode="lin" valueType="num">
                                      <p:cBhvr additive="base">
                                        <p:cTn id="117" dur="3000"/>
                                        <p:tgtEl>
                                          <p:spTgt spid="20"/>
                                        </p:tgtEl>
                                        <p:attrNameLst>
                                          <p:attrName>ppt_x</p:attrName>
                                        </p:attrNameLst>
                                      </p:cBhvr>
                                      <p:tavLst>
                                        <p:tav tm="0">
                                          <p:val>
                                            <p:strVal val="ppt_x"/>
                                          </p:val>
                                        </p:tav>
                                        <p:tav tm="100000">
                                          <p:val>
                                            <p:strVal val="1+ppt_w/2"/>
                                          </p:val>
                                        </p:tav>
                                      </p:tavLst>
                                    </p:anim>
                                    <p:anim calcmode="lin" valueType="num">
                                      <p:cBhvr additive="base">
                                        <p:cTn id="118" dur="3000"/>
                                        <p:tgtEl>
                                          <p:spTgt spid="20"/>
                                        </p:tgtEl>
                                        <p:attrNameLst>
                                          <p:attrName>ppt_y</p:attrName>
                                        </p:attrNameLst>
                                      </p:cBhvr>
                                      <p:tavLst>
                                        <p:tav tm="0">
                                          <p:val>
                                            <p:strVal val="ppt_y"/>
                                          </p:val>
                                        </p:tav>
                                        <p:tav tm="100000">
                                          <p:val>
                                            <p:strVal val="ppt_y"/>
                                          </p:val>
                                        </p:tav>
                                      </p:tavLst>
                                    </p:anim>
                                    <p:set>
                                      <p:cBhvr>
                                        <p:cTn id="119" dur="1" fill="hold">
                                          <p:stCondLst>
                                            <p:cond delay="2999"/>
                                          </p:stCondLst>
                                        </p:cTn>
                                        <p:tgtEl>
                                          <p:spTgt spid="20"/>
                                        </p:tgtEl>
                                        <p:attrNameLst>
                                          <p:attrName>style.visibility</p:attrName>
                                        </p:attrNameLst>
                                      </p:cBhvr>
                                      <p:to>
                                        <p:strVal val="hidden"/>
                                      </p:to>
                                    </p:set>
                                  </p:childTnLst>
                                </p:cTn>
                              </p:par>
                              <p:par>
                                <p:cTn id="120" presetID="17" presetClass="entr" presetSubtype="10"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3000" fill="hold"/>
                                        <p:tgtEl>
                                          <p:spTgt spid="4"/>
                                        </p:tgtEl>
                                        <p:attrNameLst>
                                          <p:attrName>ppt_w</p:attrName>
                                        </p:attrNameLst>
                                      </p:cBhvr>
                                      <p:tavLst>
                                        <p:tav tm="0">
                                          <p:val>
                                            <p:fltVal val="0"/>
                                          </p:val>
                                        </p:tav>
                                        <p:tav tm="100000">
                                          <p:val>
                                            <p:strVal val="#ppt_w"/>
                                          </p:val>
                                        </p:tav>
                                      </p:tavLst>
                                    </p:anim>
                                    <p:anim calcmode="lin" valueType="num">
                                      <p:cBhvr>
                                        <p:cTn id="123" dur="3000" fill="hold"/>
                                        <p:tgtEl>
                                          <p:spTgt spid="4"/>
                                        </p:tgtEl>
                                        <p:attrNameLst>
                                          <p:attrName>ppt_h</p:attrName>
                                        </p:attrNameLst>
                                      </p:cBhvr>
                                      <p:tavLst>
                                        <p:tav tm="0">
                                          <p:val>
                                            <p:strVal val="#ppt_h"/>
                                          </p:val>
                                        </p:tav>
                                        <p:tav tm="100000">
                                          <p:val>
                                            <p:strVal val="#ppt_h"/>
                                          </p:val>
                                        </p:tav>
                                      </p:tavLst>
                                    </p:anim>
                                  </p:childTnLst>
                                </p:cTn>
                              </p:par>
                              <p:par>
                                <p:cTn id="124" presetID="16" presetClass="entr" presetSubtype="37" fill="hold" nodeType="withEffect">
                                  <p:stCondLst>
                                    <p:cond delay="0"/>
                                  </p:stCondLst>
                                  <p:childTnLst>
                                    <p:set>
                                      <p:cBhvr>
                                        <p:cTn id="125" dur="1" fill="hold">
                                          <p:stCondLst>
                                            <p:cond delay="0"/>
                                          </p:stCondLst>
                                        </p:cTn>
                                        <p:tgtEl>
                                          <p:spTgt spid="4"/>
                                        </p:tgtEl>
                                        <p:attrNameLst>
                                          <p:attrName>style.visibility</p:attrName>
                                        </p:attrNameLst>
                                      </p:cBhvr>
                                      <p:to>
                                        <p:strVal val="visible"/>
                                      </p:to>
                                    </p:set>
                                    <p:animEffect transition="in" filter="barn(outVertical)">
                                      <p:cBhvr>
                                        <p:cTn id="126" dur="3000"/>
                                        <p:tgtEl>
                                          <p:spTgt spid="4"/>
                                        </p:tgtEl>
                                      </p:cBhvr>
                                    </p:animEffect>
                                  </p:childTnLst>
                                </p:cTn>
                              </p:par>
                            </p:childTnLst>
                          </p:cTn>
                        </p:par>
                        <p:par>
                          <p:cTn id="127" fill="hold">
                            <p:stCondLst>
                              <p:cond delay="8000"/>
                            </p:stCondLst>
                            <p:childTnLst>
                              <p:par>
                                <p:cTn id="128" presetID="40" presetClass="entr" presetSubtype="0" fill="hold" grpId="0" nodeType="afterEffect">
                                  <p:stCondLst>
                                    <p:cond delay="0"/>
                                  </p:stCondLst>
                                  <p:iterate type="lt">
                                    <p:tmPct val="10000"/>
                                  </p:iterate>
                                  <p:childTnLst>
                                    <p:set>
                                      <p:cBhvr>
                                        <p:cTn id="129" dur="1" fill="hold">
                                          <p:stCondLst>
                                            <p:cond delay="0"/>
                                          </p:stCondLst>
                                        </p:cTn>
                                        <p:tgtEl>
                                          <p:spTgt spid="11"/>
                                        </p:tgtEl>
                                        <p:attrNameLst>
                                          <p:attrName>style.visibility</p:attrName>
                                        </p:attrNameLst>
                                      </p:cBhvr>
                                      <p:to>
                                        <p:strVal val="visible"/>
                                      </p:to>
                                    </p:set>
                                    <p:animEffect transition="in" filter="fade">
                                      <p:cBhvr>
                                        <p:cTn id="130" dur="1000"/>
                                        <p:tgtEl>
                                          <p:spTgt spid="11"/>
                                        </p:tgtEl>
                                      </p:cBhvr>
                                    </p:animEffect>
                                    <p:anim calcmode="lin" valueType="num">
                                      <p:cBhvr>
                                        <p:cTn id="131" dur="1000" fill="hold"/>
                                        <p:tgtEl>
                                          <p:spTgt spid="11"/>
                                        </p:tgtEl>
                                        <p:attrNameLst>
                                          <p:attrName>ppt_x</p:attrName>
                                        </p:attrNameLst>
                                      </p:cBhvr>
                                      <p:tavLst>
                                        <p:tav tm="0">
                                          <p:val>
                                            <p:strVal val="#ppt_x-.1"/>
                                          </p:val>
                                        </p:tav>
                                        <p:tav tm="100000">
                                          <p:val>
                                            <p:strVal val="#ppt_x"/>
                                          </p:val>
                                        </p:tav>
                                      </p:tavLst>
                                    </p:anim>
                                    <p:anim calcmode="lin" valueType="num">
                                      <p:cBhvr>
                                        <p:cTn id="1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 name="28 Marco"/>
          <p:cNvSpPr/>
          <p:nvPr/>
        </p:nvSpPr>
        <p:spPr>
          <a:xfrm>
            <a:off x="4787900" y="2917825"/>
            <a:ext cx="2232025" cy="1619250"/>
          </a:xfrm>
          <a:prstGeom prst="frame">
            <a:avLst>
              <a:gd name="adj1" fmla="val 17073"/>
            </a:avLst>
          </a:prstGeom>
          <a:noFill/>
          <a:ln w="38100">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arco"/>
          <p:cNvSpPr/>
          <p:nvPr/>
        </p:nvSpPr>
        <p:spPr>
          <a:xfrm>
            <a:off x="5651500" y="3576638"/>
            <a:ext cx="2232025" cy="1619250"/>
          </a:xfrm>
          <a:prstGeom prst="frame">
            <a:avLst>
              <a:gd name="adj1" fmla="val 17073"/>
            </a:avLst>
          </a:prstGeom>
          <a:noFill/>
          <a:ln w="38100">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Marco"/>
          <p:cNvSpPr/>
          <p:nvPr/>
        </p:nvSpPr>
        <p:spPr>
          <a:xfrm>
            <a:off x="4787900" y="1177925"/>
            <a:ext cx="2232025" cy="1619250"/>
          </a:xfrm>
          <a:prstGeom prst="frame">
            <a:avLst>
              <a:gd name="adj1" fmla="val 17073"/>
            </a:avLst>
          </a:prstGeom>
          <a:noFill/>
          <a:ln w="38100">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Marco"/>
          <p:cNvSpPr/>
          <p:nvPr/>
        </p:nvSpPr>
        <p:spPr>
          <a:xfrm>
            <a:off x="5651500" y="517525"/>
            <a:ext cx="2232025" cy="1619250"/>
          </a:xfrm>
          <a:prstGeom prst="frame">
            <a:avLst>
              <a:gd name="adj1" fmla="val 17073"/>
            </a:avLst>
          </a:prstGeom>
          <a:noFill/>
          <a:ln w="38100">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Marco"/>
          <p:cNvSpPr/>
          <p:nvPr/>
        </p:nvSpPr>
        <p:spPr>
          <a:xfrm>
            <a:off x="2411413" y="1177925"/>
            <a:ext cx="2232025" cy="1619250"/>
          </a:xfrm>
          <a:prstGeom prst="frame">
            <a:avLst>
              <a:gd name="adj1" fmla="val 17073"/>
            </a:avLst>
          </a:prstGeom>
          <a:noFill/>
          <a:ln w="38100">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Marco"/>
          <p:cNvSpPr/>
          <p:nvPr/>
        </p:nvSpPr>
        <p:spPr>
          <a:xfrm>
            <a:off x="2411413" y="2917825"/>
            <a:ext cx="2232025" cy="1619250"/>
          </a:xfrm>
          <a:prstGeom prst="frame">
            <a:avLst>
              <a:gd name="adj1" fmla="val 17073"/>
            </a:avLst>
          </a:prstGeom>
          <a:noFill/>
          <a:ln w="38100">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arco"/>
          <p:cNvSpPr/>
          <p:nvPr/>
        </p:nvSpPr>
        <p:spPr>
          <a:xfrm>
            <a:off x="1547813" y="517525"/>
            <a:ext cx="2232025" cy="1619250"/>
          </a:xfrm>
          <a:prstGeom prst="frame">
            <a:avLst>
              <a:gd name="adj1" fmla="val 17073"/>
            </a:avLst>
          </a:prstGeom>
          <a:noFill/>
          <a:ln w="38100">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Marco"/>
          <p:cNvSpPr/>
          <p:nvPr/>
        </p:nvSpPr>
        <p:spPr>
          <a:xfrm>
            <a:off x="1619250" y="3576638"/>
            <a:ext cx="2232025" cy="1619250"/>
          </a:xfrm>
          <a:prstGeom prst="frame">
            <a:avLst>
              <a:gd name="adj1" fmla="val 17073"/>
            </a:avLst>
          </a:prstGeom>
          <a:noFill/>
          <a:ln w="38100">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827088" y="4657725"/>
            <a:ext cx="79930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inevitable mencionar que fue sede oficial de congresos del Partido Nazi (NSDAP), centro destacado del antisemitismo y de la persecución racista durante el Tercer </a:t>
            </a:r>
            <a:r>
              <a:rPr lang="es-ES" i="1" dirty="0" err="1">
                <a:effectLst>
                  <a:glow rad="101600">
                    <a:schemeClr val="accent2">
                      <a:satMod val="175000"/>
                      <a:alpha val="40000"/>
                    </a:schemeClr>
                  </a:glow>
                  <a:outerShdw blurRad="38100" dist="38100" dir="2700000" algn="tl">
                    <a:srgbClr val="000000">
                      <a:alpha val="43137"/>
                    </a:srgbClr>
                  </a:outerShdw>
                </a:effectLst>
              </a:rPr>
              <a:t>Reich</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vertical)">
                                      <p:cBhvr>
                                        <p:cTn id="7" dur="3000"/>
                                        <p:tgtEl>
                                          <p:spTgt spid="26"/>
                                        </p:tgtEl>
                                      </p:cBhvr>
                                    </p:animEffect>
                                  </p:childTnLst>
                                </p:cTn>
                              </p:par>
                              <p:par>
                                <p:cTn id="8" presetID="3" presetClass="entr" presetSubtype="5"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linds(vertical)">
                                      <p:cBhvr>
                                        <p:cTn id="10" dur="3000"/>
                                        <p:tgtEl>
                                          <p:spTgt spid="24"/>
                                        </p:tgtEl>
                                      </p:cBhvr>
                                    </p:animEffect>
                                  </p:childTnLst>
                                </p:cTn>
                              </p:par>
                              <p:par>
                                <p:cTn id="11" presetID="3" presetClass="entr" presetSubtype="5"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linds(vertical)">
                                      <p:cBhvr>
                                        <p:cTn id="13" dur="3000"/>
                                        <p:tgtEl>
                                          <p:spTgt spid="27"/>
                                        </p:tgtEl>
                                      </p:cBhvr>
                                    </p:animEffect>
                                  </p:childTnLst>
                                </p:cTn>
                              </p:par>
                              <p:par>
                                <p:cTn id="14" presetID="3" presetClass="entr" presetSubtype="5" fill="hold"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blinds(vertical)">
                                      <p:cBhvr>
                                        <p:cTn id="16" dur="3000"/>
                                        <p:tgtEl>
                                          <p:spTgt spid="28"/>
                                        </p:tgtEl>
                                      </p:cBhvr>
                                    </p:animEffect>
                                  </p:childTnLst>
                                </p:cTn>
                              </p:par>
                              <p:par>
                                <p:cTn id="17" presetID="3" presetClass="entr" presetSubtype="5"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linds(vertical)">
                                      <p:cBhvr>
                                        <p:cTn id="19" dur="3000"/>
                                        <p:tgtEl>
                                          <p:spTgt spid="25"/>
                                        </p:tgtEl>
                                      </p:cBhvr>
                                    </p:animEffect>
                                  </p:childTnLst>
                                </p:cTn>
                              </p:par>
                              <p:par>
                                <p:cTn id="20" presetID="3" presetClass="entr" presetSubtype="5"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blinds(vertical)">
                                      <p:cBhvr>
                                        <p:cTn id="22" dur="3000"/>
                                        <p:tgtEl>
                                          <p:spTgt spid="29"/>
                                        </p:tgtEl>
                                      </p:cBhvr>
                                    </p:animEffect>
                                  </p:childTnLst>
                                </p:cTn>
                              </p:par>
                              <p:par>
                                <p:cTn id="23" presetID="3" presetClass="entr" presetSubtype="5"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linds(vertical)">
                                      <p:cBhvr>
                                        <p:cTn id="25" dur="3000"/>
                                        <p:tgtEl>
                                          <p:spTgt spid="23"/>
                                        </p:tgtEl>
                                      </p:cBhvr>
                                    </p:animEffect>
                                  </p:childTnLst>
                                </p:cTn>
                              </p:par>
                              <p:par>
                                <p:cTn id="26" presetID="3" presetClass="entr" presetSubtype="5" fill="hold"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linds(vertical)">
                                      <p:cBhvr>
                                        <p:cTn id="28" dur="3000"/>
                                        <p:tgtEl>
                                          <p:spTgt spid="22"/>
                                        </p:tgtEl>
                                      </p:cBhvr>
                                    </p:animEffect>
                                  </p:childTnLst>
                                </p:cTn>
                              </p:par>
                              <p:par>
                                <p:cTn id="29" presetID="2" presetClass="entr" presetSubtype="9"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3000" fill="hold"/>
                                        <p:tgtEl>
                                          <p:spTgt spid="26"/>
                                        </p:tgtEl>
                                        <p:attrNameLst>
                                          <p:attrName>ppt_x</p:attrName>
                                        </p:attrNameLst>
                                      </p:cBhvr>
                                      <p:tavLst>
                                        <p:tav tm="0">
                                          <p:val>
                                            <p:strVal val="0-#ppt_w/2"/>
                                          </p:val>
                                        </p:tav>
                                        <p:tav tm="100000">
                                          <p:val>
                                            <p:strVal val="#ppt_x"/>
                                          </p:val>
                                        </p:tav>
                                      </p:tavLst>
                                    </p:anim>
                                    <p:anim calcmode="lin" valueType="num">
                                      <p:cBhvr additive="base">
                                        <p:cTn id="32" dur="3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0-#ppt_w/2"/>
                                          </p:val>
                                        </p:tav>
                                        <p:tav tm="100000">
                                          <p:val>
                                            <p:strVal val="#ppt_x"/>
                                          </p:val>
                                        </p:tav>
                                      </p:tavLst>
                                    </p:anim>
                                    <p:anim calcmode="lin" valueType="num">
                                      <p:cBhvr additive="base">
                                        <p:cTn id="36" dur="3000" fill="hold"/>
                                        <p:tgtEl>
                                          <p:spTgt spid="2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0-#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0-#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0-#ppt_w/2"/>
                                          </p:val>
                                        </p:tav>
                                        <p:tav tm="100000">
                                          <p:val>
                                            <p:strVal val="#ppt_x"/>
                                          </p:val>
                                        </p:tav>
                                      </p:tavLst>
                                    </p:anim>
                                    <p:anim calcmode="lin" valueType="num">
                                      <p:cBhvr additive="base">
                                        <p:cTn id="48" dur="3000" fill="hold"/>
                                        <p:tgtEl>
                                          <p:spTgt spid="25"/>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3000" fill="hold"/>
                                        <p:tgtEl>
                                          <p:spTgt spid="22"/>
                                        </p:tgtEl>
                                        <p:attrNameLst>
                                          <p:attrName>ppt_x</p:attrName>
                                        </p:attrNameLst>
                                      </p:cBhvr>
                                      <p:tavLst>
                                        <p:tav tm="0">
                                          <p:val>
                                            <p:strVal val="1+#ppt_w/2"/>
                                          </p:val>
                                        </p:tav>
                                        <p:tav tm="100000">
                                          <p:val>
                                            <p:strVal val="#ppt_x"/>
                                          </p:val>
                                        </p:tav>
                                      </p:tavLst>
                                    </p:anim>
                                    <p:anim calcmode="lin" valueType="num">
                                      <p:cBhvr additive="base">
                                        <p:cTn id="52" dur="30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3000" fill="hold"/>
                                        <p:tgtEl>
                                          <p:spTgt spid="29"/>
                                        </p:tgtEl>
                                        <p:attrNameLst>
                                          <p:attrName>ppt_x</p:attrName>
                                        </p:attrNameLst>
                                      </p:cBhvr>
                                      <p:tavLst>
                                        <p:tav tm="0">
                                          <p:val>
                                            <p:strVal val="1+#ppt_w/2"/>
                                          </p:val>
                                        </p:tav>
                                        <p:tav tm="100000">
                                          <p:val>
                                            <p:strVal val="#ppt_x"/>
                                          </p:val>
                                        </p:tav>
                                      </p:tavLst>
                                    </p:anim>
                                    <p:anim calcmode="lin" valueType="num">
                                      <p:cBhvr additive="base">
                                        <p:cTn id="56" dur="3000" fill="hold"/>
                                        <p:tgtEl>
                                          <p:spTgt spid="29"/>
                                        </p:tgtEl>
                                        <p:attrNameLst>
                                          <p:attrName>ppt_y</p:attrName>
                                        </p:attrNameLst>
                                      </p:cBhvr>
                                      <p:tavLst>
                                        <p:tav tm="0">
                                          <p:val>
                                            <p:strVal val="1+#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3000" fill="hold"/>
                                        <p:tgtEl>
                                          <p:spTgt spid="23"/>
                                        </p:tgtEl>
                                        <p:attrNameLst>
                                          <p:attrName>ppt_x</p:attrName>
                                        </p:attrNameLst>
                                      </p:cBhvr>
                                      <p:tavLst>
                                        <p:tav tm="0">
                                          <p:val>
                                            <p:strVal val="1+#ppt_w/2"/>
                                          </p:val>
                                        </p:tav>
                                        <p:tav tm="100000">
                                          <p:val>
                                            <p:strVal val="#ppt_x"/>
                                          </p:val>
                                        </p:tav>
                                      </p:tavLst>
                                    </p:anim>
                                    <p:anim calcmode="lin" valueType="num">
                                      <p:cBhvr additive="base">
                                        <p:cTn id="60" dur="3000" fill="hold"/>
                                        <p:tgtEl>
                                          <p:spTgt spid="23"/>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3000" fill="hold"/>
                                        <p:tgtEl>
                                          <p:spTgt spid="26"/>
                                        </p:tgtEl>
                                        <p:attrNameLst>
                                          <p:attrName>ppt_w</p:attrName>
                                        </p:attrNameLst>
                                      </p:cBhvr>
                                      <p:tavLst>
                                        <p:tav tm="0" fmla="#ppt_w*sin(2.5*pi*$)">
                                          <p:val>
                                            <p:fltVal val="0"/>
                                          </p:val>
                                        </p:tav>
                                        <p:tav tm="100000">
                                          <p:val>
                                            <p:fltVal val="1"/>
                                          </p:val>
                                        </p:tav>
                                      </p:tavLst>
                                    </p:anim>
                                    <p:anim calcmode="lin" valueType="num">
                                      <p:cBhvr>
                                        <p:cTn id="64" dur="3000" fill="hold"/>
                                        <p:tgtEl>
                                          <p:spTgt spid="26"/>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3000" fill="hold"/>
                                        <p:tgtEl>
                                          <p:spTgt spid="24"/>
                                        </p:tgtEl>
                                        <p:attrNameLst>
                                          <p:attrName>ppt_w</p:attrName>
                                        </p:attrNameLst>
                                      </p:cBhvr>
                                      <p:tavLst>
                                        <p:tav tm="0" fmla="#ppt_w*sin(2.5*pi*$)">
                                          <p:val>
                                            <p:fltVal val="0"/>
                                          </p:val>
                                        </p:tav>
                                        <p:tav tm="100000">
                                          <p:val>
                                            <p:fltVal val="1"/>
                                          </p:val>
                                        </p:tav>
                                      </p:tavLst>
                                    </p:anim>
                                    <p:anim calcmode="lin" valueType="num">
                                      <p:cBhvr>
                                        <p:cTn id="68" dur="3000" fill="hold"/>
                                        <p:tgtEl>
                                          <p:spTgt spid="2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3000" fill="hold"/>
                                        <p:tgtEl>
                                          <p:spTgt spid="28"/>
                                        </p:tgtEl>
                                        <p:attrNameLst>
                                          <p:attrName>ppt_w</p:attrName>
                                        </p:attrNameLst>
                                      </p:cBhvr>
                                      <p:tavLst>
                                        <p:tav tm="0" fmla="#ppt_w*sin(2.5*pi*$)">
                                          <p:val>
                                            <p:fltVal val="0"/>
                                          </p:val>
                                        </p:tav>
                                        <p:tav tm="100000">
                                          <p:val>
                                            <p:fltVal val="1"/>
                                          </p:val>
                                        </p:tav>
                                      </p:tavLst>
                                    </p:anim>
                                    <p:anim calcmode="lin" valueType="num">
                                      <p:cBhvr>
                                        <p:cTn id="72" dur="3000" fill="hold"/>
                                        <p:tgtEl>
                                          <p:spTgt spid="28"/>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p:cTn id="75" dur="3000" fill="hold"/>
                                        <p:tgtEl>
                                          <p:spTgt spid="25"/>
                                        </p:tgtEl>
                                        <p:attrNameLst>
                                          <p:attrName>ppt_w</p:attrName>
                                        </p:attrNameLst>
                                      </p:cBhvr>
                                      <p:tavLst>
                                        <p:tav tm="0" fmla="#ppt_w*sin(2.5*pi*$)">
                                          <p:val>
                                            <p:fltVal val="0"/>
                                          </p:val>
                                        </p:tav>
                                        <p:tav tm="100000">
                                          <p:val>
                                            <p:fltVal val="1"/>
                                          </p:val>
                                        </p:tav>
                                      </p:tavLst>
                                    </p:anim>
                                    <p:anim calcmode="lin" valueType="num">
                                      <p:cBhvr>
                                        <p:cTn id="76" dur="3000" fill="hold"/>
                                        <p:tgtEl>
                                          <p:spTgt spid="25"/>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3000" fill="hold"/>
                                        <p:tgtEl>
                                          <p:spTgt spid="22"/>
                                        </p:tgtEl>
                                        <p:attrNameLst>
                                          <p:attrName>ppt_w</p:attrName>
                                        </p:attrNameLst>
                                      </p:cBhvr>
                                      <p:tavLst>
                                        <p:tav tm="0" fmla="#ppt_w*sin(2.5*pi*$)">
                                          <p:val>
                                            <p:fltVal val="0"/>
                                          </p:val>
                                        </p:tav>
                                        <p:tav tm="100000">
                                          <p:val>
                                            <p:fltVal val="1"/>
                                          </p:val>
                                        </p:tav>
                                      </p:tavLst>
                                    </p:anim>
                                    <p:anim calcmode="lin" valueType="num">
                                      <p:cBhvr>
                                        <p:cTn id="80" dur="3000" fill="hold"/>
                                        <p:tgtEl>
                                          <p:spTgt spid="22"/>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3000" fill="hold"/>
                                        <p:tgtEl>
                                          <p:spTgt spid="27"/>
                                        </p:tgtEl>
                                        <p:attrNameLst>
                                          <p:attrName>ppt_w</p:attrName>
                                        </p:attrNameLst>
                                      </p:cBhvr>
                                      <p:tavLst>
                                        <p:tav tm="0" fmla="#ppt_w*sin(2.5*pi*$)">
                                          <p:val>
                                            <p:fltVal val="0"/>
                                          </p:val>
                                        </p:tav>
                                        <p:tav tm="100000">
                                          <p:val>
                                            <p:fltVal val="1"/>
                                          </p:val>
                                        </p:tav>
                                      </p:tavLst>
                                    </p:anim>
                                    <p:anim calcmode="lin" valueType="num">
                                      <p:cBhvr>
                                        <p:cTn id="84" dur="3000" fill="hold"/>
                                        <p:tgtEl>
                                          <p:spTgt spid="27"/>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3000" fill="hold"/>
                                        <p:tgtEl>
                                          <p:spTgt spid="29"/>
                                        </p:tgtEl>
                                        <p:attrNameLst>
                                          <p:attrName>ppt_w</p:attrName>
                                        </p:attrNameLst>
                                      </p:cBhvr>
                                      <p:tavLst>
                                        <p:tav tm="0" fmla="#ppt_w*sin(2.5*pi*$)">
                                          <p:val>
                                            <p:fltVal val="0"/>
                                          </p:val>
                                        </p:tav>
                                        <p:tav tm="100000">
                                          <p:val>
                                            <p:fltVal val="1"/>
                                          </p:val>
                                        </p:tav>
                                      </p:tavLst>
                                    </p:anim>
                                    <p:anim calcmode="lin" valueType="num">
                                      <p:cBhvr>
                                        <p:cTn id="88" dur="3000" fill="hold"/>
                                        <p:tgtEl>
                                          <p:spTgt spid="29"/>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p:cTn id="91" dur="3000" fill="hold"/>
                                        <p:tgtEl>
                                          <p:spTgt spid="23"/>
                                        </p:tgtEl>
                                        <p:attrNameLst>
                                          <p:attrName>ppt_w</p:attrName>
                                        </p:attrNameLst>
                                      </p:cBhvr>
                                      <p:tavLst>
                                        <p:tav tm="0" fmla="#ppt_w*sin(2.5*pi*$)">
                                          <p:val>
                                            <p:fltVal val="0"/>
                                          </p:val>
                                        </p:tav>
                                        <p:tav tm="100000">
                                          <p:val>
                                            <p:fltVal val="1"/>
                                          </p:val>
                                        </p:tav>
                                      </p:tavLst>
                                    </p:anim>
                                    <p:anim calcmode="lin" valueType="num">
                                      <p:cBhvr>
                                        <p:cTn id="92" dur="3000" fill="hold"/>
                                        <p:tgtEl>
                                          <p:spTgt spid="23"/>
                                        </p:tgtEl>
                                        <p:attrNameLst>
                                          <p:attrName>ppt_h</p:attrName>
                                        </p:attrNameLst>
                                      </p:cBhvr>
                                      <p:tavLst>
                                        <p:tav tm="0">
                                          <p:val>
                                            <p:strVal val="#ppt_h"/>
                                          </p:val>
                                        </p:tav>
                                        <p:tav tm="100000">
                                          <p:val>
                                            <p:strVal val="#ppt_h"/>
                                          </p:val>
                                        </p:tav>
                                      </p:tavLst>
                                    </p:anim>
                                  </p:childTnLst>
                                </p:cTn>
                              </p:par>
                            </p:childTnLst>
                          </p:cTn>
                        </p:par>
                        <p:par>
                          <p:cTn id="93" fill="hold" nodeType="afterGroup">
                            <p:stCondLst>
                              <p:cond delay="3000"/>
                            </p:stCondLst>
                            <p:childTnLst>
                              <p:par>
                                <p:cTn id="94" presetID="2" presetClass="exit" presetSubtype="6" fill="hold" nodeType="after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1+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1+ppt_h/2"/>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27"/>
                                        </p:tgtEl>
                                        <p:attrNameLst>
                                          <p:attrName>ppt_x</p:attrName>
                                        </p:attrNameLst>
                                      </p:cBhvr>
                                      <p:tavLst>
                                        <p:tav tm="0">
                                          <p:val>
                                            <p:strVal val="ppt_x"/>
                                          </p:val>
                                        </p:tav>
                                        <p:tav tm="100000">
                                          <p:val>
                                            <p:strVal val="0-ppt_w/2"/>
                                          </p:val>
                                        </p:tav>
                                      </p:tavLst>
                                    </p:anim>
                                    <p:anim calcmode="lin" valueType="num">
                                      <p:cBhvr additive="base">
                                        <p:cTn id="104" dur="3000"/>
                                        <p:tgtEl>
                                          <p:spTgt spid="27"/>
                                        </p:tgtEl>
                                        <p:attrNameLst>
                                          <p:attrName>ppt_y</p:attrName>
                                        </p:attrNameLst>
                                      </p:cBhvr>
                                      <p:tavLst>
                                        <p:tav tm="0">
                                          <p:val>
                                            <p:strVal val="ppt_y"/>
                                          </p:val>
                                        </p:tav>
                                        <p:tav tm="100000">
                                          <p:val>
                                            <p:strVal val="1+ppt_h/2"/>
                                          </p:val>
                                        </p:tav>
                                      </p:tavLst>
                                    </p:anim>
                                    <p:set>
                                      <p:cBhvr>
                                        <p:cTn id="105" dur="1" fill="hold">
                                          <p:stCondLst>
                                            <p:cond delay="2999"/>
                                          </p:stCondLst>
                                        </p:cTn>
                                        <p:tgtEl>
                                          <p:spTgt spid="27"/>
                                        </p:tgtEl>
                                        <p:attrNameLst>
                                          <p:attrName>style.visibility</p:attrName>
                                        </p:attrNameLst>
                                      </p:cBhvr>
                                      <p:to>
                                        <p:strVal val="hidden"/>
                                      </p:to>
                                    </p:set>
                                  </p:childTnLst>
                                </p:cTn>
                              </p:par>
                              <p:par>
                                <p:cTn id="106" presetID="2" presetClass="exit" presetSubtype="3" fill="hold" nodeType="withEffect">
                                  <p:stCondLst>
                                    <p:cond delay="0"/>
                                  </p:stCondLst>
                                  <p:childTnLst>
                                    <p:anim calcmode="lin" valueType="num">
                                      <p:cBhvr additive="base">
                                        <p:cTn id="107" dur="3000"/>
                                        <p:tgtEl>
                                          <p:spTgt spid="28"/>
                                        </p:tgtEl>
                                        <p:attrNameLst>
                                          <p:attrName>ppt_x</p:attrName>
                                        </p:attrNameLst>
                                      </p:cBhvr>
                                      <p:tavLst>
                                        <p:tav tm="0">
                                          <p:val>
                                            <p:strVal val="ppt_x"/>
                                          </p:val>
                                        </p:tav>
                                        <p:tav tm="100000">
                                          <p:val>
                                            <p:strVal val="1+ppt_w/2"/>
                                          </p:val>
                                        </p:tav>
                                      </p:tavLst>
                                    </p:anim>
                                    <p:anim calcmode="lin" valueType="num">
                                      <p:cBhvr additive="base">
                                        <p:cTn id="108" dur="3000"/>
                                        <p:tgtEl>
                                          <p:spTgt spid="28"/>
                                        </p:tgtEl>
                                        <p:attrNameLst>
                                          <p:attrName>ppt_y</p:attrName>
                                        </p:attrNameLst>
                                      </p:cBhvr>
                                      <p:tavLst>
                                        <p:tav tm="0">
                                          <p:val>
                                            <p:strVal val="ppt_y"/>
                                          </p:val>
                                        </p:tav>
                                        <p:tav tm="100000">
                                          <p:val>
                                            <p:strVal val="0-ppt_h/2"/>
                                          </p:val>
                                        </p:tav>
                                      </p:tavLst>
                                    </p:anim>
                                    <p:set>
                                      <p:cBhvr>
                                        <p:cTn id="109" dur="1" fill="hold">
                                          <p:stCondLst>
                                            <p:cond delay="2999"/>
                                          </p:stCondLst>
                                        </p:cTn>
                                        <p:tgtEl>
                                          <p:spTgt spid="28"/>
                                        </p:tgtEl>
                                        <p:attrNameLst>
                                          <p:attrName>style.visibility</p:attrName>
                                        </p:attrNameLst>
                                      </p:cBhvr>
                                      <p:to>
                                        <p:strVal val="hidden"/>
                                      </p:to>
                                    </p:set>
                                  </p:childTnLst>
                                </p:cTn>
                              </p:par>
                              <p:par>
                                <p:cTn id="110" presetID="2" presetClass="exit" presetSubtype="3" fill="hold" nodeType="withEffect">
                                  <p:stCondLst>
                                    <p:cond delay="0"/>
                                  </p:stCondLst>
                                  <p:childTnLst>
                                    <p:anim calcmode="lin" valueType="num">
                                      <p:cBhvr additive="base">
                                        <p:cTn id="111" dur="3000"/>
                                        <p:tgtEl>
                                          <p:spTgt spid="25"/>
                                        </p:tgtEl>
                                        <p:attrNameLst>
                                          <p:attrName>ppt_x</p:attrName>
                                        </p:attrNameLst>
                                      </p:cBhvr>
                                      <p:tavLst>
                                        <p:tav tm="0">
                                          <p:val>
                                            <p:strVal val="ppt_x"/>
                                          </p:val>
                                        </p:tav>
                                        <p:tav tm="100000">
                                          <p:val>
                                            <p:strVal val="1+ppt_w/2"/>
                                          </p:val>
                                        </p:tav>
                                      </p:tavLst>
                                    </p:anim>
                                    <p:anim calcmode="lin" valueType="num">
                                      <p:cBhvr additive="base">
                                        <p:cTn id="112" dur="3000"/>
                                        <p:tgtEl>
                                          <p:spTgt spid="25"/>
                                        </p:tgtEl>
                                        <p:attrNameLst>
                                          <p:attrName>ppt_y</p:attrName>
                                        </p:attrNameLst>
                                      </p:cBhvr>
                                      <p:tavLst>
                                        <p:tav tm="0">
                                          <p:val>
                                            <p:strVal val="ppt_y"/>
                                          </p:val>
                                        </p:tav>
                                        <p:tav tm="100000">
                                          <p:val>
                                            <p:strVal val="0-ppt_h/2"/>
                                          </p:val>
                                        </p:tav>
                                      </p:tavLst>
                                    </p:anim>
                                    <p:set>
                                      <p:cBhvr>
                                        <p:cTn id="113" dur="1" fill="hold">
                                          <p:stCondLst>
                                            <p:cond delay="2999"/>
                                          </p:stCondLst>
                                        </p:cTn>
                                        <p:tgtEl>
                                          <p:spTgt spid="25"/>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22"/>
                                        </p:tgtEl>
                                        <p:attrNameLst>
                                          <p:attrName>ppt_x</p:attrName>
                                        </p:attrNameLst>
                                      </p:cBhvr>
                                      <p:tavLst>
                                        <p:tav tm="0">
                                          <p:val>
                                            <p:strVal val="ppt_x"/>
                                          </p:val>
                                        </p:tav>
                                        <p:tav tm="100000">
                                          <p:val>
                                            <p:strVal val="0-ppt_w/2"/>
                                          </p:val>
                                        </p:tav>
                                      </p:tavLst>
                                    </p:anim>
                                    <p:anim calcmode="lin" valueType="num">
                                      <p:cBhvr additive="base">
                                        <p:cTn id="116" dur="3000"/>
                                        <p:tgtEl>
                                          <p:spTgt spid="22"/>
                                        </p:tgtEl>
                                        <p:attrNameLst>
                                          <p:attrName>ppt_y</p:attrName>
                                        </p:attrNameLst>
                                      </p:cBhvr>
                                      <p:tavLst>
                                        <p:tav tm="0">
                                          <p:val>
                                            <p:strVal val="ppt_y"/>
                                          </p:val>
                                        </p:tav>
                                        <p:tav tm="100000">
                                          <p:val>
                                            <p:strVal val="0-ppt_h/2"/>
                                          </p:val>
                                        </p:tav>
                                      </p:tavLst>
                                    </p:anim>
                                    <p:set>
                                      <p:cBhvr>
                                        <p:cTn id="117" dur="1" fill="hold">
                                          <p:stCondLst>
                                            <p:cond delay="2999"/>
                                          </p:stCondLst>
                                        </p:cTn>
                                        <p:tgtEl>
                                          <p:spTgt spid="22"/>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0-ppt_w/2"/>
                                          </p:val>
                                        </p:tav>
                                      </p:tavLst>
                                    </p:anim>
                                    <p:anim calcmode="lin" valueType="num">
                                      <p:cBhvr additive="base">
                                        <p:cTn id="120" dur="3000"/>
                                        <p:tgtEl>
                                          <p:spTgt spid="29"/>
                                        </p:tgtEl>
                                        <p:attrNameLst>
                                          <p:attrName>ppt_y</p:attrName>
                                        </p:attrNameLst>
                                      </p:cBhvr>
                                      <p:tavLst>
                                        <p:tav tm="0">
                                          <p:val>
                                            <p:strVal val="ppt_y"/>
                                          </p:val>
                                        </p:tav>
                                        <p:tav tm="100000">
                                          <p:val>
                                            <p:strVal val="0-ppt_h/2"/>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23"/>
                                        </p:tgtEl>
                                        <p:attrNameLst>
                                          <p:attrName>ppt_x</p:attrName>
                                        </p:attrNameLst>
                                      </p:cBhvr>
                                      <p:tavLst>
                                        <p:tav tm="0">
                                          <p:val>
                                            <p:strVal val="ppt_x"/>
                                          </p:val>
                                        </p:tav>
                                        <p:tav tm="100000">
                                          <p:val>
                                            <p:strVal val="0-ppt_w/2"/>
                                          </p:val>
                                        </p:tav>
                                      </p:tavLst>
                                    </p:anim>
                                    <p:anim calcmode="lin" valueType="num">
                                      <p:cBhvr additive="base">
                                        <p:cTn id="124" dur="3000"/>
                                        <p:tgtEl>
                                          <p:spTgt spid="23"/>
                                        </p:tgtEl>
                                        <p:attrNameLst>
                                          <p:attrName>ppt_y</p:attrName>
                                        </p:attrNameLst>
                                      </p:cBhvr>
                                      <p:tavLst>
                                        <p:tav tm="0">
                                          <p:val>
                                            <p:strVal val="ppt_y"/>
                                          </p:val>
                                        </p:tav>
                                        <p:tav tm="100000">
                                          <p:val>
                                            <p:strVal val="1+ppt_h/2"/>
                                          </p:val>
                                        </p:tav>
                                      </p:tavLst>
                                    </p:anim>
                                    <p:set>
                                      <p:cBhvr>
                                        <p:cTn id="125" dur="1" fill="hold">
                                          <p:stCondLst>
                                            <p:cond delay="2999"/>
                                          </p:stCondLst>
                                        </p:cTn>
                                        <p:tgtEl>
                                          <p:spTgt spid="23"/>
                                        </p:tgtEl>
                                        <p:attrNameLst>
                                          <p:attrName>style.visibility</p:attrName>
                                        </p:attrNameLst>
                                      </p:cBhvr>
                                      <p:to>
                                        <p:strVal val="hidden"/>
                                      </p:to>
                                    </p:set>
                                  </p:childTnLst>
                                </p:cTn>
                              </p:par>
                              <p:par>
                                <p:cTn id="126" presetID="23" presetClass="entr" presetSubtype="27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2/3*#ppt_w"/>
                                          </p:val>
                                        </p:tav>
                                        <p:tav tm="100000">
                                          <p:val>
                                            <p:strVal val="#ppt_w"/>
                                          </p:val>
                                        </p:tav>
                                      </p:tavLst>
                                    </p:anim>
                                    <p:anim calcmode="lin" valueType="num">
                                      <p:cBhvr>
                                        <p:cTn id="129" dur="3000" fill="hold"/>
                                        <p:tgtEl>
                                          <p:spTgt spid="4"/>
                                        </p:tgtEl>
                                        <p:attrNameLst>
                                          <p:attrName>ppt_h</p:attrName>
                                        </p:attrNameLst>
                                      </p:cBhvr>
                                      <p:tavLst>
                                        <p:tav tm="0">
                                          <p:val>
                                            <p:strVal val="2/3*#ppt_h"/>
                                          </p:val>
                                        </p:tav>
                                        <p:tav tm="100000">
                                          <p:val>
                                            <p:strVal val="#ppt_h"/>
                                          </p:val>
                                        </p:tav>
                                      </p:tavLst>
                                    </p:anim>
                                  </p:childTnLst>
                                </p:cTn>
                              </p:par>
                              <p:par>
                                <p:cTn id="130" presetID="4" presetClass="entr" presetSubtype="3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ox(out)">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1"/>
                                        </p:tgtEl>
                                        <p:attrNameLst>
                                          <p:attrName>style.visibility</p:attrName>
                                        </p:attrNameLst>
                                      </p:cBhvr>
                                      <p:to>
                                        <p:strVal val="visible"/>
                                      </p:to>
                                    </p:set>
                                    <p:animEffect transition="in" filter="fade">
                                      <p:cBhvr>
                                        <p:cTn id="136" dur="1000"/>
                                        <p:tgtEl>
                                          <p:spTgt spid="11"/>
                                        </p:tgtEl>
                                      </p:cBhvr>
                                    </p:animEffect>
                                    <p:anim calcmode="lin" valueType="num">
                                      <p:cBhvr>
                                        <p:cTn id="137" dur="1000" fill="hold"/>
                                        <p:tgtEl>
                                          <p:spTgt spid="11"/>
                                        </p:tgtEl>
                                        <p:attrNameLst>
                                          <p:attrName>ppt_x</p:attrName>
                                        </p:attrNameLst>
                                      </p:cBhvr>
                                      <p:tavLst>
                                        <p:tav tm="0">
                                          <p:val>
                                            <p:strVal val="#ppt_x-.1"/>
                                          </p:val>
                                        </p:tav>
                                        <p:tav tm="100000">
                                          <p:val>
                                            <p:strVal val="#ppt_x"/>
                                          </p:val>
                                        </p:tav>
                                      </p:tavLst>
                                    </p:anim>
                                    <p:anim calcmode="lin" valueType="num">
                                      <p:cBhvr>
                                        <p:cTn id="1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ww.BancodeImagenesGratuitas.com (t4)f.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4)f.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6577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iglesia de San </a:t>
            </a:r>
            <a:r>
              <a:rPr lang="es-ES" i="1" dirty="0" err="1">
                <a:effectLst>
                  <a:glow rad="101600">
                    <a:schemeClr val="accent2">
                      <a:satMod val="175000"/>
                      <a:alpha val="40000"/>
                    </a:schemeClr>
                  </a:glow>
                  <a:outerShdw blurRad="38100" dist="38100" dir="2700000" algn="tl">
                    <a:srgbClr val="000000">
                      <a:alpha val="43137"/>
                    </a:srgbClr>
                  </a:outerShdw>
                </a:effectLst>
              </a:rPr>
              <a:t>Sebaldo</a:t>
            </a:r>
            <a:r>
              <a:rPr lang="es-ES" i="1" dirty="0">
                <a:effectLst>
                  <a:glow rad="101600">
                    <a:schemeClr val="accent2">
                      <a:satMod val="175000"/>
                      <a:alpha val="40000"/>
                    </a:schemeClr>
                  </a:glow>
                  <a:outerShdw blurRad="38100" dist="38100" dir="2700000" algn="tl">
                    <a:srgbClr val="000000">
                      <a:alpha val="43137"/>
                    </a:srgbClr>
                  </a:outerShdw>
                </a:effectLst>
              </a:rPr>
              <a:t>. Que junto a San Lorenzo y Nuestra Señora completa el trío de iglesias más significativas de Núremberg. Aunque esta es por su tamaño y belleza la más grandiosa de todas.</a:t>
            </a:r>
          </a:p>
        </p:txBody>
      </p:sp>
    </p:spTree>
  </p:cSld>
  <p:clrMapOvr>
    <a:masterClrMapping/>
  </p:clrMapOvr>
  <mc:AlternateContent xmlns:mc="http://schemas.openxmlformats.org/markup-compatibility/2006" xmlns:p14="http://schemas.microsoft.com/office/powerpoint/2010/main">
    <mc:Choice Requires="p14">
      <p:transition spd="slow" p14:dur="2750" advTm="24000">
        <p14:glitte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akynthos-Xigia-Beach-Greec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571500" y="571500"/>
            <a:ext cx="5715000" cy="4572000"/>
          </a:xfrm>
          <a:prstGeom prs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flipV="1">
            <a:off x="4000500" y="571500"/>
            <a:ext cx="5715000" cy="4572000"/>
          </a:xfrm>
          <a:prstGeom prst="triangle">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0800000">
            <a:off x="0" y="0"/>
            <a:ext cx="9144000" cy="2857500"/>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0800000" flipV="1">
            <a:off x="0" y="2857500"/>
            <a:ext cx="9144000" cy="2857500"/>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1178718" y="1178718"/>
            <a:ext cx="5715000" cy="3357563"/>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0800000">
            <a:off x="0" y="0"/>
            <a:ext cx="9144000" cy="2084388"/>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flipV="1">
            <a:off x="4536282" y="1107281"/>
            <a:ext cx="5715000" cy="3500437"/>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0800000" flipV="1">
            <a:off x="0" y="3690938"/>
            <a:ext cx="9144000" cy="2024062"/>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5400000">
            <a:off x="-1643062" y="1643062"/>
            <a:ext cx="5715000" cy="2428875"/>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0800000">
            <a:off x="0" y="0"/>
            <a:ext cx="9144000" cy="1489075"/>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5400000" flipV="1">
            <a:off x="5072063" y="1643062"/>
            <a:ext cx="5715000" cy="2428875"/>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10800000" flipV="1">
            <a:off x="0" y="4346575"/>
            <a:ext cx="9144000" cy="1368425"/>
          </a:xfrm>
          <a:prstGeom prst="triangle">
            <a:avLst/>
          </a:prstGeom>
          <a:noFill/>
          <a:ln w="38100">
            <a:solidFill>
              <a:schemeClr val="accent6">
                <a:lumMod val="40000"/>
                <a:lumOff val="6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539750" y="4657725"/>
            <a:ext cx="82089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San </a:t>
            </a:r>
            <a:r>
              <a:rPr lang="es-ES" i="1" dirty="0" err="1">
                <a:effectLst>
                  <a:glow rad="101600">
                    <a:schemeClr val="accent2">
                      <a:satMod val="175000"/>
                      <a:alpha val="40000"/>
                    </a:schemeClr>
                  </a:glow>
                  <a:outerShdw blurRad="38100" dist="38100" dir="2700000" algn="tl">
                    <a:srgbClr val="000000">
                      <a:alpha val="43137"/>
                    </a:srgbClr>
                  </a:outerShdw>
                </a:effectLst>
              </a:rPr>
              <a:t>Sebaldo</a:t>
            </a:r>
            <a:r>
              <a:rPr lang="es-ES" i="1" dirty="0">
                <a:effectLst>
                  <a:glow rad="101600">
                    <a:schemeClr val="accent2">
                      <a:satMod val="175000"/>
                      <a:alpha val="40000"/>
                    </a:schemeClr>
                  </a:glow>
                  <a:outerShdw blurRad="38100" dist="38100" dir="2700000" algn="tl">
                    <a:srgbClr val="000000">
                      <a:alpha val="43137"/>
                    </a:srgbClr>
                  </a:outerShdw>
                </a:effectLst>
              </a:rPr>
              <a:t> se comenzó a construir hacia el 1215 en estilo románico. Un siglo después se ampliaron las naves laterales, pero ya en el estilo predominante de aquel momento: el gótico.</a:t>
            </a:r>
          </a:p>
        </p:txBody>
      </p:sp>
    </p:spTree>
  </p:cSld>
  <p:clrMapOvr>
    <a:masterClrMapping/>
  </p:clrMapOvr>
  <mc:AlternateContent xmlns:mc="http://schemas.openxmlformats.org/markup-compatibility/2006" xmlns:p14="http://schemas.microsoft.com/office/powerpoint/2010/main">
    <mc:Choice Requires="p14">
      <p:transition spd="slow" p14:dur="275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3000"/>
                                        <p:tgtEl>
                                          <p:spTgt spid="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out)">
                                      <p:cBhvr>
                                        <p:cTn id="13" dur="3000"/>
                                        <p:tgtEl>
                                          <p:spTgt spid="9"/>
                                        </p:tgtEl>
                                      </p:cBhvr>
                                    </p:animEffect>
                                  </p:childTnLst>
                                </p:cTn>
                              </p:par>
                              <p:par>
                                <p:cTn id="14" presetID="4" presetClass="entr" presetSubtype="32" fill="hold" grpId="0" nodeType="withEffect" nodePh="1">
                                  <p:stCondLst>
                                    <p:cond delay="0"/>
                                  </p:stCondLst>
                                  <p:endCondLst>
                                    <p:cond evt="begin" delay="0">
                                      <p:tn val="14"/>
                                    </p:cond>
                                  </p:end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3000"/>
                                        <p:tgtEl>
                                          <p:spTgt spid="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3000"/>
                                        <p:tgtEl>
                                          <p:spTgt spid="12"/>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ox(in)">
                                      <p:cBhvr>
                                        <p:cTn id="28" dur="3000"/>
                                        <p:tgtEl>
                                          <p:spTgt spid="13"/>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ox(in)">
                                      <p:cBhvr>
                                        <p:cTn id="31" dur="3000"/>
                                        <p:tgtEl>
                                          <p:spTgt spid="14"/>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ox(in)">
                                      <p:cBhvr>
                                        <p:cTn id="34" dur="3000"/>
                                        <p:tgtEl>
                                          <p:spTgt spid="15"/>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ox(in)">
                                      <p:cBhvr>
                                        <p:cTn id="37" dur="3000"/>
                                        <p:tgtEl>
                                          <p:spTgt spid="16"/>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ox(in)">
                                      <p:cBhvr>
                                        <p:cTn id="40" dur="3000"/>
                                        <p:tgtEl>
                                          <p:spTgt spid="17"/>
                                        </p:tgtEl>
                                      </p:cBhvr>
                                    </p:animEffect>
                                  </p:childTnLst>
                                </p:cTn>
                              </p:par>
                            </p:childTnLst>
                          </p:cTn>
                        </p:par>
                        <p:par>
                          <p:cTn id="41" fill="hold" nodeType="afterGroup">
                            <p:stCondLst>
                              <p:cond delay="3000"/>
                            </p:stCondLst>
                            <p:childTnLst>
                              <p:par>
                                <p:cTn id="42" presetID="17" presetClass="exit" presetSubtype="8" fill="hold" grpId="1" nodeType="afterEffect" nodePh="1">
                                  <p:stCondLst>
                                    <p:cond delay="0"/>
                                  </p:stCondLst>
                                  <p:endCondLst>
                                    <p:cond evt="begin" delay="0">
                                      <p:tn val="42"/>
                                    </p:cond>
                                  </p:endCondLst>
                                  <p:childTnLst>
                                    <p:anim calcmode="lin" valueType="num">
                                      <p:cBhvr>
                                        <p:cTn id="43" dur="3000"/>
                                        <p:tgtEl>
                                          <p:spTgt spid="6"/>
                                        </p:tgtEl>
                                        <p:attrNameLst>
                                          <p:attrName>ppt_x</p:attrName>
                                        </p:attrNameLst>
                                      </p:cBhvr>
                                      <p:tavLst>
                                        <p:tav tm="0">
                                          <p:val>
                                            <p:strVal val="ppt_x"/>
                                          </p:val>
                                        </p:tav>
                                        <p:tav tm="100000">
                                          <p:val>
                                            <p:strVal val="ppt_x-ppt_w/2"/>
                                          </p:val>
                                        </p:tav>
                                      </p:tavLst>
                                    </p:anim>
                                    <p:anim calcmode="lin" valueType="num">
                                      <p:cBhvr>
                                        <p:cTn id="44" dur="3000"/>
                                        <p:tgtEl>
                                          <p:spTgt spid="6"/>
                                        </p:tgtEl>
                                        <p:attrNameLst>
                                          <p:attrName>ppt_y</p:attrName>
                                        </p:attrNameLst>
                                      </p:cBhvr>
                                      <p:tavLst>
                                        <p:tav tm="0">
                                          <p:val>
                                            <p:strVal val="ppt_y"/>
                                          </p:val>
                                        </p:tav>
                                        <p:tav tm="100000">
                                          <p:val>
                                            <p:strVal val="ppt_y"/>
                                          </p:val>
                                        </p:tav>
                                      </p:tavLst>
                                    </p:anim>
                                    <p:anim calcmode="lin" valueType="num">
                                      <p:cBhvr>
                                        <p:cTn id="45" dur="3000"/>
                                        <p:tgtEl>
                                          <p:spTgt spid="6"/>
                                        </p:tgtEl>
                                        <p:attrNameLst>
                                          <p:attrName>ppt_w</p:attrName>
                                        </p:attrNameLst>
                                      </p:cBhvr>
                                      <p:tavLst>
                                        <p:tav tm="0">
                                          <p:val>
                                            <p:strVal val="ppt_w"/>
                                          </p:val>
                                        </p:tav>
                                        <p:tav tm="100000">
                                          <p:val>
                                            <p:fltVal val="0"/>
                                          </p:val>
                                        </p:tav>
                                      </p:tavLst>
                                    </p:anim>
                                    <p:anim calcmode="lin" valueType="num">
                                      <p:cBhvr>
                                        <p:cTn id="46" dur="3000"/>
                                        <p:tgtEl>
                                          <p:spTgt spid="6"/>
                                        </p:tgtEl>
                                        <p:attrNameLst>
                                          <p:attrName>ppt_h</p:attrName>
                                        </p:attrNameLst>
                                      </p:cBhvr>
                                      <p:tavLst>
                                        <p:tav tm="0">
                                          <p:val>
                                            <p:strVal val="ppt_h"/>
                                          </p:val>
                                        </p:tav>
                                        <p:tav tm="100000">
                                          <p:val>
                                            <p:strVal val="ppt_h"/>
                                          </p:val>
                                        </p:tav>
                                      </p:tavLst>
                                    </p:anim>
                                    <p:set>
                                      <p:cBhvr>
                                        <p:cTn id="47" dur="1" fill="hold">
                                          <p:stCondLst>
                                            <p:cond delay="2999"/>
                                          </p:stCondLst>
                                        </p:cTn>
                                        <p:tgtEl>
                                          <p:spTgt spid="6"/>
                                        </p:tgtEl>
                                        <p:attrNameLst>
                                          <p:attrName>style.visibility</p:attrName>
                                        </p:attrNameLst>
                                      </p:cBhvr>
                                      <p:to>
                                        <p:strVal val="hidden"/>
                                      </p:to>
                                    </p:set>
                                  </p:childTnLst>
                                </p:cTn>
                              </p:par>
                              <p:par>
                                <p:cTn id="48" presetID="17" presetClass="exit" presetSubtype="8" fill="hold" grpId="1" nodeType="withEffect">
                                  <p:stCondLst>
                                    <p:cond delay="0"/>
                                  </p:stCondLst>
                                  <p:childTnLst>
                                    <p:anim calcmode="lin" valueType="num">
                                      <p:cBhvr>
                                        <p:cTn id="49" dur="3000"/>
                                        <p:tgtEl>
                                          <p:spTgt spid="10"/>
                                        </p:tgtEl>
                                        <p:attrNameLst>
                                          <p:attrName>ppt_x</p:attrName>
                                        </p:attrNameLst>
                                      </p:cBhvr>
                                      <p:tavLst>
                                        <p:tav tm="0">
                                          <p:val>
                                            <p:strVal val="ppt_x"/>
                                          </p:val>
                                        </p:tav>
                                        <p:tav tm="100000">
                                          <p:val>
                                            <p:strVal val="ppt_x-ppt_w/2"/>
                                          </p:val>
                                        </p:tav>
                                      </p:tavLst>
                                    </p:anim>
                                    <p:anim calcmode="lin" valueType="num">
                                      <p:cBhvr>
                                        <p:cTn id="50" dur="3000"/>
                                        <p:tgtEl>
                                          <p:spTgt spid="10"/>
                                        </p:tgtEl>
                                        <p:attrNameLst>
                                          <p:attrName>ppt_y</p:attrName>
                                        </p:attrNameLst>
                                      </p:cBhvr>
                                      <p:tavLst>
                                        <p:tav tm="0">
                                          <p:val>
                                            <p:strVal val="ppt_y"/>
                                          </p:val>
                                        </p:tav>
                                        <p:tav tm="100000">
                                          <p:val>
                                            <p:strVal val="ppt_y"/>
                                          </p:val>
                                        </p:tav>
                                      </p:tavLst>
                                    </p:anim>
                                    <p:anim calcmode="lin" valueType="num">
                                      <p:cBhvr>
                                        <p:cTn id="51" dur="3000"/>
                                        <p:tgtEl>
                                          <p:spTgt spid="10"/>
                                        </p:tgtEl>
                                        <p:attrNameLst>
                                          <p:attrName>ppt_w</p:attrName>
                                        </p:attrNameLst>
                                      </p:cBhvr>
                                      <p:tavLst>
                                        <p:tav tm="0">
                                          <p:val>
                                            <p:strVal val="ppt_w"/>
                                          </p:val>
                                        </p:tav>
                                        <p:tav tm="100000">
                                          <p:val>
                                            <p:fltVal val="0"/>
                                          </p:val>
                                        </p:tav>
                                      </p:tavLst>
                                    </p:anim>
                                    <p:anim calcmode="lin" valueType="num">
                                      <p:cBhvr>
                                        <p:cTn id="52" dur="3000"/>
                                        <p:tgtEl>
                                          <p:spTgt spid="10"/>
                                        </p:tgtEl>
                                        <p:attrNameLst>
                                          <p:attrName>ppt_h</p:attrName>
                                        </p:attrNameLst>
                                      </p:cBhvr>
                                      <p:tavLst>
                                        <p:tav tm="0">
                                          <p:val>
                                            <p:strVal val="ppt_h"/>
                                          </p:val>
                                        </p:tav>
                                        <p:tav tm="100000">
                                          <p:val>
                                            <p:strVal val="ppt_h"/>
                                          </p:val>
                                        </p:tav>
                                      </p:tavLst>
                                    </p:anim>
                                    <p:set>
                                      <p:cBhvr>
                                        <p:cTn id="53" dur="1" fill="hold">
                                          <p:stCondLst>
                                            <p:cond delay="2999"/>
                                          </p:stCondLst>
                                        </p:cTn>
                                        <p:tgtEl>
                                          <p:spTgt spid="10"/>
                                        </p:tgtEl>
                                        <p:attrNameLst>
                                          <p:attrName>style.visibility</p:attrName>
                                        </p:attrNameLst>
                                      </p:cBhvr>
                                      <p:to>
                                        <p:strVal val="hidden"/>
                                      </p:to>
                                    </p:set>
                                  </p:childTnLst>
                                </p:cTn>
                              </p:par>
                              <p:par>
                                <p:cTn id="54" presetID="17" presetClass="exit" presetSubtype="8" fill="hold" grpId="1" nodeType="withEffect">
                                  <p:stCondLst>
                                    <p:cond delay="0"/>
                                  </p:stCondLst>
                                  <p:childTnLst>
                                    <p:anim calcmode="lin" valueType="num">
                                      <p:cBhvr>
                                        <p:cTn id="55" dur="3000"/>
                                        <p:tgtEl>
                                          <p:spTgt spid="14"/>
                                        </p:tgtEl>
                                        <p:attrNameLst>
                                          <p:attrName>ppt_x</p:attrName>
                                        </p:attrNameLst>
                                      </p:cBhvr>
                                      <p:tavLst>
                                        <p:tav tm="0">
                                          <p:val>
                                            <p:strVal val="ppt_x"/>
                                          </p:val>
                                        </p:tav>
                                        <p:tav tm="100000">
                                          <p:val>
                                            <p:strVal val="ppt_x-ppt_w/2"/>
                                          </p:val>
                                        </p:tav>
                                      </p:tavLst>
                                    </p:anim>
                                    <p:anim calcmode="lin" valueType="num">
                                      <p:cBhvr>
                                        <p:cTn id="56" dur="3000"/>
                                        <p:tgtEl>
                                          <p:spTgt spid="14"/>
                                        </p:tgtEl>
                                        <p:attrNameLst>
                                          <p:attrName>ppt_y</p:attrName>
                                        </p:attrNameLst>
                                      </p:cBhvr>
                                      <p:tavLst>
                                        <p:tav tm="0">
                                          <p:val>
                                            <p:strVal val="ppt_y"/>
                                          </p:val>
                                        </p:tav>
                                        <p:tav tm="100000">
                                          <p:val>
                                            <p:strVal val="ppt_y"/>
                                          </p:val>
                                        </p:tav>
                                      </p:tavLst>
                                    </p:anim>
                                    <p:anim calcmode="lin" valueType="num">
                                      <p:cBhvr>
                                        <p:cTn id="57" dur="3000"/>
                                        <p:tgtEl>
                                          <p:spTgt spid="14"/>
                                        </p:tgtEl>
                                        <p:attrNameLst>
                                          <p:attrName>ppt_w</p:attrName>
                                        </p:attrNameLst>
                                      </p:cBhvr>
                                      <p:tavLst>
                                        <p:tav tm="0">
                                          <p:val>
                                            <p:strVal val="ppt_w"/>
                                          </p:val>
                                        </p:tav>
                                        <p:tav tm="100000">
                                          <p:val>
                                            <p:fltVal val="0"/>
                                          </p:val>
                                        </p:tav>
                                      </p:tavLst>
                                    </p:anim>
                                    <p:anim calcmode="lin" valueType="num">
                                      <p:cBhvr>
                                        <p:cTn id="58" dur="3000"/>
                                        <p:tgtEl>
                                          <p:spTgt spid="14"/>
                                        </p:tgtEl>
                                        <p:attrNameLst>
                                          <p:attrName>ppt_h</p:attrName>
                                        </p:attrNameLst>
                                      </p:cBhvr>
                                      <p:tavLst>
                                        <p:tav tm="0">
                                          <p:val>
                                            <p:strVal val="ppt_h"/>
                                          </p:val>
                                        </p:tav>
                                        <p:tav tm="100000">
                                          <p:val>
                                            <p:strVal val="ppt_h"/>
                                          </p:val>
                                        </p:tav>
                                      </p:tavLst>
                                    </p:anim>
                                    <p:set>
                                      <p:cBhvr>
                                        <p:cTn id="59" dur="1" fill="hold">
                                          <p:stCondLst>
                                            <p:cond delay="2999"/>
                                          </p:stCondLst>
                                        </p:cTn>
                                        <p:tgtEl>
                                          <p:spTgt spid="14"/>
                                        </p:tgtEl>
                                        <p:attrNameLst>
                                          <p:attrName>style.visibility</p:attrName>
                                        </p:attrNameLst>
                                      </p:cBhvr>
                                      <p:to>
                                        <p:strVal val="hidden"/>
                                      </p:to>
                                    </p:set>
                                  </p:childTnLst>
                                </p:cTn>
                              </p:par>
                              <p:par>
                                <p:cTn id="60" presetID="17" presetClass="exit" presetSubtype="1" fill="hold" grpId="1" nodeType="withEffect">
                                  <p:stCondLst>
                                    <p:cond delay="0"/>
                                  </p:stCondLst>
                                  <p:childTnLst>
                                    <p:anim calcmode="lin" valueType="num">
                                      <p:cBhvr>
                                        <p:cTn id="61" dur="3000"/>
                                        <p:tgtEl>
                                          <p:spTgt spid="8"/>
                                        </p:tgtEl>
                                        <p:attrNameLst>
                                          <p:attrName>ppt_x</p:attrName>
                                        </p:attrNameLst>
                                      </p:cBhvr>
                                      <p:tavLst>
                                        <p:tav tm="0">
                                          <p:val>
                                            <p:strVal val="ppt_x"/>
                                          </p:val>
                                        </p:tav>
                                        <p:tav tm="100000">
                                          <p:val>
                                            <p:strVal val="ppt_x"/>
                                          </p:val>
                                        </p:tav>
                                      </p:tavLst>
                                    </p:anim>
                                    <p:anim calcmode="lin" valueType="num">
                                      <p:cBhvr>
                                        <p:cTn id="62" dur="3000"/>
                                        <p:tgtEl>
                                          <p:spTgt spid="8"/>
                                        </p:tgtEl>
                                        <p:attrNameLst>
                                          <p:attrName>ppt_y</p:attrName>
                                        </p:attrNameLst>
                                      </p:cBhvr>
                                      <p:tavLst>
                                        <p:tav tm="0">
                                          <p:val>
                                            <p:strVal val="ppt_y"/>
                                          </p:val>
                                        </p:tav>
                                        <p:tav tm="100000">
                                          <p:val>
                                            <p:strVal val="ppt_y-ppt_h/2"/>
                                          </p:val>
                                        </p:tav>
                                      </p:tavLst>
                                    </p:anim>
                                    <p:anim calcmode="lin" valueType="num">
                                      <p:cBhvr>
                                        <p:cTn id="63" dur="3000"/>
                                        <p:tgtEl>
                                          <p:spTgt spid="8"/>
                                        </p:tgtEl>
                                        <p:attrNameLst>
                                          <p:attrName>ppt_w</p:attrName>
                                        </p:attrNameLst>
                                      </p:cBhvr>
                                      <p:tavLst>
                                        <p:tav tm="0">
                                          <p:val>
                                            <p:strVal val="ppt_w"/>
                                          </p:val>
                                        </p:tav>
                                        <p:tav tm="100000">
                                          <p:val>
                                            <p:strVal val="ppt_w"/>
                                          </p:val>
                                        </p:tav>
                                      </p:tavLst>
                                    </p:anim>
                                    <p:anim calcmode="lin" valueType="num">
                                      <p:cBhvr>
                                        <p:cTn id="64" dur="3000"/>
                                        <p:tgtEl>
                                          <p:spTgt spid="8"/>
                                        </p:tgtEl>
                                        <p:attrNameLst>
                                          <p:attrName>ppt_h</p:attrName>
                                        </p:attrNameLst>
                                      </p:cBhvr>
                                      <p:tavLst>
                                        <p:tav tm="0">
                                          <p:val>
                                            <p:strVal val="ppt_h"/>
                                          </p:val>
                                        </p:tav>
                                        <p:tav tm="100000">
                                          <p:val>
                                            <p:fltVal val="0"/>
                                          </p:val>
                                        </p:tav>
                                      </p:tavLst>
                                    </p:anim>
                                    <p:set>
                                      <p:cBhvr>
                                        <p:cTn id="65" dur="1" fill="hold">
                                          <p:stCondLst>
                                            <p:cond delay="2999"/>
                                          </p:stCondLst>
                                        </p:cTn>
                                        <p:tgtEl>
                                          <p:spTgt spid="8"/>
                                        </p:tgtEl>
                                        <p:attrNameLst>
                                          <p:attrName>style.visibility</p:attrName>
                                        </p:attrNameLst>
                                      </p:cBhvr>
                                      <p:to>
                                        <p:strVal val="hidden"/>
                                      </p:to>
                                    </p:set>
                                  </p:childTnLst>
                                </p:cTn>
                              </p:par>
                              <p:par>
                                <p:cTn id="66" presetID="17" presetClass="exit" presetSubtype="1" fill="hold" grpId="1" nodeType="withEffect">
                                  <p:stCondLst>
                                    <p:cond delay="0"/>
                                  </p:stCondLst>
                                  <p:childTnLst>
                                    <p:anim calcmode="lin" valueType="num">
                                      <p:cBhvr>
                                        <p:cTn id="67" dur="3000"/>
                                        <p:tgtEl>
                                          <p:spTgt spid="11"/>
                                        </p:tgtEl>
                                        <p:attrNameLst>
                                          <p:attrName>ppt_x</p:attrName>
                                        </p:attrNameLst>
                                      </p:cBhvr>
                                      <p:tavLst>
                                        <p:tav tm="0">
                                          <p:val>
                                            <p:strVal val="ppt_x"/>
                                          </p:val>
                                        </p:tav>
                                        <p:tav tm="100000">
                                          <p:val>
                                            <p:strVal val="ppt_x"/>
                                          </p:val>
                                        </p:tav>
                                      </p:tavLst>
                                    </p:anim>
                                    <p:anim calcmode="lin" valueType="num">
                                      <p:cBhvr>
                                        <p:cTn id="68" dur="3000"/>
                                        <p:tgtEl>
                                          <p:spTgt spid="11"/>
                                        </p:tgtEl>
                                        <p:attrNameLst>
                                          <p:attrName>ppt_y</p:attrName>
                                        </p:attrNameLst>
                                      </p:cBhvr>
                                      <p:tavLst>
                                        <p:tav tm="0">
                                          <p:val>
                                            <p:strVal val="ppt_y"/>
                                          </p:val>
                                        </p:tav>
                                        <p:tav tm="100000">
                                          <p:val>
                                            <p:strVal val="ppt_y-ppt_h/2"/>
                                          </p:val>
                                        </p:tav>
                                      </p:tavLst>
                                    </p:anim>
                                    <p:anim calcmode="lin" valueType="num">
                                      <p:cBhvr>
                                        <p:cTn id="69" dur="3000"/>
                                        <p:tgtEl>
                                          <p:spTgt spid="11"/>
                                        </p:tgtEl>
                                        <p:attrNameLst>
                                          <p:attrName>ppt_w</p:attrName>
                                        </p:attrNameLst>
                                      </p:cBhvr>
                                      <p:tavLst>
                                        <p:tav tm="0">
                                          <p:val>
                                            <p:strVal val="ppt_w"/>
                                          </p:val>
                                        </p:tav>
                                        <p:tav tm="100000">
                                          <p:val>
                                            <p:strVal val="ppt_w"/>
                                          </p:val>
                                        </p:tav>
                                      </p:tavLst>
                                    </p:anim>
                                    <p:anim calcmode="lin" valueType="num">
                                      <p:cBhvr>
                                        <p:cTn id="70" dur="3000"/>
                                        <p:tgtEl>
                                          <p:spTgt spid="11"/>
                                        </p:tgtEl>
                                        <p:attrNameLst>
                                          <p:attrName>ppt_h</p:attrName>
                                        </p:attrNameLst>
                                      </p:cBhvr>
                                      <p:tavLst>
                                        <p:tav tm="0">
                                          <p:val>
                                            <p:strVal val="ppt_h"/>
                                          </p:val>
                                        </p:tav>
                                        <p:tav tm="100000">
                                          <p:val>
                                            <p:fltVal val="0"/>
                                          </p:val>
                                        </p:tav>
                                      </p:tavLst>
                                    </p:anim>
                                    <p:set>
                                      <p:cBhvr>
                                        <p:cTn id="71" dur="1" fill="hold">
                                          <p:stCondLst>
                                            <p:cond delay="2999"/>
                                          </p:stCondLst>
                                        </p:cTn>
                                        <p:tgtEl>
                                          <p:spTgt spid="11"/>
                                        </p:tgtEl>
                                        <p:attrNameLst>
                                          <p:attrName>style.visibility</p:attrName>
                                        </p:attrNameLst>
                                      </p:cBhvr>
                                      <p:to>
                                        <p:strVal val="hidden"/>
                                      </p:to>
                                    </p:set>
                                  </p:childTnLst>
                                </p:cTn>
                              </p:par>
                              <p:par>
                                <p:cTn id="72" presetID="17" presetClass="exit" presetSubtype="1" fill="hold" grpId="1" nodeType="withEffect">
                                  <p:stCondLst>
                                    <p:cond delay="0"/>
                                  </p:stCondLst>
                                  <p:childTnLst>
                                    <p:anim calcmode="lin" valueType="num">
                                      <p:cBhvr>
                                        <p:cTn id="73" dur="3000"/>
                                        <p:tgtEl>
                                          <p:spTgt spid="15"/>
                                        </p:tgtEl>
                                        <p:attrNameLst>
                                          <p:attrName>ppt_x</p:attrName>
                                        </p:attrNameLst>
                                      </p:cBhvr>
                                      <p:tavLst>
                                        <p:tav tm="0">
                                          <p:val>
                                            <p:strVal val="ppt_x"/>
                                          </p:val>
                                        </p:tav>
                                        <p:tav tm="100000">
                                          <p:val>
                                            <p:strVal val="ppt_x"/>
                                          </p:val>
                                        </p:tav>
                                      </p:tavLst>
                                    </p:anim>
                                    <p:anim calcmode="lin" valueType="num">
                                      <p:cBhvr>
                                        <p:cTn id="74" dur="3000"/>
                                        <p:tgtEl>
                                          <p:spTgt spid="15"/>
                                        </p:tgtEl>
                                        <p:attrNameLst>
                                          <p:attrName>ppt_y</p:attrName>
                                        </p:attrNameLst>
                                      </p:cBhvr>
                                      <p:tavLst>
                                        <p:tav tm="0">
                                          <p:val>
                                            <p:strVal val="ppt_y"/>
                                          </p:val>
                                        </p:tav>
                                        <p:tav tm="100000">
                                          <p:val>
                                            <p:strVal val="ppt_y-ppt_h/2"/>
                                          </p:val>
                                        </p:tav>
                                      </p:tavLst>
                                    </p:anim>
                                    <p:anim calcmode="lin" valueType="num">
                                      <p:cBhvr>
                                        <p:cTn id="75" dur="3000"/>
                                        <p:tgtEl>
                                          <p:spTgt spid="15"/>
                                        </p:tgtEl>
                                        <p:attrNameLst>
                                          <p:attrName>ppt_w</p:attrName>
                                        </p:attrNameLst>
                                      </p:cBhvr>
                                      <p:tavLst>
                                        <p:tav tm="0">
                                          <p:val>
                                            <p:strVal val="ppt_w"/>
                                          </p:val>
                                        </p:tav>
                                        <p:tav tm="100000">
                                          <p:val>
                                            <p:strVal val="ppt_w"/>
                                          </p:val>
                                        </p:tav>
                                      </p:tavLst>
                                    </p:anim>
                                    <p:anim calcmode="lin" valueType="num">
                                      <p:cBhvr>
                                        <p:cTn id="76" dur="3000"/>
                                        <p:tgtEl>
                                          <p:spTgt spid="15"/>
                                        </p:tgtEl>
                                        <p:attrNameLst>
                                          <p:attrName>ppt_h</p:attrName>
                                        </p:attrNameLst>
                                      </p:cBhvr>
                                      <p:tavLst>
                                        <p:tav tm="0">
                                          <p:val>
                                            <p:strVal val="ppt_h"/>
                                          </p:val>
                                        </p:tav>
                                        <p:tav tm="100000">
                                          <p:val>
                                            <p:fltVal val="0"/>
                                          </p:val>
                                        </p:tav>
                                      </p:tavLst>
                                    </p:anim>
                                    <p:set>
                                      <p:cBhvr>
                                        <p:cTn id="77" dur="1" fill="hold">
                                          <p:stCondLst>
                                            <p:cond delay="2999"/>
                                          </p:stCondLst>
                                        </p:cTn>
                                        <p:tgtEl>
                                          <p:spTgt spid="15"/>
                                        </p:tgtEl>
                                        <p:attrNameLst>
                                          <p:attrName>style.visibility</p:attrName>
                                        </p:attrNameLst>
                                      </p:cBhvr>
                                      <p:to>
                                        <p:strVal val="hidden"/>
                                      </p:to>
                                    </p:set>
                                  </p:childTnLst>
                                </p:cTn>
                              </p:par>
                              <p:par>
                                <p:cTn id="78" presetID="17" presetClass="exit" presetSubtype="2" fill="hold" grpId="1" nodeType="withEffect">
                                  <p:stCondLst>
                                    <p:cond delay="0"/>
                                  </p:stCondLst>
                                  <p:childTnLst>
                                    <p:anim calcmode="lin" valueType="num">
                                      <p:cBhvr>
                                        <p:cTn id="79" dur="3000"/>
                                        <p:tgtEl>
                                          <p:spTgt spid="7"/>
                                        </p:tgtEl>
                                        <p:attrNameLst>
                                          <p:attrName>ppt_x</p:attrName>
                                        </p:attrNameLst>
                                      </p:cBhvr>
                                      <p:tavLst>
                                        <p:tav tm="0">
                                          <p:val>
                                            <p:strVal val="ppt_x"/>
                                          </p:val>
                                        </p:tav>
                                        <p:tav tm="100000">
                                          <p:val>
                                            <p:strVal val="ppt_x+ppt_w/2"/>
                                          </p:val>
                                        </p:tav>
                                      </p:tavLst>
                                    </p:anim>
                                    <p:anim calcmode="lin" valueType="num">
                                      <p:cBhvr>
                                        <p:cTn id="80" dur="3000"/>
                                        <p:tgtEl>
                                          <p:spTgt spid="7"/>
                                        </p:tgtEl>
                                        <p:attrNameLst>
                                          <p:attrName>ppt_y</p:attrName>
                                        </p:attrNameLst>
                                      </p:cBhvr>
                                      <p:tavLst>
                                        <p:tav tm="0">
                                          <p:val>
                                            <p:strVal val="ppt_y"/>
                                          </p:val>
                                        </p:tav>
                                        <p:tav tm="100000">
                                          <p:val>
                                            <p:strVal val="ppt_y"/>
                                          </p:val>
                                        </p:tav>
                                      </p:tavLst>
                                    </p:anim>
                                    <p:anim calcmode="lin" valueType="num">
                                      <p:cBhvr>
                                        <p:cTn id="81" dur="3000"/>
                                        <p:tgtEl>
                                          <p:spTgt spid="7"/>
                                        </p:tgtEl>
                                        <p:attrNameLst>
                                          <p:attrName>ppt_w</p:attrName>
                                        </p:attrNameLst>
                                      </p:cBhvr>
                                      <p:tavLst>
                                        <p:tav tm="0">
                                          <p:val>
                                            <p:strVal val="ppt_w"/>
                                          </p:val>
                                        </p:tav>
                                        <p:tav tm="100000">
                                          <p:val>
                                            <p:fltVal val="0"/>
                                          </p:val>
                                        </p:tav>
                                      </p:tavLst>
                                    </p:anim>
                                    <p:anim calcmode="lin" valueType="num">
                                      <p:cBhvr>
                                        <p:cTn id="82" dur="3000"/>
                                        <p:tgtEl>
                                          <p:spTgt spid="7"/>
                                        </p:tgtEl>
                                        <p:attrNameLst>
                                          <p:attrName>ppt_h</p:attrName>
                                        </p:attrNameLst>
                                      </p:cBhvr>
                                      <p:tavLst>
                                        <p:tav tm="0">
                                          <p:val>
                                            <p:strVal val="ppt_h"/>
                                          </p:val>
                                        </p:tav>
                                        <p:tav tm="100000">
                                          <p:val>
                                            <p:strVal val="ppt_h"/>
                                          </p:val>
                                        </p:tav>
                                      </p:tavLst>
                                    </p:anim>
                                    <p:set>
                                      <p:cBhvr>
                                        <p:cTn id="83" dur="1" fill="hold">
                                          <p:stCondLst>
                                            <p:cond delay="2999"/>
                                          </p:stCondLst>
                                        </p:cTn>
                                        <p:tgtEl>
                                          <p:spTgt spid="7"/>
                                        </p:tgtEl>
                                        <p:attrNameLst>
                                          <p:attrName>style.visibility</p:attrName>
                                        </p:attrNameLst>
                                      </p:cBhvr>
                                      <p:to>
                                        <p:strVal val="hidden"/>
                                      </p:to>
                                    </p:set>
                                  </p:childTnLst>
                                </p:cTn>
                              </p:par>
                              <p:par>
                                <p:cTn id="84" presetID="17" presetClass="exit" presetSubtype="2" fill="hold" grpId="1" nodeType="withEffect">
                                  <p:stCondLst>
                                    <p:cond delay="0"/>
                                  </p:stCondLst>
                                  <p:childTnLst>
                                    <p:anim calcmode="lin" valueType="num">
                                      <p:cBhvr>
                                        <p:cTn id="85" dur="3000"/>
                                        <p:tgtEl>
                                          <p:spTgt spid="12"/>
                                        </p:tgtEl>
                                        <p:attrNameLst>
                                          <p:attrName>ppt_x</p:attrName>
                                        </p:attrNameLst>
                                      </p:cBhvr>
                                      <p:tavLst>
                                        <p:tav tm="0">
                                          <p:val>
                                            <p:strVal val="ppt_x"/>
                                          </p:val>
                                        </p:tav>
                                        <p:tav tm="100000">
                                          <p:val>
                                            <p:strVal val="ppt_x+ppt_w/2"/>
                                          </p:val>
                                        </p:tav>
                                      </p:tavLst>
                                    </p:anim>
                                    <p:anim calcmode="lin" valueType="num">
                                      <p:cBhvr>
                                        <p:cTn id="86" dur="3000"/>
                                        <p:tgtEl>
                                          <p:spTgt spid="12"/>
                                        </p:tgtEl>
                                        <p:attrNameLst>
                                          <p:attrName>ppt_y</p:attrName>
                                        </p:attrNameLst>
                                      </p:cBhvr>
                                      <p:tavLst>
                                        <p:tav tm="0">
                                          <p:val>
                                            <p:strVal val="ppt_y"/>
                                          </p:val>
                                        </p:tav>
                                        <p:tav tm="100000">
                                          <p:val>
                                            <p:strVal val="ppt_y"/>
                                          </p:val>
                                        </p:tav>
                                      </p:tavLst>
                                    </p:anim>
                                    <p:anim calcmode="lin" valueType="num">
                                      <p:cBhvr>
                                        <p:cTn id="87" dur="3000"/>
                                        <p:tgtEl>
                                          <p:spTgt spid="12"/>
                                        </p:tgtEl>
                                        <p:attrNameLst>
                                          <p:attrName>ppt_w</p:attrName>
                                        </p:attrNameLst>
                                      </p:cBhvr>
                                      <p:tavLst>
                                        <p:tav tm="0">
                                          <p:val>
                                            <p:strVal val="ppt_w"/>
                                          </p:val>
                                        </p:tav>
                                        <p:tav tm="100000">
                                          <p:val>
                                            <p:fltVal val="0"/>
                                          </p:val>
                                        </p:tav>
                                      </p:tavLst>
                                    </p:anim>
                                    <p:anim calcmode="lin" valueType="num">
                                      <p:cBhvr>
                                        <p:cTn id="88" dur="3000"/>
                                        <p:tgtEl>
                                          <p:spTgt spid="12"/>
                                        </p:tgtEl>
                                        <p:attrNameLst>
                                          <p:attrName>ppt_h</p:attrName>
                                        </p:attrNameLst>
                                      </p:cBhvr>
                                      <p:tavLst>
                                        <p:tav tm="0">
                                          <p:val>
                                            <p:strVal val="ppt_h"/>
                                          </p:val>
                                        </p:tav>
                                        <p:tav tm="100000">
                                          <p:val>
                                            <p:strVal val="ppt_h"/>
                                          </p:val>
                                        </p:tav>
                                      </p:tavLst>
                                    </p:anim>
                                    <p:set>
                                      <p:cBhvr>
                                        <p:cTn id="89" dur="1" fill="hold">
                                          <p:stCondLst>
                                            <p:cond delay="2999"/>
                                          </p:stCondLst>
                                        </p:cTn>
                                        <p:tgtEl>
                                          <p:spTgt spid="12"/>
                                        </p:tgtEl>
                                        <p:attrNameLst>
                                          <p:attrName>style.visibility</p:attrName>
                                        </p:attrNameLst>
                                      </p:cBhvr>
                                      <p:to>
                                        <p:strVal val="hidden"/>
                                      </p:to>
                                    </p:set>
                                  </p:childTnLst>
                                </p:cTn>
                              </p:par>
                              <p:par>
                                <p:cTn id="90" presetID="17" presetClass="exit" presetSubtype="2" fill="hold" grpId="1" nodeType="withEffect">
                                  <p:stCondLst>
                                    <p:cond delay="0"/>
                                  </p:stCondLst>
                                  <p:childTnLst>
                                    <p:anim calcmode="lin" valueType="num">
                                      <p:cBhvr>
                                        <p:cTn id="91" dur="3000"/>
                                        <p:tgtEl>
                                          <p:spTgt spid="16"/>
                                        </p:tgtEl>
                                        <p:attrNameLst>
                                          <p:attrName>ppt_x</p:attrName>
                                        </p:attrNameLst>
                                      </p:cBhvr>
                                      <p:tavLst>
                                        <p:tav tm="0">
                                          <p:val>
                                            <p:strVal val="ppt_x"/>
                                          </p:val>
                                        </p:tav>
                                        <p:tav tm="100000">
                                          <p:val>
                                            <p:strVal val="ppt_x+ppt_w/2"/>
                                          </p:val>
                                        </p:tav>
                                      </p:tavLst>
                                    </p:anim>
                                    <p:anim calcmode="lin" valueType="num">
                                      <p:cBhvr>
                                        <p:cTn id="92" dur="3000"/>
                                        <p:tgtEl>
                                          <p:spTgt spid="16"/>
                                        </p:tgtEl>
                                        <p:attrNameLst>
                                          <p:attrName>ppt_y</p:attrName>
                                        </p:attrNameLst>
                                      </p:cBhvr>
                                      <p:tavLst>
                                        <p:tav tm="0">
                                          <p:val>
                                            <p:strVal val="ppt_y"/>
                                          </p:val>
                                        </p:tav>
                                        <p:tav tm="100000">
                                          <p:val>
                                            <p:strVal val="ppt_y"/>
                                          </p:val>
                                        </p:tav>
                                      </p:tavLst>
                                    </p:anim>
                                    <p:anim calcmode="lin" valueType="num">
                                      <p:cBhvr>
                                        <p:cTn id="93" dur="3000"/>
                                        <p:tgtEl>
                                          <p:spTgt spid="16"/>
                                        </p:tgtEl>
                                        <p:attrNameLst>
                                          <p:attrName>ppt_w</p:attrName>
                                        </p:attrNameLst>
                                      </p:cBhvr>
                                      <p:tavLst>
                                        <p:tav tm="0">
                                          <p:val>
                                            <p:strVal val="ppt_w"/>
                                          </p:val>
                                        </p:tav>
                                        <p:tav tm="100000">
                                          <p:val>
                                            <p:fltVal val="0"/>
                                          </p:val>
                                        </p:tav>
                                      </p:tavLst>
                                    </p:anim>
                                    <p:anim calcmode="lin" valueType="num">
                                      <p:cBhvr>
                                        <p:cTn id="94" dur="3000"/>
                                        <p:tgtEl>
                                          <p:spTgt spid="16"/>
                                        </p:tgtEl>
                                        <p:attrNameLst>
                                          <p:attrName>ppt_h</p:attrName>
                                        </p:attrNameLst>
                                      </p:cBhvr>
                                      <p:tavLst>
                                        <p:tav tm="0">
                                          <p:val>
                                            <p:strVal val="ppt_h"/>
                                          </p:val>
                                        </p:tav>
                                        <p:tav tm="100000">
                                          <p:val>
                                            <p:strVal val="ppt_h"/>
                                          </p:val>
                                        </p:tav>
                                      </p:tavLst>
                                    </p:anim>
                                    <p:set>
                                      <p:cBhvr>
                                        <p:cTn id="95" dur="1" fill="hold">
                                          <p:stCondLst>
                                            <p:cond delay="2999"/>
                                          </p:stCondLst>
                                        </p:cTn>
                                        <p:tgtEl>
                                          <p:spTgt spid="16"/>
                                        </p:tgtEl>
                                        <p:attrNameLst>
                                          <p:attrName>style.visibility</p:attrName>
                                        </p:attrNameLst>
                                      </p:cBhvr>
                                      <p:to>
                                        <p:strVal val="hidden"/>
                                      </p:to>
                                    </p:set>
                                  </p:childTnLst>
                                </p:cTn>
                              </p:par>
                              <p:par>
                                <p:cTn id="96" presetID="17" presetClass="exit" presetSubtype="4" fill="hold" grpId="1" nodeType="withEffect">
                                  <p:stCondLst>
                                    <p:cond delay="0"/>
                                  </p:stCondLst>
                                  <p:childTnLst>
                                    <p:anim calcmode="lin" valueType="num">
                                      <p:cBhvr>
                                        <p:cTn id="97" dur="3000"/>
                                        <p:tgtEl>
                                          <p:spTgt spid="9"/>
                                        </p:tgtEl>
                                        <p:attrNameLst>
                                          <p:attrName>ppt_x</p:attrName>
                                        </p:attrNameLst>
                                      </p:cBhvr>
                                      <p:tavLst>
                                        <p:tav tm="0">
                                          <p:val>
                                            <p:strVal val="ppt_x"/>
                                          </p:val>
                                        </p:tav>
                                        <p:tav tm="100000">
                                          <p:val>
                                            <p:strVal val="ppt_x"/>
                                          </p:val>
                                        </p:tav>
                                      </p:tavLst>
                                    </p:anim>
                                    <p:anim calcmode="lin" valueType="num">
                                      <p:cBhvr>
                                        <p:cTn id="98" dur="3000"/>
                                        <p:tgtEl>
                                          <p:spTgt spid="9"/>
                                        </p:tgtEl>
                                        <p:attrNameLst>
                                          <p:attrName>ppt_y</p:attrName>
                                        </p:attrNameLst>
                                      </p:cBhvr>
                                      <p:tavLst>
                                        <p:tav tm="0">
                                          <p:val>
                                            <p:strVal val="ppt_y"/>
                                          </p:val>
                                        </p:tav>
                                        <p:tav tm="100000">
                                          <p:val>
                                            <p:strVal val="ppt_y+ppt_h/2"/>
                                          </p:val>
                                        </p:tav>
                                      </p:tavLst>
                                    </p:anim>
                                    <p:anim calcmode="lin" valueType="num">
                                      <p:cBhvr>
                                        <p:cTn id="99" dur="3000"/>
                                        <p:tgtEl>
                                          <p:spTgt spid="9"/>
                                        </p:tgtEl>
                                        <p:attrNameLst>
                                          <p:attrName>ppt_w</p:attrName>
                                        </p:attrNameLst>
                                      </p:cBhvr>
                                      <p:tavLst>
                                        <p:tav tm="0">
                                          <p:val>
                                            <p:strVal val="ppt_w"/>
                                          </p:val>
                                        </p:tav>
                                        <p:tav tm="100000">
                                          <p:val>
                                            <p:strVal val="ppt_w"/>
                                          </p:val>
                                        </p:tav>
                                      </p:tavLst>
                                    </p:anim>
                                    <p:anim calcmode="lin" valueType="num">
                                      <p:cBhvr>
                                        <p:cTn id="100" dur="3000"/>
                                        <p:tgtEl>
                                          <p:spTgt spid="9"/>
                                        </p:tgtEl>
                                        <p:attrNameLst>
                                          <p:attrName>ppt_h</p:attrName>
                                        </p:attrNameLst>
                                      </p:cBhvr>
                                      <p:tavLst>
                                        <p:tav tm="0">
                                          <p:val>
                                            <p:strVal val="ppt_h"/>
                                          </p:val>
                                        </p:tav>
                                        <p:tav tm="100000">
                                          <p:val>
                                            <p:fltVal val="0"/>
                                          </p:val>
                                        </p:tav>
                                      </p:tavLst>
                                    </p:anim>
                                    <p:set>
                                      <p:cBhvr>
                                        <p:cTn id="101" dur="1" fill="hold">
                                          <p:stCondLst>
                                            <p:cond delay="2999"/>
                                          </p:stCondLst>
                                        </p:cTn>
                                        <p:tgtEl>
                                          <p:spTgt spid="9"/>
                                        </p:tgtEl>
                                        <p:attrNameLst>
                                          <p:attrName>style.visibility</p:attrName>
                                        </p:attrNameLst>
                                      </p:cBhvr>
                                      <p:to>
                                        <p:strVal val="hidden"/>
                                      </p:to>
                                    </p:set>
                                  </p:childTnLst>
                                </p:cTn>
                              </p:par>
                              <p:par>
                                <p:cTn id="102" presetID="17" presetClass="exit" presetSubtype="4" fill="hold" grpId="1" nodeType="withEffect">
                                  <p:stCondLst>
                                    <p:cond delay="0"/>
                                  </p:stCondLst>
                                  <p:childTnLst>
                                    <p:anim calcmode="lin" valueType="num">
                                      <p:cBhvr>
                                        <p:cTn id="103" dur="3000"/>
                                        <p:tgtEl>
                                          <p:spTgt spid="13"/>
                                        </p:tgtEl>
                                        <p:attrNameLst>
                                          <p:attrName>ppt_x</p:attrName>
                                        </p:attrNameLst>
                                      </p:cBhvr>
                                      <p:tavLst>
                                        <p:tav tm="0">
                                          <p:val>
                                            <p:strVal val="ppt_x"/>
                                          </p:val>
                                        </p:tav>
                                        <p:tav tm="100000">
                                          <p:val>
                                            <p:strVal val="ppt_x"/>
                                          </p:val>
                                        </p:tav>
                                      </p:tavLst>
                                    </p:anim>
                                    <p:anim calcmode="lin" valueType="num">
                                      <p:cBhvr>
                                        <p:cTn id="104" dur="3000"/>
                                        <p:tgtEl>
                                          <p:spTgt spid="13"/>
                                        </p:tgtEl>
                                        <p:attrNameLst>
                                          <p:attrName>ppt_y</p:attrName>
                                        </p:attrNameLst>
                                      </p:cBhvr>
                                      <p:tavLst>
                                        <p:tav tm="0">
                                          <p:val>
                                            <p:strVal val="ppt_y"/>
                                          </p:val>
                                        </p:tav>
                                        <p:tav tm="100000">
                                          <p:val>
                                            <p:strVal val="ppt_y+ppt_h/2"/>
                                          </p:val>
                                        </p:tav>
                                      </p:tavLst>
                                    </p:anim>
                                    <p:anim calcmode="lin" valueType="num">
                                      <p:cBhvr>
                                        <p:cTn id="105" dur="3000"/>
                                        <p:tgtEl>
                                          <p:spTgt spid="13"/>
                                        </p:tgtEl>
                                        <p:attrNameLst>
                                          <p:attrName>ppt_w</p:attrName>
                                        </p:attrNameLst>
                                      </p:cBhvr>
                                      <p:tavLst>
                                        <p:tav tm="0">
                                          <p:val>
                                            <p:strVal val="ppt_w"/>
                                          </p:val>
                                        </p:tav>
                                        <p:tav tm="100000">
                                          <p:val>
                                            <p:strVal val="ppt_w"/>
                                          </p:val>
                                        </p:tav>
                                      </p:tavLst>
                                    </p:anim>
                                    <p:anim calcmode="lin" valueType="num">
                                      <p:cBhvr>
                                        <p:cTn id="106" dur="3000"/>
                                        <p:tgtEl>
                                          <p:spTgt spid="13"/>
                                        </p:tgtEl>
                                        <p:attrNameLst>
                                          <p:attrName>ppt_h</p:attrName>
                                        </p:attrNameLst>
                                      </p:cBhvr>
                                      <p:tavLst>
                                        <p:tav tm="0">
                                          <p:val>
                                            <p:strVal val="ppt_h"/>
                                          </p:val>
                                        </p:tav>
                                        <p:tav tm="100000">
                                          <p:val>
                                            <p:fltVal val="0"/>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xit" presetSubtype="4" fill="hold" grpId="1" nodeType="withEffect">
                                  <p:stCondLst>
                                    <p:cond delay="0"/>
                                  </p:stCondLst>
                                  <p:childTnLst>
                                    <p:anim calcmode="lin" valueType="num">
                                      <p:cBhvr>
                                        <p:cTn id="109" dur="3000"/>
                                        <p:tgtEl>
                                          <p:spTgt spid="17"/>
                                        </p:tgtEl>
                                        <p:attrNameLst>
                                          <p:attrName>ppt_x</p:attrName>
                                        </p:attrNameLst>
                                      </p:cBhvr>
                                      <p:tavLst>
                                        <p:tav tm="0">
                                          <p:val>
                                            <p:strVal val="ppt_x"/>
                                          </p:val>
                                        </p:tav>
                                        <p:tav tm="100000">
                                          <p:val>
                                            <p:strVal val="ppt_x"/>
                                          </p:val>
                                        </p:tav>
                                      </p:tavLst>
                                    </p:anim>
                                    <p:anim calcmode="lin" valueType="num">
                                      <p:cBhvr>
                                        <p:cTn id="110" dur="3000"/>
                                        <p:tgtEl>
                                          <p:spTgt spid="17"/>
                                        </p:tgtEl>
                                        <p:attrNameLst>
                                          <p:attrName>ppt_y</p:attrName>
                                        </p:attrNameLst>
                                      </p:cBhvr>
                                      <p:tavLst>
                                        <p:tav tm="0">
                                          <p:val>
                                            <p:strVal val="ppt_y"/>
                                          </p:val>
                                        </p:tav>
                                        <p:tav tm="100000">
                                          <p:val>
                                            <p:strVal val="ppt_y+ppt_h/2"/>
                                          </p:val>
                                        </p:tav>
                                      </p:tavLst>
                                    </p:anim>
                                    <p:anim calcmode="lin" valueType="num">
                                      <p:cBhvr>
                                        <p:cTn id="111" dur="3000"/>
                                        <p:tgtEl>
                                          <p:spTgt spid="17"/>
                                        </p:tgtEl>
                                        <p:attrNameLst>
                                          <p:attrName>ppt_w</p:attrName>
                                        </p:attrNameLst>
                                      </p:cBhvr>
                                      <p:tavLst>
                                        <p:tav tm="0">
                                          <p:val>
                                            <p:strVal val="ppt_w"/>
                                          </p:val>
                                        </p:tav>
                                        <p:tav tm="100000">
                                          <p:val>
                                            <p:strVal val="ppt_w"/>
                                          </p:val>
                                        </p:tav>
                                      </p:tavLst>
                                    </p:anim>
                                    <p:anim calcmode="lin" valueType="num">
                                      <p:cBhvr>
                                        <p:cTn id="112" dur="3000"/>
                                        <p:tgtEl>
                                          <p:spTgt spid="17"/>
                                        </p:tgtEl>
                                        <p:attrNameLst>
                                          <p:attrName>ppt_h</p:attrName>
                                        </p:attrNameLst>
                                      </p:cBhvr>
                                      <p:tavLst>
                                        <p:tav tm="0">
                                          <p:val>
                                            <p:strVal val="ppt_h"/>
                                          </p:val>
                                        </p:tav>
                                        <p:tav tm="100000">
                                          <p:val>
                                            <p:fltVal val="0"/>
                                          </p:val>
                                        </p:tav>
                                      </p:tavLst>
                                    </p:anim>
                                    <p:set>
                                      <p:cBhvr>
                                        <p:cTn id="113" dur="1" fill="hold">
                                          <p:stCondLst>
                                            <p:cond delay="2999"/>
                                          </p:stCondLst>
                                        </p:cTn>
                                        <p:tgtEl>
                                          <p:spTgt spid="17"/>
                                        </p:tgtEl>
                                        <p:attrNameLst>
                                          <p:attrName>style.visibility</p:attrName>
                                        </p:attrNameLst>
                                      </p:cBhvr>
                                      <p:to>
                                        <p:strVal val="hidden"/>
                                      </p:to>
                                    </p:set>
                                  </p:childTnLst>
                                </p:cTn>
                              </p:par>
                              <p:par>
                                <p:cTn id="114" presetID="16" presetClass="exit" presetSubtype="37" fill="hold" grpId="2" nodeType="withEffect">
                                  <p:stCondLst>
                                    <p:cond delay="0"/>
                                  </p:stCondLst>
                                  <p:childTnLst>
                                    <p:animEffect transition="out" filter="barn(outVertical)">
                                      <p:cBhvr>
                                        <p:cTn id="115" dur="3000"/>
                                        <p:tgtEl>
                                          <p:spTgt spid="11"/>
                                        </p:tgtEl>
                                      </p:cBhvr>
                                    </p:animEffect>
                                    <p:set>
                                      <p:cBhvr>
                                        <p:cTn id="116" dur="1" fill="hold">
                                          <p:stCondLst>
                                            <p:cond delay="2999"/>
                                          </p:stCondLst>
                                        </p:cTn>
                                        <p:tgtEl>
                                          <p:spTgt spid="11"/>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3000"/>
                                        <p:tgtEl>
                                          <p:spTgt spid="15"/>
                                        </p:tgtEl>
                                      </p:cBhvr>
                                    </p:animEffect>
                                    <p:set>
                                      <p:cBhvr>
                                        <p:cTn id="119" dur="1" fill="hold">
                                          <p:stCondLst>
                                            <p:cond delay="2999"/>
                                          </p:stCondLst>
                                        </p:cTn>
                                        <p:tgtEl>
                                          <p:spTgt spid="15"/>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3000"/>
                                        <p:tgtEl>
                                          <p:spTgt spid="10"/>
                                        </p:tgtEl>
                                      </p:cBhvr>
                                    </p:animEffect>
                                    <p:set>
                                      <p:cBhvr>
                                        <p:cTn id="122" dur="1" fill="hold">
                                          <p:stCondLst>
                                            <p:cond delay="2999"/>
                                          </p:stCondLst>
                                        </p:cTn>
                                        <p:tgtEl>
                                          <p:spTgt spid="10"/>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3000"/>
                                        <p:tgtEl>
                                          <p:spTgt spid="14"/>
                                        </p:tgtEl>
                                      </p:cBhvr>
                                    </p:animEffect>
                                    <p:set>
                                      <p:cBhvr>
                                        <p:cTn id="125" dur="1" fill="hold">
                                          <p:stCondLst>
                                            <p:cond delay="2999"/>
                                          </p:stCondLst>
                                        </p:cTn>
                                        <p:tgtEl>
                                          <p:spTgt spid="14"/>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2"/>
                                        </p:tgtEl>
                                      </p:cBhvr>
                                    </p:animEffect>
                                    <p:set>
                                      <p:cBhvr>
                                        <p:cTn id="128" dur="1" fill="hold">
                                          <p:stCondLst>
                                            <p:cond delay="2999"/>
                                          </p:stCondLst>
                                        </p:cTn>
                                        <p:tgtEl>
                                          <p:spTgt spid="12"/>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3000"/>
                                        <p:tgtEl>
                                          <p:spTgt spid="16"/>
                                        </p:tgtEl>
                                      </p:cBhvr>
                                    </p:animEffect>
                                    <p:set>
                                      <p:cBhvr>
                                        <p:cTn id="131" dur="1" fill="hold">
                                          <p:stCondLst>
                                            <p:cond delay="2999"/>
                                          </p:stCondLst>
                                        </p:cTn>
                                        <p:tgtEl>
                                          <p:spTgt spid="16"/>
                                        </p:tgtEl>
                                        <p:attrNameLst>
                                          <p:attrName>style.visibility</p:attrName>
                                        </p:attrNameLst>
                                      </p:cBhvr>
                                      <p:to>
                                        <p:strVal val="hidden"/>
                                      </p:to>
                                    </p:set>
                                  </p:childTnLst>
                                </p:cTn>
                              </p:par>
                              <p:par>
                                <p:cTn id="132" presetID="16" presetClass="exit" presetSubtype="37" fill="hold" grpId="2" nodeType="withEffect">
                                  <p:stCondLst>
                                    <p:cond delay="0"/>
                                  </p:stCondLst>
                                  <p:childTnLst>
                                    <p:animEffect transition="out" filter="barn(outVertical)">
                                      <p:cBhvr>
                                        <p:cTn id="133" dur="3000"/>
                                        <p:tgtEl>
                                          <p:spTgt spid="13"/>
                                        </p:tgtEl>
                                      </p:cBhvr>
                                    </p:animEffect>
                                    <p:set>
                                      <p:cBhvr>
                                        <p:cTn id="134" dur="1" fill="hold">
                                          <p:stCondLst>
                                            <p:cond delay="2999"/>
                                          </p:stCondLst>
                                        </p:cTn>
                                        <p:tgtEl>
                                          <p:spTgt spid="13"/>
                                        </p:tgtEl>
                                        <p:attrNameLst>
                                          <p:attrName>style.visibility</p:attrName>
                                        </p:attrNameLst>
                                      </p:cBhvr>
                                      <p:to>
                                        <p:strVal val="hidden"/>
                                      </p:to>
                                    </p:set>
                                  </p:childTnLst>
                                </p:cTn>
                              </p:par>
                              <p:par>
                                <p:cTn id="135" presetID="16" presetClass="exit" presetSubtype="37" fill="hold" grpId="2" nodeType="withEffect">
                                  <p:stCondLst>
                                    <p:cond delay="0"/>
                                  </p:stCondLst>
                                  <p:childTnLst>
                                    <p:animEffect transition="out" filter="barn(outVertical)">
                                      <p:cBhvr>
                                        <p:cTn id="136" dur="3000"/>
                                        <p:tgtEl>
                                          <p:spTgt spid="17"/>
                                        </p:tgtEl>
                                      </p:cBhvr>
                                    </p:animEffect>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P spid="7" grpId="1" animBg="1"/>
      <p:bldP spid="8" grpId="0" animBg="1"/>
      <p:bldP spid="8" grpId="1" animBg="1"/>
      <p:bldP spid="9" grpId="0" animBg="1"/>
      <p:bldP spid="9" grpId="1"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3189_640px.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827088"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116013" y="0"/>
            <a:ext cx="858837"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827088" y="0"/>
            <a:ext cx="287337"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316913" y="0"/>
            <a:ext cx="827087"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8027988" y="0"/>
            <a:ext cx="288925"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7092950" y="0"/>
            <a:ext cx="935038"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24075" y="179388"/>
            <a:ext cx="4824413" cy="5357812"/>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411413" y="336550"/>
            <a:ext cx="4248150" cy="4968875"/>
          </a:xfrm>
          <a:prstGeom prst="rect">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971550" y="4657725"/>
            <a:ext cx="68405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iglesia quedó muy dañada tras la 2ª Guerra Mundial y fue reconstruida en 1957. Pero conserva importantes obras de arte y las reliquias de San </a:t>
            </a:r>
            <a:r>
              <a:rPr lang="es-ES" i="1" dirty="0" err="1">
                <a:effectLst>
                  <a:glow rad="101600">
                    <a:schemeClr val="accent2">
                      <a:satMod val="175000"/>
                      <a:alpha val="40000"/>
                    </a:schemeClr>
                  </a:glow>
                  <a:outerShdw blurRad="38100" dist="38100" dir="2700000" algn="tl">
                    <a:srgbClr val="000000">
                      <a:alpha val="43137"/>
                    </a:srgbClr>
                  </a:outerShdw>
                </a:effectLst>
              </a:rPr>
              <a:t>Sebaldo</a:t>
            </a:r>
            <a:r>
              <a:rPr lang="es-ES" i="1" dirty="0">
                <a:effectLst>
                  <a:glow rad="101600">
                    <a:schemeClr val="accent2">
                      <a:satMod val="175000"/>
                      <a:alpha val="40000"/>
                    </a:schemeClr>
                  </a:glow>
                  <a:outerShdw blurRad="38100" dist="38100" dir="2700000" algn="tl">
                    <a:srgbClr val="000000">
                      <a:alpha val="43137"/>
                    </a:srgbClr>
                  </a:outerShdw>
                </a:effectLst>
              </a:rPr>
              <a:t>, el patrón de la ciudad.</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win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4" presetClass="exit" presetSubtype="32" fill="hold" nodeType="withEffect">
                                  <p:stCondLst>
                                    <p:cond delay="0"/>
                                  </p:stCondLst>
                                  <p:childTnLst>
                                    <p:animEffect transition="out" filter="box(out)">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14" presetClass="entr" presetSubtype="5"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randombar(vertical)">
                                      <p:cBhvr>
                                        <p:cTn id="31" dur="3000"/>
                                        <p:tgtEl>
                                          <p:spTgt spid="4"/>
                                        </p:tgtEl>
                                      </p:cBhvr>
                                    </p:animEffec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2/3*#ppt_w"/>
                                          </p:val>
                                        </p:tav>
                                        <p:tav tm="100000">
                                          <p:val>
                                            <p:strVal val="#ppt_w"/>
                                          </p:val>
                                        </p:tav>
                                      </p:tavLst>
                                    </p:anim>
                                    <p:anim calcmode="lin" valueType="num">
                                      <p:cBhvr>
                                        <p:cTn id="35" dur="3000" fill="hold"/>
                                        <p:tgtEl>
                                          <p:spTgt spid="4"/>
                                        </p:tgtEl>
                                        <p:attrNameLst>
                                          <p:attrName>ppt_h</p:attrName>
                                        </p:attrNameLst>
                                      </p:cBhvr>
                                      <p:tavLst>
                                        <p:tav tm="0">
                                          <p:val>
                                            <p:strVal val="2/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_EN_0057-Edit.jpg"/>
          <p:cNvPicPr>
            <a:picLocks noGrp="1" noChangeAspect="1"/>
          </p:cNvPicPr>
          <p:nvPr>
            <p:ph idx="1"/>
          </p:nvPr>
        </p:nvPicPr>
        <p:blipFill>
          <a:blip r:embed="rId2" cstate="print"/>
          <a:srcRect/>
          <a:stretch>
            <a:fillRect/>
          </a:stretch>
        </p:blipFill>
        <p:spPr>
          <a:xfrm>
            <a:off x="0" y="0"/>
            <a:ext cx="9144000" cy="60261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flipH="1">
            <a:off x="3286122" y="0"/>
            <a:ext cx="5857877" cy="5521796"/>
          </a:xfrm>
          <a:prstGeom prst="moon">
            <a:avLst>
              <a:gd name="adj" fmla="val 15276"/>
            </a:avLst>
          </a:prstGeom>
          <a:solidFill>
            <a:schemeClr val="accent2">
              <a:lumMod val="60000"/>
              <a:lumOff val="40000"/>
              <a:alpha val="60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V="1">
            <a:off x="0" y="-1"/>
            <a:ext cx="5786438" cy="5521795"/>
          </a:xfrm>
          <a:prstGeom prst="moon">
            <a:avLst>
              <a:gd name="adj" fmla="val 14829"/>
            </a:avLst>
          </a:prstGeom>
          <a:solidFill>
            <a:schemeClr val="accent2">
              <a:lumMod val="60000"/>
              <a:lumOff val="40000"/>
              <a:alpha val="60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250825" y="4370388"/>
            <a:ext cx="871378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Hauptmarkt</a:t>
            </a:r>
            <a:r>
              <a:rPr lang="es-ES" i="1" dirty="0">
                <a:effectLst>
                  <a:glow rad="101600">
                    <a:schemeClr val="accent2">
                      <a:satMod val="175000"/>
                      <a:alpha val="40000"/>
                    </a:schemeClr>
                  </a:glow>
                  <a:outerShdw blurRad="38100" dist="38100" dir="2700000" algn="tl">
                    <a:srgbClr val="000000">
                      <a:alpha val="43137"/>
                    </a:srgbClr>
                  </a:outerShdw>
                </a:effectLst>
              </a:rPr>
              <a:t>: La plaza más importante de la ciudad perdió tras la guerra, su aspecto medieval. Las únicas notas antiguas de la plaza son la </a:t>
            </a:r>
            <a:r>
              <a:rPr lang="es-ES" i="1" dirty="0" err="1">
                <a:effectLst>
                  <a:glow rad="101600">
                    <a:schemeClr val="accent2">
                      <a:satMod val="175000"/>
                      <a:alpha val="40000"/>
                    </a:schemeClr>
                  </a:glow>
                  <a:outerShdw blurRad="38100" dist="38100" dir="2700000" algn="tl">
                    <a:srgbClr val="000000">
                      <a:alpha val="43137"/>
                    </a:srgbClr>
                  </a:outerShdw>
                </a:effectLst>
              </a:rPr>
              <a:t>Frauenkirche</a:t>
            </a:r>
            <a:r>
              <a:rPr lang="es-ES" i="1" dirty="0">
                <a:effectLst>
                  <a:glow rad="101600">
                    <a:schemeClr val="accent2">
                      <a:satMod val="175000"/>
                      <a:alpha val="40000"/>
                    </a:schemeClr>
                  </a:glow>
                  <a:outerShdw blurRad="38100" dist="38100" dir="2700000" algn="tl">
                    <a:srgbClr val="000000">
                      <a:alpha val="43137"/>
                    </a:srgbClr>
                  </a:outerShdw>
                </a:effectLst>
              </a:rPr>
              <a:t> y, la fuente </a:t>
            </a:r>
            <a:r>
              <a:rPr lang="es-ES" i="1" dirty="0" err="1">
                <a:effectLst>
                  <a:glow rad="101600">
                    <a:schemeClr val="accent2">
                      <a:satMod val="175000"/>
                      <a:alpha val="40000"/>
                    </a:schemeClr>
                  </a:glow>
                  <a:outerShdw blurRad="38100" dist="38100" dir="2700000" algn="tl">
                    <a:srgbClr val="000000">
                      <a:alpha val="43137"/>
                    </a:srgbClr>
                  </a:outerShdw>
                </a:effectLst>
              </a:rPr>
              <a:t>Schöner</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Brunnen</a:t>
            </a:r>
            <a:r>
              <a:rPr lang="es-ES" i="1" dirty="0">
                <a:effectLst>
                  <a:glow rad="101600">
                    <a:schemeClr val="accent2">
                      <a:satMod val="175000"/>
                      <a:alpha val="40000"/>
                    </a:schemeClr>
                  </a:glow>
                  <a:outerShdw blurRad="38100" dist="38100" dir="2700000" algn="tl">
                    <a:srgbClr val="000000">
                      <a:alpha val="43137"/>
                    </a:srgbClr>
                  </a:outerShdw>
                </a:effectLst>
              </a:rPr>
              <a:t>. A la plaza de mercado acuden los locales durante todo el año para adquirir frutas y flores.</a:t>
            </a:r>
          </a:p>
        </p:txBody>
      </p:sp>
    </p:spTree>
  </p:cSld>
  <p:clrMapOvr>
    <a:masterClrMapping/>
  </p:clrMapOvr>
  <mc:AlternateContent xmlns:mc="http://schemas.openxmlformats.org/markup-compatibility/2006" xmlns:p14="http://schemas.microsoft.com/office/powerpoint/2010/main">
    <mc:Choice Requires="p14">
      <p:transition spd="slow" p14:dur="2000" advTm="34000">
        <p:comb dir="vert"/>
      </p:transition>
    </mc:Choice>
    <mc:Fallback xmlns="">
      <p:transition spd="slow" advTm="34000">
        <p:comb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8"/>
                                        </p:tgtEl>
                                        <p:attrNameLst>
                                          <p:attrName>r</p:attrName>
                                        </p:attrNameLst>
                                      </p:cBhvr>
                                    </p:animRot>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anim calcmode="lin" valueType="num">
                                      <p:cBhvr>
                                        <p:cTn id="12" dur="3000" fill="hold"/>
                                        <p:tgtEl>
                                          <p:spTgt spid="7"/>
                                        </p:tgtEl>
                                        <p:attrNameLst>
                                          <p:attrName>style.rotation</p:attrName>
                                        </p:attrNameLst>
                                      </p:cBhvr>
                                      <p:tavLst>
                                        <p:tav tm="0">
                                          <p:val>
                                            <p:fltVal val="720"/>
                                          </p:val>
                                        </p:tav>
                                        <p:tav tm="100000">
                                          <p:val>
                                            <p:fltVal val="0"/>
                                          </p:val>
                                        </p:tav>
                                      </p:tavLst>
                                    </p:anim>
                                    <p:anim calcmode="lin" valueType="num">
                                      <p:cBhvr>
                                        <p:cTn id="13" dur="3000" fill="hold"/>
                                        <p:tgtEl>
                                          <p:spTgt spid="7"/>
                                        </p:tgtEl>
                                        <p:attrNameLst>
                                          <p:attrName>ppt_h</p:attrName>
                                        </p:attrNameLst>
                                      </p:cBhvr>
                                      <p:tavLst>
                                        <p:tav tm="0">
                                          <p:val>
                                            <p:fltVal val="0"/>
                                          </p:val>
                                        </p:tav>
                                        <p:tav tm="100000">
                                          <p:val>
                                            <p:strVal val="#ppt_h"/>
                                          </p:val>
                                        </p:tav>
                                      </p:tavLst>
                                    </p:anim>
                                    <p:anim calcmode="lin" valueType="num">
                                      <p:cBhvr>
                                        <p:cTn id="14" dur="3000" fill="hold"/>
                                        <p:tgtEl>
                                          <p:spTgt spid="7"/>
                                        </p:tgtEl>
                                        <p:attrNameLst>
                                          <p:attrName>ppt_w</p:attrName>
                                        </p:attrNameLst>
                                      </p:cBhvr>
                                      <p:tavLst>
                                        <p:tav tm="0">
                                          <p:val>
                                            <p:fltVal val="0"/>
                                          </p:val>
                                        </p:tav>
                                        <p:tav tm="100000">
                                          <p:val>
                                            <p:strVal val="#ppt_w"/>
                                          </p:val>
                                        </p:tav>
                                      </p:tavLst>
                                    </p:anim>
                                  </p:childTnLst>
                                </p:cTn>
                              </p:par>
                              <p:par>
                                <p:cTn id="15" presetID="35"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3000"/>
                                        <p:tgtEl>
                                          <p:spTgt spid="8"/>
                                        </p:tgtEl>
                                      </p:cBhvr>
                                    </p:animEffect>
                                    <p:anim calcmode="lin" valueType="num">
                                      <p:cBhvr>
                                        <p:cTn id="18" dur="3000" fill="hold"/>
                                        <p:tgtEl>
                                          <p:spTgt spid="8"/>
                                        </p:tgtEl>
                                        <p:attrNameLst>
                                          <p:attrName>style.rotation</p:attrName>
                                        </p:attrNameLst>
                                      </p:cBhvr>
                                      <p:tavLst>
                                        <p:tav tm="0">
                                          <p:val>
                                            <p:fltVal val="720"/>
                                          </p:val>
                                        </p:tav>
                                        <p:tav tm="100000">
                                          <p:val>
                                            <p:fltVal val="0"/>
                                          </p:val>
                                        </p:tav>
                                      </p:tavLst>
                                    </p:anim>
                                    <p:anim calcmode="lin" valueType="num">
                                      <p:cBhvr>
                                        <p:cTn id="19" dur="3000" fill="hold"/>
                                        <p:tgtEl>
                                          <p:spTgt spid="8"/>
                                        </p:tgtEl>
                                        <p:attrNameLst>
                                          <p:attrName>ppt_h</p:attrName>
                                        </p:attrNameLst>
                                      </p:cBhvr>
                                      <p:tavLst>
                                        <p:tav tm="0">
                                          <p:val>
                                            <p:fltVal val="0"/>
                                          </p:val>
                                        </p:tav>
                                        <p:tav tm="100000">
                                          <p:val>
                                            <p:strVal val="#ppt_h"/>
                                          </p:val>
                                        </p:tav>
                                      </p:tavLst>
                                    </p:anim>
                                    <p:anim calcmode="lin" valueType="num">
                                      <p:cBhvr>
                                        <p:cTn id="20" dur="3000" fill="hold"/>
                                        <p:tgtEl>
                                          <p:spTgt spid="8"/>
                                        </p:tgtEl>
                                        <p:attrNameLst>
                                          <p:attrName>ppt_w</p:attrName>
                                        </p:attrNameLst>
                                      </p:cBhvr>
                                      <p:tavLst>
                                        <p:tav tm="0">
                                          <p:val>
                                            <p:fltVal val="0"/>
                                          </p:val>
                                        </p:tav>
                                        <p:tav tm="100000">
                                          <p:val>
                                            <p:strVal val="#ppt_w"/>
                                          </p:val>
                                        </p:tav>
                                      </p:tavLst>
                                    </p:anim>
                                  </p:childTnLst>
                                </p:cTn>
                              </p:par>
                            </p:childTnLst>
                          </p:cTn>
                        </p:par>
                        <p:par>
                          <p:cTn id="21" fill="hold" nodeType="afterGroup">
                            <p:stCondLst>
                              <p:cond delay="3000"/>
                            </p:stCondLst>
                            <p:childTnLst>
                              <p:par>
                                <p:cTn id="22" presetID="2" presetClass="exit" presetSubtype="2" fill="hold" nodeType="afterEffect">
                                  <p:stCondLst>
                                    <p:cond delay="0"/>
                                  </p:stCondLst>
                                  <p:childTnLst>
                                    <p:anim calcmode="lin" valueType="num">
                                      <p:cBhvr additive="base">
                                        <p:cTn id="23" dur="3000"/>
                                        <p:tgtEl>
                                          <p:spTgt spid="7"/>
                                        </p:tgtEl>
                                        <p:attrNameLst>
                                          <p:attrName>ppt_x</p:attrName>
                                        </p:attrNameLst>
                                      </p:cBhvr>
                                      <p:tavLst>
                                        <p:tav tm="0">
                                          <p:val>
                                            <p:strVal val="ppt_x"/>
                                          </p:val>
                                        </p:tav>
                                        <p:tav tm="100000">
                                          <p:val>
                                            <p:strVal val="1+ppt_w/2"/>
                                          </p:val>
                                        </p:tav>
                                      </p:tavLst>
                                    </p:anim>
                                    <p:anim calcmode="lin" valueType="num">
                                      <p:cBhvr additive="base">
                                        <p:cTn id="24" dur="3000"/>
                                        <p:tgtEl>
                                          <p:spTgt spid="7"/>
                                        </p:tgtEl>
                                        <p:attrNameLst>
                                          <p:attrName>ppt_y</p:attrName>
                                        </p:attrNameLst>
                                      </p:cBhvr>
                                      <p:tavLst>
                                        <p:tav tm="0">
                                          <p:val>
                                            <p:strVal val="ppt_y"/>
                                          </p:val>
                                        </p:tav>
                                        <p:tav tm="100000">
                                          <p:val>
                                            <p:strVal val="ppt_y"/>
                                          </p:val>
                                        </p:tav>
                                      </p:tavLst>
                                    </p:anim>
                                    <p:set>
                                      <p:cBhvr>
                                        <p:cTn id="25" dur="1" fill="hold">
                                          <p:stCondLst>
                                            <p:cond delay="2999"/>
                                          </p:stCondLst>
                                        </p:cTn>
                                        <p:tgtEl>
                                          <p:spTgt spid="7"/>
                                        </p:tgtEl>
                                        <p:attrNameLst>
                                          <p:attrName>style.visibility</p:attrName>
                                        </p:attrNameLst>
                                      </p:cBhvr>
                                      <p:to>
                                        <p:strVal val="hidden"/>
                                      </p:to>
                                    </p:set>
                                  </p:childTnLst>
                                </p:cTn>
                              </p:par>
                              <p:par>
                                <p:cTn id="26" presetID="2" presetClass="exit" presetSubtype="8" fill="hold"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0-ppt_w/2"/>
                                          </p:val>
                                        </p:tav>
                                      </p:tavLst>
                                    </p:anim>
                                    <p:anim calcmode="lin" valueType="num">
                                      <p:cBhvr additive="base">
                                        <p:cTn id="28" dur="3000"/>
                                        <p:tgtEl>
                                          <p:spTgt spid="8"/>
                                        </p:tgtEl>
                                        <p:attrNameLst>
                                          <p:attrName>ppt_y</p:attrName>
                                        </p:attrNameLst>
                                      </p:cBhvr>
                                      <p:tavLst>
                                        <p:tav tm="0">
                                          <p:val>
                                            <p:strVal val="ppt_y"/>
                                          </p:val>
                                        </p:tav>
                                        <p:tav tm="100000">
                                          <p:val>
                                            <p:strVal val="ppt_y"/>
                                          </p:val>
                                        </p:tav>
                                      </p:tavLst>
                                    </p:anim>
                                    <p:set>
                                      <p:cBhvr>
                                        <p:cTn id="29" dur="1" fill="hold">
                                          <p:stCondLst>
                                            <p:cond delay="2999"/>
                                          </p:stCondLst>
                                        </p:cTn>
                                        <p:tgtEl>
                                          <p:spTgt spid="8"/>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16" presetClass="entr" presetSubtype="42"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Horizont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1"/>
                                          </p:val>
                                        </p:tav>
                                        <p:tav tm="100000">
                                          <p:val>
                                            <p:strVal val="#ppt_x"/>
                                          </p:val>
                                        </p:tav>
                                      </p:tavLst>
                                    </p:anim>
                                    <p:anim calcmode="lin" valueType="num">
                                      <p:cBhvr>
                                        <p:cTn id="4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32295004_eaa9803b4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732295004_eaa9803b4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370388"/>
            <a:ext cx="82089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plaza del mercado. La </a:t>
            </a:r>
            <a:r>
              <a:rPr lang="es-ES" i="1" dirty="0" err="1">
                <a:effectLst>
                  <a:glow rad="101600">
                    <a:schemeClr val="accent2">
                      <a:satMod val="175000"/>
                      <a:alpha val="40000"/>
                    </a:schemeClr>
                  </a:glow>
                  <a:outerShdw blurRad="38100" dist="38100" dir="2700000" algn="tl">
                    <a:srgbClr val="000000">
                      <a:alpha val="43137"/>
                    </a:srgbClr>
                  </a:outerShdw>
                </a:effectLst>
              </a:rPr>
              <a:t>Hauptmarkt</a:t>
            </a:r>
            <a:r>
              <a:rPr lang="es-ES" i="1" dirty="0">
                <a:effectLst>
                  <a:glow rad="101600">
                    <a:schemeClr val="accent2">
                      <a:satMod val="175000"/>
                      <a:alpha val="40000"/>
                    </a:schemeClr>
                  </a:glow>
                  <a:outerShdw blurRad="38100" dist="38100" dir="2700000" algn="tl">
                    <a:srgbClr val="000000">
                      <a:alpha val="43137"/>
                    </a:srgbClr>
                  </a:outerShdw>
                </a:effectLst>
              </a:rPr>
              <a:t> algo así como el Mercado principal  con la iglesia de Ntra. Sra. al fondo bien podría considerarse el centro de la vida de los nuremburgueses. La amplia y diáfana plaza ha servido desde hace siglos para levantar el mercado de la ciudad.</a:t>
            </a:r>
          </a:p>
        </p:txBody>
      </p:sp>
    </p:spTree>
  </p:cSld>
  <p:clrMapOvr>
    <a:masterClrMapping/>
  </p:clrMapOvr>
  <mc:AlternateContent xmlns:mc="http://schemas.openxmlformats.org/markup-compatibility/2006" xmlns:p14="http://schemas.microsoft.com/office/powerpoint/2010/main">
    <mc:Choice Requires="p14">
      <p:transition spd="slow" p14:dur="2000" advTm="31000">
        <p:comb/>
      </p:transition>
    </mc:Choice>
    <mc:Fallback xmlns="">
      <p:transition spd="slow" advTm="31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na María\Mis documentos\Downloads\LOROS - PERIQUITOS\imagen_461007.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Anillo"/>
          <p:cNvSpPr/>
          <p:nvPr/>
        </p:nvSpPr>
        <p:spPr>
          <a:xfrm rot="1984983">
            <a:off x="981375" y="820976"/>
            <a:ext cx="7009578" cy="4071937"/>
          </a:xfrm>
          <a:prstGeom prst="donut">
            <a:avLst>
              <a:gd name="adj" fmla="val 4223"/>
            </a:avLst>
          </a:prstGeom>
          <a:solidFill>
            <a:schemeClr val="tx2">
              <a:lumMod val="25000"/>
              <a:alpha val="65000"/>
            </a:schemeClr>
          </a:solidFill>
          <a:ln>
            <a:solidFill>
              <a:schemeClr val="tx2">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nillo"/>
          <p:cNvSpPr/>
          <p:nvPr/>
        </p:nvSpPr>
        <p:spPr>
          <a:xfrm rot="19723768">
            <a:off x="1136815" y="789145"/>
            <a:ext cx="6843249" cy="4138612"/>
          </a:xfrm>
          <a:prstGeom prst="donut">
            <a:avLst>
              <a:gd name="adj" fmla="val 4040"/>
            </a:avLst>
          </a:prstGeom>
          <a:solidFill>
            <a:schemeClr val="tx2">
              <a:lumMod val="25000"/>
              <a:alpha val="65000"/>
            </a:schemeClr>
          </a:solidFill>
          <a:ln>
            <a:solidFill>
              <a:schemeClr val="tx2">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Anillo"/>
          <p:cNvSpPr/>
          <p:nvPr/>
        </p:nvSpPr>
        <p:spPr>
          <a:xfrm rot="1984983">
            <a:off x="984397" y="805632"/>
            <a:ext cx="7012328" cy="4094163"/>
          </a:xfrm>
          <a:prstGeom prst="donut">
            <a:avLst>
              <a:gd name="adj" fmla="val 4681"/>
            </a:avLst>
          </a:prstGeom>
          <a:solidFill>
            <a:schemeClr val="tx2">
              <a:lumMod val="25000"/>
              <a:alpha val="65000"/>
            </a:schemeClr>
          </a:solidFill>
          <a:ln>
            <a:solidFill>
              <a:schemeClr val="tx2">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Anillo"/>
          <p:cNvSpPr/>
          <p:nvPr/>
        </p:nvSpPr>
        <p:spPr>
          <a:xfrm rot="19723768">
            <a:off x="1101889" y="747621"/>
            <a:ext cx="6891587" cy="4186237"/>
          </a:xfrm>
          <a:prstGeom prst="donut">
            <a:avLst>
              <a:gd name="adj" fmla="val 4448"/>
            </a:avLst>
          </a:prstGeom>
          <a:solidFill>
            <a:schemeClr val="tx2">
              <a:lumMod val="25000"/>
              <a:alpha val="65000"/>
            </a:schemeClr>
          </a:solidFill>
          <a:ln>
            <a:solidFill>
              <a:schemeClr val="tx2">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CuadroTexto"/>
          <p:cNvSpPr txBox="1"/>
          <p:nvPr/>
        </p:nvSpPr>
        <p:spPr>
          <a:xfrm>
            <a:off x="611188" y="4945063"/>
            <a:ext cx="80645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Mercado de Navidad de Núremberg impregna de color el centro de la ciudad y se derrama por las calles cercanas a la </a:t>
            </a:r>
            <a:r>
              <a:rPr lang="es-ES" i="1" dirty="0" err="1">
                <a:effectLst>
                  <a:glow rad="101600">
                    <a:schemeClr val="accent2">
                      <a:satMod val="175000"/>
                      <a:alpha val="40000"/>
                    </a:schemeClr>
                  </a:glow>
                  <a:outerShdw blurRad="38100" dist="38100" dir="2700000" algn="tl">
                    <a:srgbClr val="000000">
                      <a:alpha val="43137"/>
                    </a:srgbClr>
                  </a:outerShdw>
                </a:effectLst>
              </a:rPr>
              <a:t>Hauptmarkt</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19000">
        <p14:ripple dir="ru"/>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1+ppt_w/2"/>
                                          </p:val>
                                        </p:tav>
                                      </p:tavLst>
                                    </p:anim>
                                    <p:anim calcmode="lin" valueType="num">
                                      <p:cBhvr additive="base">
                                        <p:cTn id="7" dur="3000"/>
                                        <p:tgtEl>
                                          <p:spTgt spid="4"/>
                                        </p:tgtEl>
                                        <p:attrNameLst>
                                          <p:attrName>ppt_y</p:attrName>
                                        </p:attrNameLst>
                                      </p:cBhvr>
                                      <p:tavLst>
                                        <p:tav tm="0">
                                          <p:val>
                                            <p:strVal val="ppt_y"/>
                                          </p:val>
                                        </p:tav>
                                        <p:tav tm="100000">
                                          <p:val>
                                            <p:strVal val="1+ppt_h/2"/>
                                          </p:val>
                                        </p:tav>
                                      </p:tavLst>
                                    </p:anim>
                                    <p:set>
                                      <p:cBhvr>
                                        <p:cTn id="8" dur="1" fill="hold">
                                          <p:stCondLst>
                                            <p:cond delay="299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0-ppt_w/2"/>
                                          </p:val>
                                        </p:tav>
                                      </p:tavLst>
                                    </p:anim>
                                    <p:anim calcmode="lin" valueType="num">
                                      <p:cBhvr additive="base">
                                        <p:cTn id="11" dur="3000"/>
                                        <p:tgtEl>
                                          <p:spTgt spid="5"/>
                                        </p:tgtEl>
                                        <p:attrNameLst>
                                          <p:attrName>ppt_y</p:attrName>
                                        </p:attrNameLst>
                                      </p:cBhvr>
                                      <p:tavLst>
                                        <p:tav tm="0">
                                          <p:val>
                                            <p:strVal val="ppt_y"/>
                                          </p:val>
                                        </p:tav>
                                        <p:tav tm="100000">
                                          <p:val>
                                            <p:strVal val="1+ppt_h/2"/>
                                          </p:val>
                                        </p:tav>
                                      </p:tavLst>
                                    </p:anim>
                                    <p:set>
                                      <p:cBhvr>
                                        <p:cTn id="12" dur="1" fill="hold">
                                          <p:stCondLst>
                                            <p:cond delay="299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0-ppt_w/2"/>
                                          </p:val>
                                        </p:tav>
                                      </p:tavLst>
                                    </p:anim>
                                    <p:anim calcmode="lin" valueType="num">
                                      <p:cBhvr additive="base">
                                        <p:cTn id="15" dur="3000"/>
                                        <p:tgtEl>
                                          <p:spTgt spid="7"/>
                                        </p:tgtEl>
                                        <p:attrNameLst>
                                          <p:attrName>ppt_y</p:attrName>
                                        </p:attrNameLst>
                                      </p:cBhvr>
                                      <p:tavLst>
                                        <p:tav tm="0">
                                          <p:val>
                                            <p:strVal val="ppt_y"/>
                                          </p:val>
                                        </p:tav>
                                        <p:tav tm="100000">
                                          <p:val>
                                            <p:strVal val="0-ppt_h/2"/>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1+ppt_w/2"/>
                                          </p:val>
                                        </p:tav>
                                      </p:tavLst>
                                    </p:anim>
                                    <p:anim calcmode="lin" valueType="num">
                                      <p:cBhvr additive="base">
                                        <p:cTn id="19" dur="3000"/>
                                        <p:tgtEl>
                                          <p:spTgt spid="8"/>
                                        </p:tgtEl>
                                        <p:attrNameLst>
                                          <p:attrName>ppt_y</p:attrName>
                                        </p:attrNameLst>
                                      </p:cBhvr>
                                      <p:tavLst>
                                        <p:tav tm="0">
                                          <p:val>
                                            <p:strVal val="ppt_y"/>
                                          </p:val>
                                        </p:tav>
                                        <p:tav tm="100000">
                                          <p:val>
                                            <p:strVal val="0-ppt_h/2"/>
                                          </p:val>
                                        </p:tav>
                                      </p:tavLst>
                                    </p:anim>
                                    <p:set>
                                      <p:cBhvr>
                                        <p:cTn id="20" dur="1" fill="hold">
                                          <p:stCondLst>
                                            <p:cond delay="2999"/>
                                          </p:stCondLst>
                                        </p:cTn>
                                        <p:tgtEl>
                                          <p:spTgt spid="8"/>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diamond(out)">
                                      <p:cBhvr>
                                        <p:cTn id="23" dur="3000"/>
                                        <p:tgtEl>
                                          <p:spTgt spid="1026"/>
                                        </p:tgtEl>
                                      </p:cBhvr>
                                    </p:animEffect>
                                  </p:childTnLst>
                                </p:cTn>
                              </p:par>
                              <p:par>
                                <p:cTn id="24" presetID="55" presetClass="entr" presetSubtype="0" fill="hold" nodeType="withEffect">
                                  <p:stCondLst>
                                    <p:cond delay="0"/>
                                  </p:stCondLst>
                                  <p:childTnLst>
                                    <p:set>
                                      <p:cBhvr>
                                        <p:cTn id="25" dur="1" fill="hold">
                                          <p:stCondLst>
                                            <p:cond delay="0"/>
                                          </p:stCondLst>
                                        </p:cTn>
                                        <p:tgtEl>
                                          <p:spTgt spid="1026"/>
                                        </p:tgtEl>
                                        <p:attrNameLst>
                                          <p:attrName>style.visibility</p:attrName>
                                        </p:attrNameLst>
                                      </p:cBhvr>
                                      <p:to>
                                        <p:strVal val="visible"/>
                                      </p:to>
                                    </p:set>
                                    <p:anim calcmode="lin" valueType="num">
                                      <p:cBhvr>
                                        <p:cTn id="26" dur="3000" fill="hold"/>
                                        <p:tgtEl>
                                          <p:spTgt spid="1026"/>
                                        </p:tgtEl>
                                        <p:attrNameLst>
                                          <p:attrName>ppt_w</p:attrName>
                                        </p:attrNameLst>
                                      </p:cBhvr>
                                      <p:tavLst>
                                        <p:tav tm="0">
                                          <p:val>
                                            <p:strVal val="#ppt_w*0.70"/>
                                          </p:val>
                                        </p:tav>
                                        <p:tav tm="100000">
                                          <p:val>
                                            <p:strVal val="#ppt_w"/>
                                          </p:val>
                                        </p:tav>
                                      </p:tavLst>
                                    </p:anim>
                                    <p:anim calcmode="lin" valueType="num">
                                      <p:cBhvr>
                                        <p:cTn id="27" dur="3000" fill="hold"/>
                                        <p:tgtEl>
                                          <p:spTgt spid="1026"/>
                                        </p:tgtEl>
                                        <p:attrNameLst>
                                          <p:attrName>ppt_h</p:attrName>
                                        </p:attrNameLst>
                                      </p:cBhvr>
                                      <p:tavLst>
                                        <p:tav tm="0">
                                          <p:val>
                                            <p:strVal val="#ppt_h"/>
                                          </p:val>
                                        </p:tav>
                                        <p:tav tm="100000">
                                          <p:val>
                                            <p:strVal val="#ppt_h"/>
                                          </p:val>
                                        </p:tav>
                                      </p:tavLst>
                                    </p:anim>
                                    <p:animEffect transition="in" filter="fade">
                                      <p:cBhvr>
                                        <p:cTn id="28" dur="3000"/>
                                        <p:tgtEl>
                                          <p:spTgt spid="1026"/>
                                        </p:tgtEl>
                                      </p:cBhvr>
                                    </p:animEffec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Gumpert Apollo.jpg"/>
          <p:cNvPicPr>
            <a:picLocks noChangeAspect="1" noChangeArrowheads="1"/>
          </p:cNvPicPr>
          <p:nvPr/>
        </p:nvPicPr>
        <p:blipFill>
          <a:blip r:embed="rId2" cstate="print"/>
          <a:srcRect r="75200"/>
          <a:stretch>
            <a:fillRect/>
          </a:stretch>
        </p:blipFill>
        <p:spPr bwMode="auto">
          <a:xfrm>
            <a:off x="0" y="0"/>
            <a:ext cx="2268538" cy="5715000"/>
          </a:xfrm>
          <a:prstGeom prst="rect">
            <a:avLst/>
          </a:prstGeom>
          <a:noFill/>
          <a:ln w="9525">
            <a:noFill/>
            <a:miter lim="800000"/>
            <a:headEnd/>
            <a:tailEnd/>
          </a:ln>
        </p:spPr>
      </p:pic>
      <p:pic>
        <p:nvPicPr>
          <p:cNvPr id="3" name="Picture 2" descr="C:\Users\Ana María\Desktop\Gumpert Apollo.jpg"/>
          <p:cNvPicPr>
            <a:picLocks noChangeAspect="1" noChangeArrowheads="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4" name="Picture 2" descr="C:\Users\Ana María\Desktop\Gumpert Apollo.jpg"/>
          <p:cNvPicPr>
            <a:picLocks noChangeAspect="1" noChangeArrowheads="1"/>
          </p:cNvPicPr>
          <p:nvPr/>
        </p:nvPicPr>
        <p:blipFill>
          <a:blip r:embed="rId2" cstate="print"/>
          <a:srcRect l="50000" r="24800"/>
          <a:stretch>
            <a:fillRect/>
          </a:stretch>
        </p:blipFill>
        <p:spPr bwMode="auto">
          <a:xfrm>
            <a:off x="4572000" y="0"/>
            <a:ext cx="2303463" cy="5715000"/>
          </a:xfrm>
          <a:prstGeom prst="rect">
            <a:avLst/>
          </a:prstGeom>
          <a:noFill/>
          <a:ln w="9525">
            <a:noFill/>
            <a:miter lim="800000"/>
            <a:headEnd/>
            <a:tailEnd/>
          </a:ln>
        </p:spPr>
      </p:pic>
      <p:pic>
        <p:nvPicPr>
          <p:cNvPr id="5" name="Picture 2" descr="C:\Users\Ana María\Desktop\Gumpert Apollo.jpg"/>
          <p:cNvPicPr>
            <a:picLocks noChangeAspect="1" noChangeArrowheads="1"/>
          </p:cNvPicPr>
          <p:nvPr/>
        </p:nvPicPr>
        <p:blipFill>
          <a:blip r:embed="rId2" cstate="print"/>
          <a:srcRect l="75200"/>
          <a:stretch>
            <a:fillRect/>
          </a:stretch>
        </p:blipFill>
        <p:spPr bwMode="auto">
          <a:xfrm>
            <a:off x="6875463" y="0"/>
            <a:ext cx="2268537" cy="5715000"/>
          </a:xfrm>
          <a:prstGeom prst="rect">
            <a:avLst/>
          </a:prstGeom>
          <a:noFill/>
          <a:ln w="9525">
            <a:noFill/>
            <a:miter lim="800000"/>
            <a:headEnd/>
            <a:tailEnd/>
          </a:ln>
        </p:spPr>
      </p:pic>
      <p:sp>
        <p:nvSpPr>
          <p:cNvPr id="6" name="5 CuadroTexto"/>
          <p:cNvSpPr txBox="1"/>
          <p:nvPr/>
        </p:nvSpPr>
        <p:spPr>
          <a:xfrm>
            <a:off x="684213" y="4657725"/>
            <a:ext cx="777557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plaza, grande y de planta casi cuadrada es perfecta para albergar varias hileras de puestos y tiendecitas navideñas de toldos rayados de blanco y rojo.</a:t>
            </a:r>
          </a:p>
        </p:txBody>
      </p:sp>
    </p:spTree>
  </p:cSld>
  <p:clrMapOvr>
    <a:masterClrMapping/>
  </p:clrMapOvr>
  <mc:AlternateContent xmlns:mc="http://schemas.openxmlformats.org/markup-compatibility/2006" xmlns:p14="http://schemas.microsoft.com/office/powerpoint/2010/main">
    <mc:Choice Requires="p14">
      <p:transition spd="slow" p14:dur="2250" advTm="21000">
        <p14:ripple dir="lu"/>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3000"/>
                                        <p:tgtEl>
                                          <p:spTgt spid="3"/>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5 Título"/>
          <p:cNvSpPr>
            <a:spLocks noGrp="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50179" name="16 Subtítulo"/>
          <p:cNvSpPr>
            <a:spLocks noGrp="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4" name="3 Imagen" descr="980214_623056644374305_1198406463_o.jpg"/>
          <p:cNvPicPr>
            <a:picLocks noChangeAspect="1"/>
          </p:cNvPicPr>
          <p:nvPr/>
        </p:nvPicPr>
        <p:blipFill>
          <a:blip r:embed="rId2" cstate="print"/>
          <a:srcRect/>
          <a:stretch>
            <a:fillRect/>
          </a:stretch>
        </p:blipFill>
        <p:spPr bwMode="auto">
          <a:xfrm>
            <a:off x="0" y="0"/>
            <a:ext cx="9144000" cy="5715000"/>
          </a:xfrm>
          <a:prstGeom prst="rect">
            <a:avLst/>
          </a:prstGeom>
          <a:gradFill rotWithShape="1">
            <a:gsLst>
              <a:gs pos="0">
                <a:srgbClr val="003A00"/>
              </a:gs>
              <a:gs pos="50000">
                <a:srgbClr val="9CB86E"/>
              </a:gs>
              <a:gs pos="100000">
                <a:srgbClr val="156B13"/>
              </a:gs>
            </a:gsLst>
            <a:lin ang="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298450"/>
            <a:ext cx="9144000" cy="534988"/>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833438"/>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1370013"/>
            <a:ext cx="9144000" cy="534987"/>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2441577"/>
            <a:ext cx="9144000" cy="534988"/>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976563"/>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3513142"/>
            <a:ext cx="9144000" cy="534987"/>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4048125"/>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4524375"/>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5060950"/>
            <a:ext cx="9144000" cy="41592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850" y="4370388"/>
            <a:ext cx="842486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iglesia de Nuestra Señora (</a:t>
            </a:r>
            <a:r>
              <a:rPr lang="es-ES" i="1" dirty="0" err="1">
                <a:effectLst>
                  <a:glow rad="101600">
                    <a:schemeClr val="accent2">
                      <a:satMod val="175000"/>
                      <a:alpha val="40000"/>
                    </a:schemeClr>
                  </a:glow>
                  <a:outerShdw blurRad="38100" dist="38100" dir="2700000" algn="tl">
                    <a:srgbClr val="000000">
                      <a:alpha val="43137"/>
                    </a:srgbClr>
                  </a:outerShdw>
                </a:effectLst>
              </a:rPr>
              <a:t>Frauenkirche</a:t>
            </a:r>
            <a:r>
              <a:rPr lang="es-ES" i="1" dirty="0">
                <a:effectLst>
                  <a:glow rad="101600">
                    <a:schemeClr val="accent2">
                      <a:satMod val="175000"/>
                      <a:alpha val="40000"/>
                    </a:schemeClr>
                  </a:glow>
                  <a:outerShdw blurRad="38100" dist="38100" dir="2700000" algn="tl">
                    <a:srgbClr val="000000">
                      <a:alpha val="43137"/>
                    </a:srgbClr>
                  </a:outerShdw>
                </a:effectLst>
              </a:rPr>
              <a:t>) fue construida entre los años 1352-1358 por orden del emperador Carlos IV, quién hizo levantar el templo con planta de salón en el lugar donde antiguamente se encontraba la sinagoga judía.</a:t>
            </a:r>
          </a:p>
        </p:txBody>
      </p:sp>
    </p:spTree>
  </p:cSld>
  <p:clrMapOvr>
    <a:masterClrMapping/>
  </p:clrMapOvr>
  <mc:AlternateContent xmlns:mc="http://schemas.openxmlformats.org/markup-compatibility/2006" xmlns:p14="http://schemas.microsoft.com/office/powerpoint/2010/main">
    <mc:Choice Requires="p14">
      <p:transition spd="slow" p14:dur="2250" advTm="28000">
        <p14:ripple dir="l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ppt_x"/>
                                          </p:val>
                                        </p:tav>
                                      </p:tavLst>
                                    </p:anim>
                                    <p:anim calcmode="lin" valueType="num">
                                      <p:cBhvr additive="base">
                                        <p:cTn id="11" dur="3000"/>
                                        <p:tgtEl>
                                          <p:spTgt spid="6"/>
                                        </p:tgtEl>
                                        <p:attrNameLst>
                                          <p:attrName>ppt_y</p:attrName>
                                        </p:attrNameLst>
                                      </p:cBhvr>
                                      <p:tavLst>
                                        <p:tav tm="0">
                                          <p:val>
                                            <p:strVal val="ppt_y"/>
                                          </p:val>
                                        </p:tav>
                                        <p:tav tm="100000">
                                          <p:val>
                                            <p:strVal val="0-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ppt_x"/>
                                          </p:val>
                                        </p:tav>
                                      </p:tavLst>
                                    </p:anim>
                                    <p:anim calcmode="lin" valueType="num">
                                      <p:cBhvr additive="base">
                                        <p:cTn id="15" dur="3000"/>
                                        <p:tgtEl>
                                          <p:spTgt spid="7"/>
                                        </p:tgtEl>
                                        <p:attrNameLst>
                                          <p:attrName>ppt_y</p:attrName>
                                        </p:attrNameLst>
                                      </p:cBhvr>
                                      <p:tavLst>
                                        <p:tav tm="0">
                                          <p:val>
                                            <p:strVal val="ppt_y"/>
                                          </p:val>
                                        </p:tav>
                                        <p:tav tm="100000">
                                          <p:val>
                                            <p:strVal val="0-ppt_h/2"/>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ppt_x"/>
                                          </p:val>
                                        </p:tav>
                                      </p:tavLst>
                                    </p:anim>
                                    <p:anim calcmode="lin" valueType="num">
                                      <p:cBhvr additive="base">
                                        <p:cTn id="19" dur="3000"/>
                                        <p:tgtEl>
                                          <p:spTgt spid="8"/>
                                        </p:tgtEl>
                                        <p:attrNameLst>
                                          <p:attrName>ppt_y</p:attrName>
                                        </p:attrNameLst>
                                      </p:cBhvr>
                                      <p:tavLst>
                                        <p:tav tm="0">
                                          <p:val>
                                            <p:strVal val="ppt_y"/>
                                          </p:val>
                                        </p:tav>
                                        <p:tav tm="100000">
                                          <p:val>
                                            <p:strVal val="0-ppt_h/2"/>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9"/>
                                        </p:tgtEl>
                                        <p:attrNameLst>
                                          <p:attrName>ppt_x</p:attrName>
                                        </p:attrNameLst>
                                      </p:cBhvr>
                                      <p:tavLst>
                                        <p:tav tm="0">
                                          <p:val>
                                            <p:strVal val="ppt_x"/>
                                          </p:val>
                                        </p:tav>
                                        <p:tav tm="100000">
                                          <p:val>
                                            <p:strVal val="ppt_x"/>
                                          </p:val>
                                        </p:tav>
                                      </p:tavLst>
                                    </p:anim>
                                    <p:anim calcmode="lin" valueType="num">
                                      <p:cBhvr additive="base">
                                        <p:cTn id="23" dur="3000"/>
                                        <p:tgtEl>
                                          <p:spTgt spid="9"/>
                                        </p:tgtEl>
                                        <p:attrNameLst>
                                          <p:attrName>ppt_y</p:attrName>
                                        </p:attrNameLst>
                                      </p:cBhvr>
                                      <p:tavLst>
                                        <p:tav tm="0">
                                          <p:val>
                                            <p:strVal val="ppt_y"/>
                                          </p:val>
                                        </p:tav>
                                        <p:tav tm="100000">
                                          <p:val>
                                            <p:strVal val="0-ppt_h/2"/>
                                          </p:val>
                                        </p:tav>
                                      </p:tavLst>
                                    </p:anim>
                                    <p:set>
                                      <p:cBhvr>
                                        <p:cTn id="24" dur="1" fill="hold">
                                          <p:stCondLst>
                                            <p:cond delay="2999"/>
                                          </p:stCondLst>
                                        </p:cTn>
                                        <p:tgtEl>
                                          <p:spTgt spid="9"/>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ppt_x"/>
                                          </p:val>
                                        </p:tav>
                                      </p:tavLst>
                                    </p:anim>
                                    <p:anim calcmode="lin" valueType="num">
                                      <p:cBhvr additive="base">
                                        <p:cTn id="27" dur="3000"/>
                                        <p:tgtEl>
                                          <p:spTgt spid="10"/>
                                        </p:tgtEl>
                                        <p:attrNameLst>
                                          <p:attrName>ppt_y</p:attrName>
                                        </p:attrNameLst>
                                      </p:cBhvr>
                                      <p:tavLst>
                                        <p:tav tm="0">
                                          <p:val>
                                            <p:strVal val="ppt_y"/>
                                          </p:val>
                                        </p:tav>
                                        <p:tav tm="100000">
                                          <p:val>
                                            <p:strVal val="0-ppt_h/2"/>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3000"/>
                                        <p:tgtEl>
                                          <p:spTgt spid="11"/>
                                        </p:tgtEl>
                                        <p:attrNameLst>
                                          <p:attrName>ppt_x</p:attrName>
                                        </p:attrNameLst>
                                      </p:cBhvr>
                                      <p:tavLst>
                                        <p:tav tm="0">
                                          <p:val>
                                            <p:strVal val="ppt_x"/>
                                          </p:val>
                                        </p:tav>
                                        <p:tav tm="100000">
                                          <p:val>
                                            <p:strVal val="ppt_x"/>
                                          </p:val>
                                        </p:tav>
                                      </p:tavLst>
                                    </p:anim>
                                    <p:anim calcmode="lin" valueType="num">
                                      <p:cBhvr additive="base">
                                        <p:cTn id="31" dur="3000"/>
                                        <p:tgtEl>
                                          <p:spTgt spid="11"/>
                                        </p:tgtEl>
                                        <p:attrNameLst>
                                          <p:attrName>ppt_y</p:attrName>
                                        </p:attrNameLst>
                                      </p:cBhvr>
                                      <p:tavLst>
                                        <p:tav tm="0">
                                          <p:val>
                                            <p:strVal val="ppt_y"/>
                                          </p:val>
                                        </p:tav>
                                        <p:tav tm="100000">
                                          <p:val>
                                            <p:strVal val="0-ppt_h/2"/>
                                          </p:val>
                                        </p:tav>
                                      </p:tavLst>
                                    </p:anim>
                                    <p:set>
                                      <p:cBhvr>
                                        <p:cTn id="32" dur="1" fill="hold">
                                          <p:stCondLst>
                                            <p:cond delay="2999"/>
                                          </p:stCondLst>
                                        </p:cTn>
                                        <p:tgtEl>
                                          <p:spTgt spid="11"/>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ppt_x"/>
                                          </p:val>
                                        </p:tav>
                                      </p:tavLst>
                                    </p:anim>
                                    <p:anim calcmode="lin" valueType="num">
                                      <p:cBhvr additive="base">
                                        <p:cTn id="35" dur="3000"/>
                                        <p:tgtEl>
                                          <p:spTgt spid="12"/>
                                        </p:tgtEl>
                                        <p:attrNameLst>
                                          <p:attrName>ppt_y</p:attrName>
                                        </p:attrNameLst>
                                      </p:cBhvr>
                                      <p:tavLst>
                                        <p:tav tm="0">
                                          <p:val>
                                            <p:strVal val="ppt_y"/>
                                          </p:val>
                                        </p:tav>
                                        <p:tav tm="100000">
                                          <p:val>
                                            <p:strVal val="0-ppt_h/2"/>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13"/>
                                        </p:tgtEl>
                                        <p:attrNameLst>
                                          <p:attrName>ppt_x</p:attrName>
                                        </p:attrNameLst>
                                      </p:cBhvr>
                                      <p:tavLst>
                                        <p:tav tm="0">
                                          <p:val>
                                            <p:strVal val="ppt_x"/>
                                          </p:val>
                                        </p:tav>
                                        <p:tav tm="100000">
                                          <p:val>
                                            <p:strVal val="ppt_x"/>
                                          </p:val>
                                        </p:tav>
                                      </p:tavLst>
                                    </p:anim>
                                    <p:anim calcmode="lin" valueType="num">
                                      <p:cBhvr additive="base">
                                        <p:cTn id="39" dur="3000"/>
                                        <p:tgtEl>
                                          <p:spTgt spid="13"/>
                                        </p:tgtEl>
                                        <p:attrNameLst>
                                          <p:attrName>ppt_y</p:attrName>
                                        </p:attrNameLst>
                                      </p:cBhvr>
                                      <p:tavLst>
                                        <p:tav tm="0">
                                          <p:val>
                                            <p:strVal val="ppt_y"/>
                                          </p:val>
                                        </p:tav>
                                        <p:tav tm="100000">
                                          <p:val>
                                            <p:strVal val="0-ppt_h/2"/>
                                          </p:val>
                                        </p:tav>
                                      </p:tavLst>
                                    </p:anim>
                                    <p:set>
                                      <p:cBhvr>
                                        <p:cTn id="40" dur="1" fill="hold">
                                          <p:stCondLst>
                                            <p:cond delay="2999"/>
                                          </p:stCondLst>
                                        </p:cTn>
                                        <p:tgtEl>
                                          <p:spTgt spid="13"/>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3000"/>
                                        <p:tgtEl>
                                          <p:spTgt spid="14"/>
                                        </p:tgtEl>
                                        <p:attrNameLst>
                                          <p:attrName>ppt_x</p:attrName>
                                        </p:attrNameLst>
                                      </p:cBhvr>
                                      <p:tavLst>
                                        <p:tav tm="0">
                                          <p:val>
                                            <p:strVal val="ppt_x"/>
                                          </p:val>
                                        </p:tav>
                                        <p:tav tm="100000">
                                          <p:val>
                                            <p:strVal val="ppt_x"/>
                                          </p:val>
                                        </p:tav>
                                      </p:tavLst>
                                    </p:anim>
                                    <p:anim calcmode="lin" valueType="num">
                                      <p:cBhvr additive="base">
                                        <p:cTn id="43" dur="3000"/>
                                        <p:tgtEl>
                                          <p:spTgt spid="14"/>
                                        </p:tgtEl>
                                        <p:attrNameLst>
                                          <p:attrName>ppt_y</p:attrName>
                                        </p:attrNameLst>
                                      </p:cBhvr>
                                      <p:tavLst>
                                        <p:tav tm="0">
                                          <p:val>
                                            <p:strVal val="ppt_y"/>
                                          </p:val>
                                        </p:tav>
                                        <p:tav tm="100000">
                                          <p:val>
                                            <p:strVal val="0-ppt_h/2"/>
                                          </p:val>
                                        </p:tav>
                                      </p:tavLst>
                                    </p:anim>
                                    <p:set>
                                      <p:cBhvr>
                                        <p:cTn id="44" dur="1" fill="hold">
                                          <p:stCondLst>
                                            <p:cond delay="2999"/>
                                          </p:stCondLst>
                                        </p:cTn>
                                        <p:tgtEl>
                                          <p:spTgt spid="14"/>
                                        </p:tgtEl>
                                        <p:attrNameLst>
                                          <p:attrName>style.visibility</p:attrName>
                                        </p:attrNameLst>
                                      </p:cBhvr>
                                      <p:to>
                                        <p:strVal val="hidden"/>
                                      </p:to>
                                    </p:set>
                                  </p:childTnLst>
                                </p:cTn>
                              </p:par>
                              <p:par>
                                <p:cTn id="45" presetID="20" presetClass="exit" presetSubtype="0" fill="hold" nodeType="withEffect">
                                  <p:stCondLst>
                                    <p:cond delay="0"/>
                                  </p:stCondLst>
                                  <p:childTnLst>
                                    <p:animEffect transition="out" filter="wedge">
                                      <p:cBhvr>
                                        <p:cTn id="46" dur="3000"/>
                                        <p:tgtEl>
                                          <p:spTgt spid="5"/>
                                        </p:tgtEl>
                                      </p:cBhvr>
                                    </p:animEffect>
                                    <p:set>
                                      <p:cBhvr>
                                        <p:cTn id="47" dur="1" fill="hold">
                                          <p:stCondLst>
                                            <p:cond delay="2999"/>
                                          </p:stCondLst>
                                        </p:cTn>
                                        <p:tgtEl>
                                          <p:spTgt spid="5"/>
                                        </p:tgtEl>
                                        <p:attrNameLst>
                                          <p:attrName>style.visibility</p:attrName>
                                        </p:attrNameLst>
                                      </p:cBhvr>
                                      <p:to>
                                        <p:strVal val="hidden"/>
                                      </p:to>
                                    </p:set>
                                  </p:childTnLst>
                                </p:cTn>
                              </p:par>
                              <p:par>
                                <p:cTn id="48" presetID="20" presetClass="exit" presetSubtype="0" fill="hold" nodeType="withEffect">
                                  <p:stCondLst>
                                    <p:cond delay="0"/>
                                  </p:stCondLst>
                                  <p:childTnLst>
                                    <p:animEffect transition="out" filter="wedge">
                                      <p:cBhvr>
                                        <p:cTn id="49" dur="3000"/>
                                        <p:tgtEl>
                                          <p:spTgt spid="6"/>
                                        </p:tgtEl>
                                      </p:cBhvr>
                                    </p:animEffect>
                                    <p:set>
                                      <p:cBhvr>
                                        <p:cTn id="50" dur="1" fill="hold">
                                          <p:stCondLst>
                                            <p:cond delay="2999"/>
                                          </p:stCondLst>
                                        </p:cTn>
                                        <p:tgtEl>
                                          <p:spTgt spid="6"/>
                                        </p:tgtEl>
                                        <p:attrNameLst>
                                          <p:attrName>style.visibility</p:attrName>
                                        </p:attrNameLst>
                                      </p:cBhvr>
                                      <p:to>
                                        <p:strVal val="hidden"/>
                                      </p:to>
                                    </p:set>
                                  </p:childTnLst>
                                </p:cTn>
                              </p:par>
                              <p:par>
                                <p:cTn id="51" presetID="20" presetClass="exit" presetSubtype="0" fill="hold" nodeType="withEffect">
                                  <p:stCondLst>
                                    <p:cond delay="0"/>
                                  </p:stCondLst>
                                  <p:childTnLst>
                                    <p:animEffect transition="out" filter="wedge">
                                      <p:cBhvr>
                                        <p:cTn id="52" dur="3000"/>
                                        <p:tgtEl>
                                          <p:spTgt spid="7"/>
                                        </p:tgtEl>
                                      </p:cBhvr>
                                    </p:animEffect>
                                    <p:set>
                                      <p:cBhvr>
                                        <p:cTn id="53" dur="1" fill="hold">
                                          <p:stCondLst>
                                            <p:cond delay="2999"/>
                                          </p:stCondLst>
                                        </p:cTn>
                                        <p:tgtEl>
                                          <p:spTgt spid="7"/>
                                        </p:tgtEl>
                                        <p:attrNameLst>
                                          <p:attrName>style.visibility</p:attrName>
                                        </p:attrNameLst>
                                      </p:cBhvr>
                                      <p:to>
                                        <p:strVal val="hidden"/>
                                      </p:to>
                                    </p:set>
                                  </p:childTnLst>
                                </p:cTn>
                              </p:par>
                              <p:par>
                                <p:cTn id="54" presetID="20" presetClass="exit" presetSubtype="0" fill="hold" nodeType="withEffect">
                                  <p:stCondLst>
                                    <p:cond delay="0"/>
                                  </p:stCondLst>
                                  <p:childTnLst>
                                    <p:animEffect transition="out" filter="wedge">
                                      <p:cBhvr>
                                        <p:cTn id="55" dur="3000"/>
                                        <p:tgtEl>
                                          <p:spTgt spid="8"/>
                                        </p:tgtEl>
                                      </p:cBhvr>
                                    </p:animEffect>
                                    <p:set>
                                      <p:cBhvr>
                                        <p:cTn id="56" dur="1" fill="hold">
                                          <p:stCondLst>
                                            <p:cond delay="2999"/>
                                          </p:stCondLst>
                                        </p:cTn>
                                        <p:tgtEl>
                                          <p:spTgt spid="8"/>
                                        </p:tgtEl>
                                        <p:attrNameLst>
                                          <p:attrName>style.visibility</p:attrName>
                                        </p:attrNameLst>
                                      </p:cBhvr>
                                      <p:to>
                                        <p:strVal val="hidden"/>
                                      </p:to>
                                    </p:set>
                                  </p:childTnLst>
                                </p:cTn>
                              </p:par>
                              <p:par>
                                <p:cTn id="57" presetID="20" presetClass="exit" presetSubtype="0" fill="hold" nodeType="withEffect">
                                  <p:stCondLst>
                                    <p:cond delay="0"/>
                                  </p:stCondLst>
                                  <p:childTnLst>
                                    <p:animEffect transition="out" filter="wedge">
                                      <p:cBhvr>
                                        <p:cTn id="58" dur="3000"/>
                                        <p:tgtEl>
                                          <p:spTgt spid="9"/>
                                        </p:tgtEl>
                                      </p:cBhvr>
                                    </p:animEffect>
                                    <p:set>
                                      <p:cBhvr>
                                        <p:cTn id="59" dur="1" fill="hold">
                                          <p:stCondLst>
                                            <p:cond delay="2999"/>
                                          </p:stCondLst>
                                        </p:cTn>
                                        <p:tgtEl>
                                          <p:spTgt spid="9"/>
                                        </p:tgtEl>
                                        <p:attrNameLst>
                                          <p:attrName>style.visibility</p:attrName>
                                        </p:attrNameLst>
                                      </p:cBhvr>
                                      <p:to>
                                        <p:strVal val="hidden"/>
                                      </p:to>
                                    </p:set>
                                  </p:childTnLst>
                                </p:cTn>
                              </p:par>
                              <p:par>
                                <p:cTn id="60" presetID="20" presetClass="exit" presetSubtype="0" fill="hold" nodeType="withEffect">
                                  <p:stCondLst>
                                    <p:cond delay="0"/>
                                  </p:stCondLst>
                                  <p:childTnLst>
                                    <p:animEffect transition="out" filter="wedge">
                                      <p:cBhvr>
                                        <p:cTn id="61" dur="3000"/>
                                        <p:tgtEl>
                                          <p:spTgt spid="10"/>
                                        </p:tgtEl>
                                      </p:cBhvr>
                                    </p:animEffect>
                                    <p:set>
                                      <p:cBhvr>
                                        <p:cTn id="62" dur="1" fill="hold">
                                          <p:stCondLst>
                                            <p:cond delay="2999"/>
                                          </p:stCondLst>
                                        </p:cTn>
                                        <p:tgtEl>
                                          <p:spTgt spid="10"/>
                                        </p:tgtEl>
                                        <p:attrNameLst>
                                          <p:attrName>style.visibility</p:attrName>
                                        </p:attrNameLst>
                                      </p:cBhvr>
                                      <p:to>
                                        <p:strVal val="hidden"/>
                                      </p:to>
                                    </p:set>
                                  </p:childTnLst>
                                </p:cTn>
                              </p:par>
                              <p:par>
                                <p:cTn id="63" presetID="20" presetClass="exit" presetSubtype="0" fill="hold" nodeType="withEffect">
                                  <p:stCondLst>
                                    <p:cond delay="0"/>
                                  </p:stCondLst>
                                  <p:childTnLst>
                                    <p:animEffect transition="out" filter="wedge">
                                      <p:cBhvr>
                                        <p:cTn id="64" dur="3000"/>
                                        <p:tgtEl>
                                          <p:spTgt spid="11"/>
                                        </p:tgtEl>
                                      </p:cBhvr>
                                    </p:animEffect>
                                    <p:set>
                                      <p:cBhvr>
                                        <p:cTn id="65" dur="1" fill="hold">
                                          <p:stCondLst>
                                            <p:cond delay="2999"/>
                                          </p:stCondLst>
                                        </p:cTn>
                                        <p:tgtEl>
                                          <p:spTgt spid="11"/>
                                        </p:tgtEl>
                                        <p:attrNameLst>
                                          <p:attrName>style.visibility</p:attrName>
                                        </p:attrNameLst>
                                      </p:cBhvr>
                                      <p:to>
                                        <p:strVal val="hidden"/>
                                      </p:to>
                                    </p:set>
                                  </p:childTnLst>
                                </p:cTn>
                              </p:par>
                              <p:par>
                                <p:cTn id="66" presetID="20" presetClass="exit" presetSubtype="0" fill="hold" nodeType="withEffect">
                                  <p:stCondLst>
                                    <p:cond delay="0"/>
                                  </p:stCondLst>
                                  <p:childTnLst>
                                    <p:animEffect transition="out" filter="wedge">
                                      <p:cBhvr>
                                        <p:cTn id="67" dur="3000"/>
                                        <p:tgtEl>
                                          <p:spTgt spid="12"/>
                                        </p:tgtEl>
                                      </p:cBhvr>
                                    </p:animEffect>
                                    <p:set>
                                      <p:cBhvr>
                                        <p:cTn id="68" dur="1" fill="hold">
                                          <p:stCondLst>
                                            <p:cond delay="2999"/>
                                          </p:stCondLst>
                                        </p:cTn>
                                        <p:tgtEl>
                                          <p:spTgt spid="12"/>
                                        </p:tgtEl>
                                        <p:attrNameLst>
                                          <p:attrName>style.visibility</p:attrName>
                                        </p:attrNameLst>
                                      </p:cBhvr>
                                      <p:to>
                                        <p:strVal val="hidden"/>
                                      </p:to>
                                    </p:set>
                                  </p:childTnLst>
                                </p:cTn>
                              </p:par>
                              <p:par>
                                <p:cTn id="69" presetID="20" presetClass="exit" presetSubtype="0" fill="hold" nodeType="withEffect">
                                  <p:stCondLst>
                                    <p:cond delay="0"/>
                                  </p:stCondLst>
                                  <p:childTnLst>
                                    <p:animEffect transition="out" filter="wedge">
                                      <p:cBhvr>
                                        <p:cTn id="70" dur="3000"/>
                                        <p:tgtEl>
                                          <p:spTgt spid="13"/>
                                        </p:tgtEl>
                                      </p:cBhvr>
                                    </p:animEffect>
                                    <p:set>
                                      <p:cBhvr>
                                        <p:cTn id="71" dur="1" fill="hold">
                                          <p:stCondLst>
                                            <p:cond delay="2999"/>
                                          </p:stCondLst>
                                        </p:cTn>
                                        <p:tgtEl>
                                          <p:spTgt spid="13"/>
                                        </p:tgtEl>
                                        <p:attrNameLst>
                                          <p:attrName>style.visibility</p:attrName>
                                        </p:attrNameLst>
                                      </p:cBhvr>
                                      <p:to>
                                        <p:strVal val="hidden"/>
                                      </p:to>
                                    </p:set>
                                  </p:childTnLst>
                                </p:cTn>
                              </p:par>
                              <p:par>
                                <p:cTn id="72" presetID="20" presetClass="exit" presetSubtype="0" fill="hold" nodeType="withEffect">
                                  <p:stCondLst>
                                    <p:cond delay="0"/>
                                  </p:stCondLst>
                                  <p:childTnLst>
                                    <p:animEffect transition="out" filter="wedge">
                                      <p:cBhvr>
                                        <p:cTn id="73" dur="3000"/>
                                        <p:tgtEl>
                                          <p:spTgt spid="14"/>
                                        </p:tgtEl>
                                      </p:cBhvr>
                                    </p:animEffect>
                                    <p:set>
                                      <p:cBhvr>
                                        <p:cTn id="74" dur="1" fill="hold">
                                          <p:stCondLst>
                                            <p:cond delay="2999"/>
                                          </p:stCondLst>
                                        </p:cTn>
                                        <p:tgtEl>
                                          <p:spTgt spid="14"/>
                                        </p:tgtEl>
                                        <p:attrNameLst>
                                          <p:attrName>style.visibility</p:attrName>
                                        </p:attrNameLst>
                                      </p:cBhvr>
                                      <p:to>
                                        <p:strVal val="hidden"/>
                                      </p:to>
                                    </p:set>
                                  </p:childTnLst>
                                </p:cTn>
                              </p:par>
                              <p:par>
                                <p:cTn id="75" presetID="2" presetClass="entr" presetSubtype="4"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3000" fill="hold"/>
                                        <p:tgtEl>
                                          <p:spTgt spid="4"/>
                                        </p:tgtEl>
                                        <p:attrNameLst>
                                          <p:attrName>ppt_x</p:attrName>
                                        </p:attrNameLst>
                                      </p:cBhvr>
                                      <p:tavLst>
                                        <p:tav tm="0">
                                          <p:val>
                                            <p:strVal val="#ppt_x"/>
                                          </p:val>
                                        </p:tav>
                                        <p:tav tm="100000">
                                          <p:val>
                                            <p:strVal val="#ppt_x"/>
                                          </p:val>
                                        </p:tav>
                                      </p:tavLst>
                                    </p:anim>
                                    <p:anim calcmode="lin" valueType="num">
                                      <p:cBhvr additive="base">
                                        <p:cTn id="78" dur="3000" fill="hold"/>
                                        <p:tgtEl>
                                          <p:spTgt spid="4"/>
                                        </p:tgtEl>
                                        <p:attrNameLst>
                                          <p:attrName>ppt_y</p:attrName>
                                        </p:attrNameLst>
                                      </p:cBhvr>
                                      <p:tavLst>
                                        <p:tav tm="0">
                                          <p:val>
                                            <p:strVal val="1+#ppt_h/2"/>
                                          </p:val>
                                        </p:tav>
                                        <p:tav tm="100000">
                                          <p:val>
                                            <p:strVal val="#ppt_y"/>
                                          </p:val>
                                        </p:tav>
                                      </p:tavLst>
                                    </p:anim>
                                  </p:childTnLst>
                                </p:cTn>
                              </p:par>
                              <p:par>
                                <p:cTn id="79" presetID="16" presetClass="entr" presetSubtype="37"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Vertical)">
                                      <p:cBhvr>
                                        <p:cTn id="81" dur="3000"/>
                                        <p:tgtEl>
                                          <p:spTgt spid="4"/>
                                        </p:tgtEl>
                                      </p:cBhvr>
                                    </p:animEffect>
                                  </p:childTnLst>
                                </p:cTn>
                              </p:par>
                            </p:childTnLst>
                          </p:cTn>
                        </p:par>
                        <p:par>
                          <p:cTn id="82" fill="hold">
                            <p:stCondLst>
                              <p:cond delay="3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16"/>
                                        </p:tgtEl>
                                        <p:attrNameLst>
                                          <p:attrName>style.visibility</p:attrName>
                                        </p:attrNameLst>
                                      </p:cBhvr>
                                      <p:to>
                                        <p:strVal val="visible"/>
                                      </p:to>
                                    </p:set>
                                    <p:animEffect transition="in" filter="fade">
                                      <p:cBhvr>
                                        <p:cTn id="85" dur="1000"/>
                                        <p:tgtEl>
                                          <p:spTgt spid="16"/>
                                        </p:tgtEl>
                                      </p:cBhvr>
                                    </p:animEffect>
                                    <p:anim calcmode="lin" valueType="num">
                                      <p:cBhvr>
                                        <p:cTn id="86" dur="1000" fill="hold"/>
                                        <p:tgtEl>
                                          <p:spTgt spid="16"/>
                                        </p:tgtEl>
                                        <p:attrNameLst>
                                          <p:attrName>ppt_x</p:attrName>
                                        </p:attrNameLst>
                                      </p:cBhvr>
                                      <p:tavLst>
                                        <p:tav tm="0">
                                          <p:val>
                                            <p:strVal val="#ppt_x-.1"/>
                                          </p:val>
                                        </p:tav>
                                        <p:tav tm="100000">
                                          <p:val>
                                            <p:strVal val="#ppt_x"/>
                                          </p:val>
                                        </p:tav>
                                      </p:tavLst>
                                    </p:anim>
                                    <p:anim calcmode="lin" valueType="num">
                                      <p:cBhvr>
                                        <p:cTn id="8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isajes-extraordinarios-amazing-landscapes-14.jpg"/>
          <p:cNvPicPr>
            <a:picLocks noGrp="1" noChangeAspect="1"/>
          </p:cNvPicPr>
          <p:nvPr>
            <p:ph idx="1"/>
          </p:nvPr>
        </p:nvPicPr>
        <p:blipFill>
          <a:blip r:embed="rId2" cstate="print"/>
          <a:srcRect/>
          <a:stretch>
            <a:fillRect/>
          </a:stretch>
        </p:blipFill>
        <p:spPr>
          <a:xfrm>
            <a:off x="0" y="11113"/>
            <a:ext cx="9144000" cy="569277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mbinar"/>
          <p:cNvSpPr/>
          <p:nvPr/>
        </p:nvSpPr>
        <p:spPr>
          <a:xfrm rot="10800000">
            <a:off x="0" y="2798763"/>
            <a:ext cx="4214813"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ombinar"/>
          <p:cNvSpPr/>
          <p:nvPr/>
        </p:nvSpPr>
        <p:spPr>
          <a:xfrm>
            <a:off x="4929188" y="0"/>
            <a:ext cx="4214812"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ombinar"/>
          <p:cNvSpPr/>
          <p:nvPr/>
        </p:nvSpPr>
        <p:spPr>
          <a:xfrm>
            <a:off x="2714625" y="0"/>
            <a:ext cx="4214813"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ombinar"/>
          <p:cNvSpPr/>
          <p:nvPr/>
        </p:nvSpPr>
        <p:spPr>
          <a:xfrm>
            <a:off x="0" y="0"/>
            <a:ext cx="4214813"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ombinar"/>
          <p:cNvSpPr/>
          <p:nvPr/>
        </p:nvSpPr>
        <p:spPr>
          <a:xfrm rot="10800000">
            <a:off x="2714625" y="2798763"/>
            <a:ext cx="4214813"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ombinar"/>
          <p:cNvSpPr/>
          <p:nvPr/>
        </p:nvSpPr>
        <p:spPr>
          <a:xfrm rot="10800000">
            <a:off x="4929188" y="2798763"/>
            <a:ext cx="4214812"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188" y="4657725"/>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interior está dividido en tres naves por cuatro pilares redondos y está cubierto por bóvedas reticuladas. En el coro se conservan algunas vidrieras originales de principios del siglo XVI, donadas por Carlos IV.</a:t>
            </a:r>
          </a:p>
        </p:txBody>
      </p:sp>
    </p:spTree>
  </p:cSld>
  <p:clrMapOvr>
    <a:masterClrMapping/>
  </p:clrMapOvr>
  <mc:AlternateContent xmlns:mc="http://schemas.openxmlformats.org/markup-compatibility/2006" xmlns:p14="http://schemas.microsoft.com/office/powerpoint/2010/main">
    <mc:Choice Requires="p14">
      <p:transition spd="slow" p14:dur="2250" advTm="29000">
        <p14:ripple dir="r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3000"/>
                                        <p:tgtEl>
                                          <p:spTgt spid="17"/>
                                        </p:tgtEl>
                                      </p:cBhvr>
                                    </p:animEffect>
                                  </p:childTnLst>
                                </p:cTn>
                              </p:par>
                              <p:par>
                                <p:cTn id="8" presetID="16" presetClass="entr" presetSubtype="21"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arn(inVertical)">
                                      <p:cBhvr>
                                        <p:cTn id="10" dur="3000"/>
                                        <p:tgtEl>
                                          <p:spTgt spid="18"/>
                                        </p:tgtEl>
                                      </p:cBhvr>
                                    </p:animEffect>
                                  </p:childTnLst>
                                </p:cTn>
                              </p:par>
                              <p:par>
                                <p:cTn id="11" presetID="16" presetClass="entr" presetSubtype="21"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arn(inVertical)">
                                      <p:cBhvr>
                                        <p:cTn id="13" dur="3000"/>
                                        <p:tgtEl>
                                          <p:spTgt spid="19"/>
                                        </p:tgtEl>
                                      </p:cBhvr>
                                    </p:animEffect>
                                  </p:childTnLst>
                                </p:cTn>
                              </p:par>
                              <p:par>
                                <p:cTn id="14" presetID="16" presetClass="entr" presetSubtype="2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3000"/>
                                        <p:tgtEl>
                                          <p:spTgt spid="6"/>
                                        </p:tgtEl>
                                      </p:cBhvr>
                                    </p:animEffect>
                                  </p:childTnLst>
                                </p:cTn>
                              </p:par>
                              <p:par>
                                <p:cTn id="17" presetID="16" presetClass="entr" presetSubtype="21"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arn(inVertical)">
                                      <p:cBhvr>
                                        <p:cTn id="19" dur="3000"/>
                                        <p:tgtEl>
                                          <p:spTgt spid="20"/>
                                        </p:tgtEl>
                                      </p:cBhvr>
                                    </p:animEffect>
                                  </p:childTnLst>
                                </p:cTn>
                              </p:par>
                              <p:par>
                                <p:cTn id="20" presetID="16" presetClass="entr" presetSubtype="21"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3000"/>
                                        <p:tgtEl>
                                          <p:spTgt spid="21"/>
                                        </p:tgtEl>
                                      </p:cBhvr>
                                    </p:animEffect>
                                  </p:childTnLst>
                                </p:cTn>
                              </p:par>
                              <p:par>
                                <p:cTn id="23" presetID="35"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3000"/>
                                        <p:tgtEl>
                                          <p:spTgt spid="17"/>
                                        </p:tgtEl>
                                      </p:cBhvr>
                                    </p:animEffect>
                                    <p:anim calcmode="lin" valueType="num">
                                      <p:cBhvr>
                                        <p:cTn id="26" dur="3000" fill="hold"/>
                                        <p:tgtEl>
                                          <p:spTgt spid="17"/>
                                        </p:tgtEl>
                                        <p:attrNameLst>
                                          <p:attrName>style.rotation</p:attrName>
                                        </p:attrNameLst>
                                      </p:cBhvr>
                                      <p:tavLst>
                                        <p:tav tm="0">
                                          <p:val>
                                            <p:fltVal val="720"/>
                                          </p:val>
                                        </p:tav>
                                        <p:tav tm="100000">
                                          <p:val>
                                            <p:fltVal val="0"/>
                                          </p:val>
                                        </p:tav>
                                      </p:tavLst>
                                    </p:anim>
                                    <p:anim calcmode="lin" valueType="num">
                                      <p:cBhvr>
                                        <p:cTn id="27" dur="3000" fill="hold"/>
                                        <p:tgtEl>
                                          <p:spTgt spid="17"/>
                                        </p:tgtEl>
                                        <p:attrNameLst>
                                          <p:attrName>ppt_h</p:attrName>
                                        </p:attrNameLst>
                                      </p:cBhvr>
                                      <p:tavLst>
                                        <p:tav tm="0">
                                          <p:val>
                                            <p:fltVal val="0"/>
                                          </p:val>
                                        </p:tav>
                                        <p:tav tm="100000">
                                          <p:val>
                                            <p:strVal val="#ppt_h"/>
                                          </p:val>
                                        </p:tav>
                                      </p:tavLst>
                                    </p:anim>
                                    <p:anim calcmode="lin" valueType="num">
                                      <p:cBhvr>
                                        <p:cTn id="28" dur="3000" fill="hold"/>
                                        <p:tgtEl>
                                          <p:spTgt spid="17"/>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3000"/>
                                        <p:tgtEl>
                                          <p:spTgt spid="18"/>
                                        </p:tgtEl>
                                      </p:cBhvr>
                                    </p:animEffect>
                                    <p:anim calcmode="lin" valueType="num">
                                      <p:cBhvr>
                                        <p:cTn id="32" dur="3000" fill="hold"/>
                                        <p:tgtEl>
                                          <p:spTgt spid="18"/>
                                        </p:tgtEl>
                                        <p:attrNameLst>
                                          <p:attrName>style.rotation</p:attrName>
                                        </p:attrNameLst>
                                      </p:cBhvr>
                                      <p:tavLst>
                                        <p:tav tm="0">
                                          <p:val>
                                            <p:fltVal val="720"/>
                                          </p:val>
                                        </p:tav>
                                        <p:tav tm="100000">
                                          <p:val>
                                            <p:fltVal val="0"/>
                                          </p:val>
                                        </p:tav>
                                      </p:tavLst>
                                    </p:anim>
                                    <p:anim calcmode="lin" valueType="num">
                                      <p:cBhvr>
                                        <p:cTn id="33" dur="3000" fill="hold"/>
                                        <p:tgtEl>
                                          <p:spTgt spid="18"/>
                                        </p:tgtEl>
                                        <p:attrNameLst>
                                          <p:attrName>ppt_h</p:attrName>
                                        </p:attrNameLst>
                                      </p:cBhvr>
                                      <p:tavLst>
                                        <p:tav tm="0">
                                          <p:val>
                                            <p:fltVal val="0"/>
                                          </p:val>
                                        </p:tav>
                                        <p:tav tm="100000">
                                          <p:val>
                                            <p:strVal val="#ppt_h"/>
                                          </p:val>
                                        </p:tav>
                                      </p:tavLst>
                                    </p:anim>
                                    <p:anim calcmode="lin" valueType="num">
                                      <p:cBhvr>
                                        <p:cTn id="34" dur="3000" fill="hold"/>
                                        <p:tgtEl>
                                          <p:spTgt spid="18"/>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3000"/>
                                        <p:tgtEl>
                                          <p:spTgt spid="19"/>
                                        </p:tgtEl>
                                      </p:cBhvr>
                                    </p:animEffect>
                                    <p:anim calcmode="lin" valueType="num">
                                      <p:cBhvr>
                                        <p:cTn id="38" dur="3000" fill="hold"/>
                                        <p:tgtEl>
                                          <p:spTgt spid="19"/>
                                        </p:tgtEl>
                                        <p:attrNameLst>
                                          <p:attrName>style.rotation</p:attrName>
                                        </p:attrNameLst>
                                      </p:cBhvr>
                                      <p:tavLst>
                                        <p:tav tm="0">
                                          <p:val>
                                            <p:fltVal val="720"/>
                                          </p:val>
                                        </p:tav>
                                        <p:tav tm="100000">
                                          <p:val>
                                            <p:fltVal val="0"/>
                                          </p:val>
                                        </p:tav>
                                      </p:tavLst>
                                    </p:anim>
                                    <p:anim calcmode="lin" valueType="num">
                                      <p:cBhvr>
                                        <p:cTn id="39" dur="3000" fill="hold"/>
                                        <p:tgtEl>
                                          <p:spTgt spid="19"/>
                                        </p:tgtEl>
                                        <p:attrNameLst>
                                          <p:attrName>ppt_h</p:attrName>
                                        </p:attrNameLst>
                                      </p:cBhvr>
                                      <p:tavLst>
                                        <p:tav tm="0">
                                          <p:val>
                                            <p:fltVal val="0"/>
                                          </p:val>
                                        </p:tav>
                                        <p:tav tm="100000">
                                          <p:val>
                                            <p:strVal val="#ppt_h"/>
                                          </p:val>
                                        </p:tav>
                                      </p:tavLst>
                                    </p:anim>
                                    <p:anim calcmode="lin" valueType="num">
                                      <p:cBhvr>
                                        <p:cTn id="40" dur="3000" fill="hold"/>
                                        <p:tgtEl>
                                          <p:spTgt spid="19"/>
                                        </p:tgtEl>
                                        <p:attrNameLst>
                                          <p:attrName>ppt_w</p:attrName>
                                        </p:attrNameLst>
                                      </p:cBhvr>
                                      <p:tavLst>
                                        <p:tav tm="0">
                                          <p:val>
                                            <p:fltVal val="0"/>
                                          </p:val>
                                        </p:tav>
                                        <p:tav tm="100000">
                                          <p:val>
                                            <p:strVal val="#ppt_w"/>
                                          </p:val>
                                        </p:tav>
                                      </p:tavLst>
                                    </p:anim>
                                  </p:childTnLst>
                                </p:cTn>
                              </p:par>
                              <p:par>
                                <p:cTn id="41" presetID="35" presetClass="entr" presetSubtype="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3000"/>
                                        <p:tgtEl>
                                          <p:spTgt spid="6"/>
                                        </p:tgtEl>
                                      </p:cBhvr>
                                    </p:animEffect>
                                    <p:anim calcmode="lin" valueType="num">
                                      <p:cBhvr>
                                        <p:cTn id="44" dur="3000" fill="hold"/>
                                        <p:tgtEl>
                                          <p:spTgt spid="6"/>
                                        </p:tgtEl>
                                        <p:attrNameLst>
                                          <p:attrName>style.rotation</p:attrName>
                                        </p:attrNameLst>
                                      </p:cBhvr>
                                      <p:tavLst>
                                        <p:tav tm="0">
                                          <p:val>
                                            <p:fltVal val="720"/>
                                          </p:val>
                                        </p:tav>
                                        <p:tav tm="100000">
                                          <p:val>
                                            <p:fltVal val="0"/>
                                          </p:val>
                                        </p:tav>
                                      </p:tavLst>
                                    </p:anim>
                                    <p:anim calcmode="lin" valueType="num">
                                      <p:cBhvr>
                                        <p:cTn id="45" dur="3000" fill="hold"/>
                                        <p:tgtEl>
                                          <p:spTgt spid="6"/>
                                        </p:tgtEl>
                                        <p:attrNameLst>
                                          <p:attrName>ppt_h</p:attrName>
                                        </p:attrNameLst>
                                      </p:cBhvr>
                                      <p:tavLst>
                                        <p:tav tm="0">
                                          <p:val>
                                            <p:fltVal val="0"/>
                                          </p:val>
                                        </p:tav>
                                        <p:tav tm="100000">
                                          <p:val>
                                            <p:strVal val="#ppt_h"/>
                                          </p:val>
                                        </p:tav>
                                      </p:tavLst>
                                    </p:anim>
                                    <p:anim calcmode="lin" valueType="num">
                                      <p:cBhvr>
                                        <p:cTn id="46" dur="3000" fill="hold"/>
                                        <p:tgtEl>
                                          <p:spTgt spid="6"/>
                                        </p:tgtEl>
                                        <p:attrNameLst>
                                          <p:attrName>ppt_w</p:attrName>
                                        </p:attrNameLst>
                                      </p:cBhvr>
                                      <p:tavLst>
                                        <p:tav tm="0">
                                          <p:val>
                                            <p:fltVal val="0"/>
                                          </p:val>
                                        </p:tav>
                                        <p:tav tm="100000">
                                          <p:val>
                                            <p:strVal val="#ppt_w"/>
                                          </p:val>
                                        </p:tav>
                                      </p:tavLst>
                                    </p:anim>
                                  </p:childTnLst>
                                </p:cTn>
                              </p:par>
                              <p:par>
                                <p:cTn id="47" presetID="35" presetClass="entr" presetSubtype="0"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3000"/>
                                        <p:tgtEl>
                                          <p:spTgt spid="20"/>
                                        </p:tgtEl>
                                      </p:cBhvr>
                                    </p:animEffect>
                                    <p:anim calcmode="lin" valueType="num">
                                      <p:cBhvr>
                                        <p:cTn id="50" dur="3000" fill="hold"/>
                                        <p:tgtEl>
                                          <p:spTgt spid="20"/>
                                        </p:tgtEl>
                                        <p:attrNameLst>
                                          <p:attrName>style.rotation</p:attrName>
                                        </p:attrNameLst>
                                      </p:cBhvr>
                                      <p:tavLst>
                                        <p:tav tm="0">
                                          <p:val>
                                            <p:fltVal val="720"/>
                                          </p:val>
                                        </p:tav>
                                        <p:tav tm="100000">
                                          <p:val>
                                            <p:fltVal val="0"/>
                                          </p:val>
                                        </p:tav>
                                      </p:tavLst>
                                    </p:anim>
                                    <p:anim calcmode="lin" valueType="num">
                                      <p:cBhvr>
                                        <p:cTn id="51" dur="3000" fill="hold"/>
                                        <p:tgtEl>
                                          <p:spTgt spid="20"/>
                                        </p:tgtEl>
                                        <p:attrNameLst>
                                          <p:attrName>ppt_h</p:attrName>
                                        </p:attrNameLst>
                                      </p:cBhvr>
                                      <p:tavLst>
                                        <p:tav tm="0">
                                          <p:val>
                                            <p:fltVal val="0"/>
                                          </p:val>
                                        </p:tav>
                                        <p:tav tm="100000">
                                          <p:val>
                                            <p:strVal val="#ppt_h"/>
                                          </p:val>
                                        </p:tav>
                                      </p:tavLst>
                                    </p:anim>
                                    <p:anim calcmode="lin" valueType="num">
                                      <p:cBhvr>
                                        <p:cTn id="52" dur="3000" fill="hold"/>
                                        <p:tgtEl>
                                          <p:spTgt spid="20"/>
                                        </p:tgtEl>
                                        <p:attrNameLst>
                                          <p:attrName>ppt_w</p:attrName>
                                        </p:attrNameLst>
                                      </p:cBhvr>
                                      <p:tavLst>
                                        <p:tav tm="0">
                                          <p:val>
                                            <p:fltVal val="0"/>
                                          </p:val>
                                        </p:tav>
                                        <p:tav tm="100000">
                                          <p:val>
                                            <p:strVal val="#ppt_w"/>
                                          </p:val>
                                        </p:tav>
                                      </p:tavLst>
                                    </p:anim>
                                  </p:childTnLst>
                                </p:cTn>
                              </p:par>
                              <p:par>
                                <p:cTn id="53" presetID="35" presetClass="entr" presetSubtype="0"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3000"/>
                                        <p:tgtEl>
                                          <p:spTgt spid="21"/>
                                        </p:tgtEl>
                                      </p:cBhvr>
                                    </p:animEffect>
                                    <p:anim calcmode="lin" valueType="num">
                                      <p:cBhvr>
                                        <p:cTn id="56" dur="3000" fill="hold"/>
                                        <p:tgtEl>
                                          <p:spTgt spid="21"/>
                                        </p:tgtEl>
                                        <p:attrNameLst>
                                          <p:attrName>style.rotation</p:attrName>
                                        </p:attrNameLst>
                                      </p:cBhvr>
                                      <p:tavLst>
                                        <p:tav tm="0">
                                          <p:val>
                                            <p:fltVal val="720"/>
                                          </p:val>
                                        </p:tav>
                                        <p:tav tm="100000">
                                          <p:val>
                                            <p:fltVal val="0"/>
                                          </p:val>
                                        </p:tav>
                                      </p:tavLst>
                                    </p:anim>
                                    <p:anim calcmode="lin" valueType="num">
                                      <p:cBhvr>
                                        <p:cTn id="57" dur="3000" fill="hold"/>
                                        <p:tgtEl>
                                          <p:spTgt spid="21"/>
                                        </p:tgtEl>
                                        <p:attrNameLst>
                                          <p:attrName>ppt_h</p:attrName>
                                        </p:attrNameLst>
                                      </p:cBhvr>
                                      <p:tavLst>
                                        <p:tav tm="0">
                                          <p:val>
                                            <p:fltVal val="0"/>
                                          </p:val>
                                        </p:tav>
                                        <p:tav tm="100000">
                                          <p:val>
                                            <p:strVal val="#ppt_h"/>
                                          </p:val>
                                        </p:tav>
                                      </p:tavLst>
                                    </p:anim>
                                    <p:anim calcmode="lin" valueType="num">
                                      <p:cBhvr>
                                        <p:cTn id="58" dur="3000" fill="hold"/>
                                        <p:tgtEl>
                                          <p:spTgt spid="21"/>
                                        </p:tgtEl>
                                        <p:attrNameLst>
                                          <p:attrName>ppt_w</p:attrName>
                                        </p:attrNameLst>
                                      </p:cBhvr>
                                      <p:tavLst>
                                        <p:tav tm="0">
                                          <p:val>
                                            <p:fltVal val="0"/>
                                          </p:val>
                                        </p:tav>
                                        <p:tav tm="100000">
                                          <p:val>
                                            <p:strVal val="#ppt_w"/>
                                          </p:val>
                                        </p:tav>
                                      </p:tavLst>
                                    </p:anim>
                                  </p:childTnLst>
                                </p:cTn>
                              </p:par>
                            </p:childTnLst>
                          </p:cTn>
                        </p:par>
                        <p:par>
                          <p:cTn id="59" fill="hold" nodeType="afterGroup">
                            <p:stCondLst>
                              <p:cond delay="3000"/>
                            </p:stCondLst>
                            <p:childTnLst>
                              <p:par>
                                <p:cTn id="60" presetID="2" presetClass="exit" presetSubtype="4" fill="hold" nodeType="afterEffect">
                                  <p:stCondLst>
                                    <p:cond delay="0"/>
                                  </p:stCondLst>
                                  <p:childTnLst>
                                    <p:anim calcmode="lin" valueType="num">
                                      <p:cBhvr additive="base">
                                        <p:cTn id="61" dur="3000"/>
                                        <p:tgtEl>
                                          <p:spTgt spid="17"/>
                                        </p:tgtEl>
                                        <p:attrNameLst>
                                          <p:attrName>ppt_x</p:attrName>
                                        </p:attrNameLst>
                                      </p:cBhvr>
                                      <p:tavLst>
                                        <p:tav tm="0">
                                          <p:val>
                                            <p:strVal val="ppt_x"/>
                                          </p:val>
                                        </p:tav>
                                        <p:tav tm="100000">
                                          <p:val>
                                            <p:strVal val="ppt_x"/>
                                          </p:val>
                                        </p:tav>
                                      </p:tavLst>
                                    </p:anim>
                                    <p:anim calcmode="lin" valueType="num">
                                      <p:cBhvr additive="base">
                                        <p:cTn id="62" dur="3000"/>
                                        <p:tgtEl>
                                          <p:spTgt spid="17"/>
                                        </p:tgtEl>
                                        <p:attrNameLst>
                                          <p:attrName>ppt_y</p:attrName>
                                        </p:attrNameLst>
                                      </p:cBhvr>
                                      <p:tavLst>
                                        <p:tav tm="0">
                                          <p:val>
                                            <p:strVal val="ppt_y"/>
                                          </p:val>
                                        </p:tav>
                                        <p:tav tm="100000">
                                          <p:val>
                                            <p:strVal val="1+ppt_h/2"/>
                                          </p:val>
                                        </p:tav>
                                      </p:tavLst>
                                    </p:anim>
                                    <p:set>
                                      <p:cBhvr>
                                        <p:cTn id="63" dur="1" fill="hold">
                                          <p:stCondLst>
                                            <p:cond delay="2999"/>
                                          </p:stCondLst>
                                        </p:cTn>
                                        <p:tgtEl>
                                          <p:spTgt spid="17"/>
                                        </p:tgtEl>
                                        <p:attrNameLst>
                                          <p:attrName>style.visibility</p:attrName>
                                        </p:attrNameLst>
                                      </p:cBhvr>
                                      <p:to>
                                        <p:strVal val="hidden"/>
                                      </p:to>
                                    </p:set>
                                  </p:childTnLst>
                                </p:cTn>
                              </p:par>
                              <p:par>
                                <p:cTn id="64" presetID="2" presetClass="exit" presetSubtype="4" fill="hold" nodeType="withEffect">
                                  <p:stCondLst>
                                    <p:cond delay="0"/>
                                  </p:stCondLst>
                                  <p:childTnLst>
                                    <p:anim calcmode="lin" valueType="num">
                                      <p:cBhvr additive="base">
                                        <p:cTn id="65" dur="3000"/>
                                        <p:tgtEl>
                                          <p:spTgt spid="18"/>
                                        </p:tgtEl>
                                        <p:attrNameLst>
                                          <p:attrName>ppt_x</p:attrName>
                                        </p:attrNameLst>
                                      </p:cBhvr>
                                      <p:tavLst>
                                        <p:tav tm="0">
                                          <p:val>
                                            <p:strVal val="ppt_x"/>
                                          </p:val>
                                        </p:tav>
                                        <p:tav tm="100000">
                                          <p:val>
                                            <p:strVal val="ppt_x"/>
                                          </p:val>
                                        </p:tav>
                                      </p:tavLst>
                                    </p:anim>
                                    <p:anim calcmode="lin" valueType="num">
                                      <p:cBhvr additive="base">
                                        <p:cTn id="66" dur="3000"/>
                                        <p:tgtEl>
                                          <p:spTgt spid="18"/>
                                        </p:tgtEl>
                                        <p:attrNameLst>
                                          <p:attrName>ppt_y</p:attrName>
                                        </p:attrNameLst>
                                      </p:cBhvr>
                                      <p:tavLst>
                                        <p:tav tm="0">
                                          <p:val>
                                            <p:strVal val="ppt_y"/>
                                          </p:val>
                                        </p:tav>
                                        <p:tav tm="100000">
                                          <p:val>
                                            <p:strVal val="1+ppt_h/2"/>
                                          </p:val>
                                        </p:tav>
                                      </p:tavLst>
                                    </p:anim>
                                    <p:set>
                                      <p:cBhvr>
                                        <p:cTn id="67" dur="1" fill="hold">
                                          <p:stCondLst>
                                            <p:cond delay="2999"/>
                                          </p:stCondLst>
                                        </p:cTn>
                                        <p:tgtEl>
                                          <p:spTgt spid="18"/>
                                        </p:tgtEl>
                                        <p:attrNameLst>
                                          <p:attrName>style.visibility</p:attrName>
                                        </p:attrNameLst>
                                      </p:cBhvr>
                                      <p:to>
                                        <p:strVal val="hidden"/>
                                      </p:to>
                                    </p:set>
                                  </p:childTnLst>
                                </p:cTn>
                              </p:par>
                              <p:par>
                                <p:cTn id="68" presetID="2" presetClass="exit" presetSubtype="4" fill="hold" nodeType="withEffect">
                                  <p:stCondLst>
                                    <p:cond delay="0"/>
                                  </p:stCondLst>
                                  <p:childTnLst>
                                    <p:anim calcmode="lin" valueType="num">
                                      <p:cBhvr additive="base">
                                        <p:cTn id="69" dur="3000"/>
                                        <p:tgtEl>
                                          <p:spTgt spid="19"/>
                                        </p:tgtEl>
                                        <p:attrNameLst>
                                          <p:attrName>ppt_x</p:attrName>
                                        </p:attrNameLst>
                                      </p:cBhvr>
                                      <p:tavLst>
                                        <p:tav tm="0">
                                          <p:val>
                                            <p:strVal val="ppt_x"/>
                                          </p:val>
                                        </p:tav>
                                        <p:tav tm="100000">
                                          <p:val>
                                            <p:strVal val="ppt_x"/>
                                          </p:val>
                                        </p:tav>
                                      </p:tavLst>
                                    </p:anim>
                                    <p:anim calcmode="lin" valueType="num">
                                      <p:cBhvr additive="base">
                                        <p:cTn id="70" dur="3000"/>
                                        <p:tgtEl>
                                          <p:spTgt spid="19"/>
                                        </p:tgtEl>
                                        <p:attrNameLst>
                                          <p:attrName>ppt_y</p:attrName>
                                        </p:attrNameLst>
                                      </p:cBhvr>
                                      <p:tavLst>
                                        <p:tav tm="0">
                                          <p:val>
                                            <p:strVal val="ppt_y"/>
                                          </p:val>
                                        </p:tav>
                                        <p:tav tm="100000">
                                          <p:val>
                                            <p:strVal val="1+ppt_h/2"/>
                                          </p:val>
                                        </p:tav>
                                      </p:tavLst>
                                    </p:anim>
                                    <p:set>
                                      <p:cBhvr>
                                        <p:cTn id="71" dur="1" fill="hold">
                                          <p:stCondLst>
                                            <p:cond delay="2999"/>
                                          </p:stCondLst>
                                        </p:cTn>
                                        <p:tgtEl>
                                          <p:spTgt spid="19"/>
                                        </p:tgtEl>
                                        <p:attrNameLst>
                                          <p:attrName>style.visibility</p:attrName>
                                        </p:attrNameLst>
                                      </p:cBhvr>
                                      <p:to>
                                        <p:strVal val="hidden"/>
                                      </p:to>
                                    </p:set>
                                  </p:childTnLst>
                                </p:cTn>
                              </p:par>
                              <p:par>
                                <p:cTn id="72" presetID="2" presetClass="exit" presetSubtype="1" fill="hold"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ppt_x"/>
                                          </p:val>
                                        </p:tav>
                                      </p:tavLst>
                                    </p:anim>
                                    <p:anim calcmode="lin" valueType="num">
                                      <p:cBhvr additive="base">
                                        <p:cTn id="74" dur="3000"/>
                                        <p:tgtEl>
                                          <p:spTgt spid="6"/>
                                        </p:tgtEl>
                                        <p:attrNameLst>
                                          <p:attrName>ppt_y</p:attrName>
                                        </p:attrNameLst>
                                      </p:cBhvr>
                                      <p:tavLst>
                                        <p:tav tm="0">
                                          <p:val>
                                            <p:strVal val="ppt_y"/>
                                          </p:val>
                                        </p:tav>
                                        <p:tav tm="100000">
                                          <p:val>
                                            <p:strVal val="0-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1" fill="hold" nodeType="withEffect">
                                  <p:stCondLst>
                                    <p:cond delay="0"/>
                                  </p:stCondLst>
                                  <p:childTnLst>
                                    <p:anim calcmode="lin" valueType="num">
                                      <p:cBhvr additive="base">
                                        <p:cTn id="77" dur="3000"/>
                                        <p:tgtEl>
                                          <p:spTgt spid="20"/>
                                        </p:tgtEl>
                                        <p:attrNameLst>
                                          <p:attrName>ppt_x</p:attrName>
                                        </p:attrNameLst>
                                      </p:cBhvr>
                                      <p:tavLst>
                                        <p:tav tm="0">
                                          <p:val>
                                            <p:strVal val="ppt_x"/>
                                          </p:val>
                                        </p:tav>
                                        <p:tav tm="100000">
                                          <p:val>
                                            <p:strVal val="ppt_x"/>
                                          </p:val>
                                        </p:tav>
                                      </p:tavLst>
                                    </p:anim>
                                    <p:anim calcmode="lin" valueType="num">
                                      <p:cBhvr additive="base">
                                        <p:cTn id="78" dur="3000"/>
                                        <p:tgtEl>
                                          <p:spTgt spid="20"/>
                                        </p:tgtEl>
                                        <p:attrNameLst>
                                          <p:attrName>ppt_y</p:attrName>
                                        </p:attrNameLst>
                                      </p:cBhvr>
                                      <p:tavLst>
                                        <p:tav tm="0">
                                          <p:val>
                                            <p:strVal val="ppt_y"/>
                                          </p:val>
                                        </p:tav>
                                        <p:tav tm="100000">
                                          <p:val>
                                            <p:strVal val="0-ppt_h/2"/>
                                          </p:val>
                                        </p:tav>
                                      </p:tavLst>
                                    </p:anim>
                                    <p:set>
                                      <p:cBhvr>
                                        <p:cTn id="79" dur="1" fill="hold">
                                          <p:stCondLst>
                                            <p:cond delay="2999"/>
                                          </p:stCondLst>
                                        </p:cTn>
                                        <p:tgtEl>
                                          <p:spTgt spid="20"/>
                                        </p:tgtEl>
                                        <p:attrNameLst>
                                          <p:attrName>style.visibility</p:attrName>
                                        </p:attrNameLst>
                                      </p:cBhvr>
                                      <p:to>
                                        <p:strVal val="hidden"/>
                                      </p:to>
                                    </p:set>
                                  </p:childTnLst>
                                </p:cTn>
                              </p:par>
                              <p:par>
                                <p:cTn id="80" presetID="2" presetClass="exit" presetSubtype="1" fill="hold" nodeType="withEffect">
                                  <p:stCondLst>
                                    <p:cond delay="0"/>
                                  </p:stCondLst>
                                  <p:childTnLst>
                                    <p:anim calcmode="lin" valueType="num">
                                      <p:cBhvr additive="base">
                                        <p:cTn id="81" dur="3000"/>
                                        <p:tgtEl>
                                          <p:spTgt spid="21"/>
                                        </p:tgtEl>
                                        <p:attrNameLst>
                                          <p:attrName>ppt_x</p:attrName>
                                        </p:attrNameLst>
                                      </p:cBhvr>
                                      <p:tavLst>
                                        <p:tav tm="0">
                                          <p:val>
                                            <p:strVal val="ppt_x"/>
                                          </p:val>
                                        </p:tav>
                                        <p:tav tm="100000">
                                          <p:val>
                                            <p:strVal val="ppt_x"/>
                                          </p:val>
                                        </p:tav>
                                      </p:tavLst>
                                    </p:anim>
                                    <p:anim calcmode="lin" valueType="num">
                                      <p:cBhvr additive="base">
                                        <p:cTn id="82" dur="3000"/>
                                        <p:tgtEl>
                                          <p:spTgt spid="21"/>
                                        </p:tgtEl>
                                        <p:attrNameLst>
                                          <p:attrName>ppt_y</p:attrName>
                                        </p:attrNameLst>
                                      </p:cBhvr>
                                      <p:tavLst>
                                        <p:tav tm="0">
                                          <p:val>
                                            <p:strVal val="ppt_y"/>
                                          </p:val>
                                        </p:tav>
                                        <p:tav tm="100000">
                                          <p:val>
                                            <p:strVal val="0-ppt_h/2"/>
                                          </p:val>
                                        </p:tav>
                                      </p:tavLst>
                                    </p:anim>
                                    <p:set>
                                      <p:cBhvr>
                                        <p:cTn id="83" dur="1" fill="hold">
                                          <p:stCondLst>
                                            <p:cond delay="2999"/>
                                          </p:stCondLst>
                                        </p:cTn>
                                        <p:tgtEl>
                                          <p:spTgt spid="21"/>
                                        </p:tgtEl>
                                        <p:attrNameLst>
                                          <p:attrName>style.visibility</p:attrName>
                                        </p:attrNameLst>
                                      </p:cBhvr>
                                      <p:to>
                                        <p:strVal val="hidden"/>
                                      </p:to>
                                    </p:set>
                                  </p:childTnLst>
                                </p:cTn>
                              </p:par>
                              <p:par>
                                <p:cTn id="84" presetID="23" presetClass="entr" presetSubtype="27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2/3*#ppt_w"/>
                                          </p:val>
                                        </p:tav>
                                        <p:tav tm="100000">
                                          <p:val>
                                            <p:strVal val="#ppt_w"/>
                                          </p:val>
                                        </p:tav>
                                      </p:tavLst>
                                    </p:anim>
                                    <p:anim calcmode="lin" valueType="num">
                                      <p:cBhvr>
                                        <p:cTn id="87" dur="3000" fill="hold"/>
                                        <p:tgtEl>
                                          <p:spTgt spid="4"/>
                                        </p:tgtEl>
                                        <p:attrNameLst>
                                          <p:attrName>ppt_h</p:attrName>
                                        </p:attrNameLst>
                                      </p:cBhvr>
                                      <p:tavLst>
                                        <p:tav tm="0">
                                          <p:val>
                                            <p:strVal val="2/3*#ppt_h"/>
                                          </p:val>
                                        </p:tav>
                                        <p:tav tm="100000">
                                          <p:val>
                                            <p:strVal val="#ppt_h"/>
                                          </p:val>
                                        </p:tav>
                                      </p:tavLst>
                                    </p:anim>
                                  </p:childTnLst>
                                </p:cTn>
                              </p:par>
                              <p:par>
                                <p:cTn id="88" presetID="16" presetClass="entr" presetSubtype="42"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barn(outHorizontal)">
                                      <p:cBhvr>
                                        <p:cTn id="90" dur="3000"/>
                                        <p:tgtEl>
                                          <p:spTgt spid="4"/>
                                        </p:tgtEl>
                                      </p:cBhvr>
                                    </p:animEffect>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9"/>
                                        </p:tgtEl>
                                        <p:attrNameLst>
                                          <p:attrName>style.visibility</p:attrName>
                                        </p:attrNameLst>
                                      </p:cBhvr>
                                      <p:to>
                                        <p:strVal val="visible"/>
                                      </p:to>
                                    </p:set>
                                    <p:animEffect transition="in" filter="fade">
                                      <p:cBhvr>
                                        <p:cTn id="94" dur="1000"/>
                                        <p:tgtEl>
                                          <p:spTgt spid="9"/>
                                        </p:tgtEl>
                                      </p:cBhvr>
                                    </p:animEffect>
                                    <p:anim calcmode="lin" valueType="num">
                                      <p:cBhvr>
                                        <p:cTn id="95" dur="1000" fill="hold"/>
                                        <p:tgtEl>
                                          <p:spTgt spid="9"/>
                                        </p:tgtEl>
                                        <p:attrNameLst>
                                          <p:attrName>ppt_x</p:attrName>
                                        </p:attrNameLst>
                                      </p:cBhvr>
                                      <p:tavLst>
                                        <p:tav tm="0">
                                          <p:val>
                                            <p:strVal val="#ppt_x-.1"/>
                                          </p:val>
                                        </p:tav>
                                        <p:tav tm="100000">
                                          <p:val>
                                            <p:strVal val="#ppt_x"/>
                                          </p:val>
                                        </p:tav>
                                      </p:tavLst>
                                    </p:anim>
                                    <p:anim calcmode="lin" valueType="num">
                                      <p:cBhvr>
                                        <p:cTn id="9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LightPrevailed.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16200000">
            <a:off x="1233249" y="1993316"/>
            <a:ext cx="5020136"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6200000" flipV="1">
            <a:off x="2850135" y="2019503"/>
            <a:ext cx="5020136"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16200000">
            <a:off x="518869" y="1993316"/>
            <a:ext cx="5020136"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6200000" flipV="1">
            <a:off x="3534751" y="1989737"/>
            <a:ext cx="5079667"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6200000">
            <a:off x="-225278" y="1963550"/>
            <a:ext cx="5079667"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16200000" flipV="1">
            <a:off x="4249138" y="1989737"/>
            <a:ext cx="5079667"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6200000">
            <a:off x="-826785" y="1993553"/>
            <a:ext cx="5139673"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16200000" flipV="1">
            <a:off x="4749204" y="1989737"/>
            <a:ext cx="5079667"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6200000">
            <a:off x="-1326851" y="1993553"/>
            <a:ext cx="5139673"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16200000" flipV="1">
            <a:off x="5290934" y="1959971"/>
            <a:ext cx="5139198"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611188" y="4657725"/>
            <a:ext cx="82089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noche comienza a envolver el cielo y las luces cálidas de los puestos animan a </a:t>
            </a:r>
            <a:r>
              <a:rPr lang="es-ES" i="1" dirty="0" err="1">
                <a:effectLst>
                  <a:glow rad="101600">
                    <a:schemeClr val="accent2">
                      <a:satMod val="175000"/>
                      <a:alpha val="40000"/>
                    </a:schemeClr>
                  </a:glow>
                  <a:outerShdw blurRad="38100" dist="38100" dir="2700000" algn="tl">
                    <a:srgbClr val="000000">
                      <a:alpha val="43137"/>
                    </a:srgbClr>
                  </a:outerShdw>
                </a:effectLst>
              </a:rPr>
              <a:t>acercarse.Hay</a:t>
            </a:r>
            <a:r>
              <a:rPr lang="es-ES" i="1" dirty="0">
                <a:effectLst>
                  <a:glow rad="101600">
                    <a:schemeClr val="accent2">
                      <a:satMod val="175000"/>
                      <a:alpha val="40000"/>
                    </a:schemeClr>
                  </a:glow>
                  <a:outerShdw blurRad="38100" dist="38100" dir="2700000" algn="tl">
                    <a:srgbClr val="000000">
                      <a:alpha val="43137"/>
                    </a:srgbClr>
                  </a:outerShdw>
                </a:effectLst>
              </a:rPr>
              <a:t> mucho donde elegir, adornos para el árbol de navidad, figuras de soldados cascanueces, vasijas y platos de </a:t>
            </a:r>
            <a:r>
              <a:rPr lang="es-ES" i="1" dirty="0" err="1">
                <a:effectLst>
                  <a:glow rad="101600">
                    <a:schemeClr val="accent2">
                      <a:satMod val="175000"/>
                      <a:alpha val="40000"/>
                    </a:schemeClr>
                  </a:glow>
                  <a:outerShdw blurRad="38100" dist="38100" dir="2700000" algn="tl">
                    <a:srgbClr val="000000">
                      <a:alpha val="43137"/>
                    </a:srgbClr>
                  </a:outerShdw>
                </a:effectLst>
              </a:rPr>
              <a:t>artesania</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30000">
        <p14:conveyor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16" presetClass="entr" presetSubtype="2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Horizontal)">
                                      <p:cBhvr>
                                        <p:cTn id="34" dur="3000"/>
                                        <p:tgtEl>
                                          <p:spTgt spid="14"/>
                                        </p:tgtEl>
                                      </p:cBhvr>
                                    </p:animEffec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nodeType="afterGroup">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23" presetClass="entr" presetSubtype="16"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fltVal val="0"/>
                                          </p:val>
                                        </p:tav>
                                        <p:tav tm="100000">
                                          <p:val>
                                            <p:strVal val="#ppt_w"/>
                                          </p:val>
                                        </p:tav>
                                      </p:tavLst>
                                    </p:anim>
                                    <p:anim calcmode="lin" valueType="num">
                                      <p:cBhvr>
                                        <p:cTn id="99" dur="3000" fill="hold"/>
                                        <p:tgtEl>
                                          <p:spTgt spid="4"/>
                                        </p:tgtEl>
                                        <p:attrNameLst>
                                          <p:attrName>ppt_h</p:attrName>
                                        </p:attrNameLst>
                                      </p:cBhvr>
                                      <p:tavLst>
                                        <p:tav tm="0">
                                          <p:val>
                                            <p:fltVal val="0"/>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arn(outVertical)">
                                      <p:cBhvr>
                                        <p:cTn id="102" dur="3000"/>
                                        <p:tgtEl>
                                          <p:spTgt spid="4"/>
                                        </p:tgtEl>
                                      </p:cBhvr>
                                    </p:animEffect>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 Hotel Alfonso XIII.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8 Hotel Alfonso XIII.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873625"/>
            <a:ext cx="79914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Aunque para aguantar bien el frío de diciembre nada mejor que un vino caliente o un ponche de ron y una salchicha.</a:t>
            </a:r>
          </a:p>
        </p:txBody>
      </p:sp>
    </p:spTree>
  </p:cSld>
  <p:clrMapOvr>
    <a:masterClrMapping/>
  </p:clrMapOvr>
  <mc:AlternateContent xmlns:mc="http://schemas.openxmlformats.org/markup-compatibility/2006" xmlns:p14="http://schemas.microsoft.com/office/powerpoint/2010/main">
    <mc:Choice Requires="p14">
      <p:transition spd="slow" p14:dur="2000" advTm="18000">
        <p14:conveyor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4)">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Anillo"/>
          <p:cNvSpPr/>
          <p:nvPr/>
        </p:nvSpPr>
        <p:spPr>
          <a:xfrm>
            <a:off x="1547813" y="0"/>
            <a:ext cx="5903912" cy="5715000"/>
          </a:xfrm>
          <a:prstGeom prst="donut">
            <a:avLst>
              <a:gd name="adj" fmla="val 7168"/>
            </a:avLst>
          </a:prstGeom>
          <a:solidFill>
            <a:schemeClr val="accent4">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Anillo"/>
          <p:cNvSpPr/>
          <p:nvPr/>
        </p:nvSpPr>
        <p:spPr>
          <a:xfrm>
            <a:off x="1908175" y="357188"/>
            <a:ext cx="5184775" cy="4948237"/>
          </a:xfrm>
          <a:prstGeom prst="donut">
            <a:avLst>
              <a:gd name="adj" fmla="val 6601"/>
            </a:avLst>
          </a:prstGeom>
          <a:solidFill>
            <a:schemeClr val="accent4">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2195513" y="655638"/>
            <a:ext cx="4608512" cy="4506912"/>
          </a:xfrm>
          <a:prstGeom prst="donut">
            <a:avLst>
              <a:gd name="adj" fmla="val 8849"/>
            </a:avLst>
          </a:prstGeom>
          <a:solidFill>
            <a:srgbClr val="BC711E">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2555875" y="1012825"/>
            <a:ext cx="3887788" cy="3789363"/>
          </a:xfrm>
          <a:prstGeom prst="donut">
            <a:avLst>
              <a:gd name="adj" fmla="val 9738"/>
            </a:avLst>
          </a:prstGeom>
          <a:solidFill>
            <a:schemeClr val="accent6">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2916238" y="1370013"/>
            <a:ext cx="3168650" cy="3071812"/>
          </a:xfrm>
          <a:prstGeom prst="donut">
            <a:avLst>
              <a:gd name="adj" fmla="val 11366"/>
            </a:avLst>
          </a:prstGeom>
          <a:solidFill>
            <a:schemeClr val="accent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3203575" y="1666875"/>
            <a:ext cx="2592388" cy="2486025"/>
          </a:xfrm>
          <a:prstGeom prst="donut">
            <a:avLst>
              <a:gd name="adj" fmla="val 14601"/>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3563938" y="2024063"/>
            <a:ext cx="1871662" cy="1846262"/>
          </a:xfrm>
          <a:prstGeom prst="donut">
            <a:avLst>
              <a:gd name="adj" fmla="val 14601"/>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611188" y="4657725"/>
            <a:ext cx="79216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Mercado de Navidad. Antes de llegar a la Plaza del Mercado Mayor o </a:t>
            </a:r>
            <a:r>
              <a:rPr lang="es-ES" i="1" dirty="0" err="1">
                <a:effectLst>
                  <a:glow rad="101600">
                    <a:schemeClr val="accent2">
                      <a:satMod val="175000"/>
                      <a:alpha val="40000"/>
                    </a:schemeClr>
                  </a:glow>
                  <a:outerShdw blurRad="38100" dist="38100" dir="2700000" algn="tl">
                    <a:srgbClr val="000000">
                      <a:alpha val="43137"/>
                    </a:srgbClr>
                  </a:outerShdw>
                </a:effectLst>
              </a:rPr>
              <a:t>Hauptmarkt</a:t>
            </a:r>
            <a:r>
              <a:rPr lang="es-ES" i="1" dirty="0">
                <a:effectLst>
                  <a:glow rad="101600">
                    <a:schemeClr val="accent2">
                      <a:satMod val="175000"/>
                      <a:alpha val="40000"/>
                    </a:schemeClr>
                  </a:glow>
                  <a:outerShdw blurRad="38100" dist="38100" dir="2700000" algn="tl">
                    <a:srgbClr val="000000">
                      <a:alpha val="43137"/>
                    </a:srgbClr>
                  </a:outerShdw>
                </a:effectLst>
              </a:rPr>
              <a:t> un angelote dorado sujetado desde las fachadas de los edificios da la bienvenida a los visitantes: </a:t>
            </a:r>
            <a:r>
              <a:rPr lang="es-ES" i="1" dirty="0" err="1">
                <a:effectLst>
                  <a:glow rad="101600">
                    <a:schemeClr val="accent2">
                      <a:satMod val="175000"/>
                      <a:alpha val="40000"/>
                    </a:schemeClr>
                  </a:glow>
                  <a:outerShdw blurRad="38100" dist="38100" dir="2700000" algn="tl">
                    <a:srgbClr val="000000">
                      <a:alpha val="43137"/>
                    </a:srgbClr>
                  </a:outerShdw>
                </a:effectLst>
              </a:rPr>
              <a:t>Christkindlesmarkt</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20"/>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2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22"/>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23"/>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24"/>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25"/>
                                        </p:tgtEl>
                                        <p:attrNameLst>
                                          <p:attrName>r</p:attrName>
                                        </p:attrNameLst>
                                      </p:cBhvr>
                                    </p:animRot>
                                  </p:childTnLst>
                                </p:cTn>
                              </p:par>
                              <p:par>
                                <p:cTn id="19" presetID="21" presetClass="entr" presetSubtype="8"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heel(8)">
                                      <p:cBhvr>
                                        <p:cTn id="21" dur="3000"/>
                                        <p:tgtEl>
                                          <p:spTgt spid="19"/>
                                        </p:tgtEl>
                                      </p:cBhvr>
                                    </p:animEffect>
                                  </p:childTnLst>
                                </p:cTn>
                              </p:par>
                              <p:par>
                                <p:cTn id="22" presetID="21" presetClass="entr" presetSubtype="8"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heel(8)">
                                      <p:cBhvr>
                                        <p:cTn id="24" dur="3000"/>
                                        <p:tgtEl>
                                          <p:spTgt spid="20"/>
                                        </p:tgtEl>
                                      </p:cBhvr>
                                    </p:animEffect>
                                  </p:childTnLst>
                                </p:cTn>
                              </p:par>
                              <p:par>
                                <p:cTn id="25" presetID="21" presetClass="entr" presetSubtype="8"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heel(8)">
                                      <p:cBhvr>
                                        <p:cTn id="27" dur="3000"/>
                                        <p:tgtEl>
                                          <p:spTgt spid="21"/>
                                        </p:tgtEl>
                                      </p:cBhvr>
                                    </p:animEffect>
                                  </p:childTnLst>
                                </p:cTn>
                              </p:par>
                              <p:par>
                                <p:cTn id="28" presetID="21" presetClass="entr" presetSubtype="8"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heel(8)">
                                      <p:cBhvr>
                                        <p:cTn id="30" dur="3000"/>
                                        <p:tgtEl>
                                          <p:spTgt spid="22"/>
                                        </p:tgtEl>
                                      </p:cBhvr>
                                    </p:animEffect>
                                  </p:childTnLst>
                                </p:cTn>
                              </p:par>
                              <p:par>
                                <p:cTn id="31" presetID="21" presetClass="entr" presetSubtype="8"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heel(8)">
                                      <p:cBhvr>
                                        <p:cTn id="33" dur="3000"/>
                                        <p:tgtEl>
                                          <p:spTgt spid="23"/>
                                        </p:tgtEl>
                                      </p:cBhvr>
                                    </p:animEffect>
                                  </p:childTnLst>
                                </p:cTn>
                              </p:par>
                              <p:par>
                                <p:cTn id="34" presetID="21" presetClass="entr" presetSubtype="8"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heel(8)">
                                      <p:cBhvr>
                                        <p:cTn id="36" dur="3000"/>
                                        <p:tgtEl>
                                          <p:spTgt spid="24"/>
                                        </p:tgtEl>
                                      </p:cBhvr>
                                    </p:animEffect>
                                  </p:childTnLst>
                                </p:cTn>
                              </p:par>
                              <p:par>
                                <p:cTn id="37" presetID="21" presetClass="entr" presetSubtype="8"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heel(8)">
                                      <p:cBhvr>
                                        <p:cTn id="39" dur="3000"/>
                                        <p:tgtEl>
                                          <p:spTgt spid="25"/>
                                        </p:tgtEl>
                                      </p:cBhvr>
                                    </p:animEffect>
                                  </p:childTnLst>
                                </p:cTn>
                              </p:par>
                            </p:childTnLst>
                          </p:cTn>
                        </p:par>
                        <p:par>
                          <p:cTn id="40" fill="hold" nodeType="afterGroup">
                            <p:stCondLst>
                              <p:cond delay="3000"/>
                            </p:stCondLst>
                            <p:childTnLst>
                              <p:par>
                                <p:cTn id="41" presetID="23" presetClass="exit" presetSubtype="288" fill="hold" nodeType="afterEffect">
                                  <p:stCondLst>
                                    <p:cond delay="0"/>
                                  </p:stCondLst>
                                  <p:childTnLst>
                                    <p:anim calcmode="lin" valueType="num">
                                      <p:cBhvr>
                                        <p:cTn id="42" dur="3000"/>
                                        <p:tgtEl>
                                          <p:spTgt spid="19"/>
                                        </p:tgtEl>
                                        <p:attrNameLst>
                                          <p:attrName>ppt_w</p:attrName>
                                        </p:attrNameLst>
                                      </p:cBhvr>
                                      <p:tavLst>
                                        <p:tav tm="0">
                                          <p:val>
                                            <p:strVal val="ppt_w"/>
                                          </p:val>
                                        </p:tav>
                                        <p:tav tm="100000">
                                          <p:val>
                                            <p:strVal val="2/3*ppt_w"/>
                                          </p:val>
                                        </p:tav>
                                      </p:tavLst>
                                    </p:anim>
                                    <p:anim calcmode="lin" valueType="num">
                                      <p:cBhvr>
                                        <p:cTn id="43" dur="3000"/>
                                        <p:tgtEl>
                                          <p:spTgt spid="19"/>
                                        </p:tgtEl>
                                        <p:attrNameLst>
                                          <p:attrName>ppt_h</p:attrName>
                                        </p:attrNameLst>
                                      </p:cBhvr>
                                      <p:tavLst>
                                        <p:tav tm="0">
                                          <p:val>
                                            <p:strVal val="ppt_h"/>
                                          </p:val>
                                        </p:tav>
                                        <p:tav tm="100000">
                                          <p:val>
                                            <p:strVal val="2/3*ppt_h"/>
                                          </p:val>
                                        </p:tav>
                                      </p:tavLst>
                                    </p:anim>
                                    <p:set>
                                      <p:cBhvr>
                                        <p:cTn id="44" dur="1" fill="hold">
                                          <p:stCondLst>
                                            <p:cond delay="2999"/>
                                          </p:stCondLst>
                                        </p:cTn>
                                        <p:tgtEl>
                                          <p:spTgt spid="19"/>
                                        </p:tgtEl>
                                        <p:attrNameLst>
                                          <p:attrName>style.visibility</p:attrName>
                                        </p:attrNameLst>
                                      </p:cBhvr>
                                      <p:to>
                                        <p:strVal val="hidden"/>
                                      </p:to>
                                    </p:set>
                                  </p:childTnLst>
                                </p:cTn>
                              </p:par>
                              <p:par>
                                <p:cTn id="45" presetID="23" presetClass="exit" presetSubtype="288" fill="hold" nodeType="withEffect">
                                  <p:stCondLst>
                                    <p:cond delay="0"/>
                                  </p:stCondLst>
                                  <p:childTnLst>
                                    <p:anim calcmode="lin" valueType="num">
                                      <p:cBhvr>
                                        <p:cTn id="46" dur="3000"/>
                                        <p:tgtEl>
                                          <p:spTgt spid="20"/>
                                        </p:tgtEl>
                                        <p:attrNameLst>
                                          <p:attrName>ppt_w</p:attrName>
                                        </p:attrNameLst>
                                      </p:cBhvr>
                                      <p:tavLst>
                                        <p:tav tm="0">
                                          <p:val>
                                            <p:strVal val="ppt_w"/>
                                          </p:val>
                                        </p:tav>
                                        <p:tav tm="100000">
                                          <p:val>
                                            <p:strVal val="2/3*ppt_w"/>
                                          </p:val>
                                        </p:tav>
                                      </p:tavLst>
                                    </p:anim>
                                    <p:anim calcmode="lin" valueType="num">
                                      <p:cBhvr>
                                        <p:cTn id="47" dur="3000"/>
                                        <p:tgtEl>
                                          <p:spTgt spid="20"/>
                                        </p:tgtEl>
                                        <p:attrNameLst>
                                          <p:attrName>ppt_h</p:attrName>
                                        </p:attrNameLst>
                                      </p:cBhvr>
                                      <p:tavLst>
                                        <p:tav tm="0">
                                          <p:val>
                                            <p:strVal val="ppt_h"/>
                                          </p:val>
                                        </p:tav>
                                        <p:tav tm="100000">
                                          <p:val>
                                            <p:strVal val="2/3*ppt_h"/>
                                          </p:val>
                                        </p:tav>
                                      </p:tavLst>
                                    </p:anim>
                                    <p:set>
                                      <p:cBhvr>
                                        <p:cTn id="48" dur="1" fill="hold">
                                          <p:stCondLst>
                                            <p:cond delay="2999"/>
                                          </p:stCondLst>
                                        </p:cTn>
                                        <p:tgtEl>
                                          <p:spTgt spid="20"/>
                                        </p:tgtEl>
                                        <p:attrNameLst>
                                          <p:attrName>style.visibility</p:attrName>
                                        </p:attrNameLst>
                                      </p:cBhvr>
                                      <p:to>
                                        <p:strVal val="hidden"/>
                                      </p:to>
                                    </p:set>
                                  </p:childTnLst>
                                </p:cTn>
                              </p:par>
                              <p:par>
                                <p:cTn id="49" presetID="23" presetClass="exit" presetSubtype="288" fill="hold" nodeType="withEffect">
                                  <p:stCondLst>
                                    <p:cond delay="0"/>
                                  </p:stCondLst>
                                  <p:childTnLst>
                                    <p:anim calcmode="lin" valueType="num">
                                      <p:cBhvr>
                                        <p:cTn id="50" dur="3000"/>
                                        <p:tgtEl>
                                          <p:spTgt spid="21"/>
                                        </p:tgtEl>
                                        <p:attrNameLst>
                                          <p:attrName>ppt_w</p:attrName>
                                        </p:attrNameLst>
                                      </p:cBhvr>
                                      <p:tavLst>
                                        <p:tav tm="0">
                                          <p:val>
                                            <p:strVal val="ppt_w"/>
                                          </p:val>
                                        </p:tav>
                                        <p:tav tm="100000">
                                          <p:val>
                                            <p:strVal val="2/3*ppt_w"/>
                                          </p:val>
                                        </p:tav>
                                      </p:tavLst>
                                    </p:anim>
                                    <p:anim calcmode="lin" valueType="num">
                                      <p:cBhvr>
                                        <p:cTn id="51" dur="3000"/>
                                        <p:tgtEl>
                                          <p:spTgt spid="21"/>
                                        </p:tgtEl>
                                        <p:attrNameLst>
                                          <p:attrName>ppt_h</p:attrName>
                                        </p:attrNameLst>
                                      </p:cBhvr>
                                      <p:tavLst>
                                        <p:tav tm="0">
                                          <p:val>
                                            <p:strVal val="ppt_h"/>
                                          </p:val>
                                        </p:tav>
                                        <p:tav tm="100000">
                                          <p:val>
                                            <p:strVal val="2/3*ppt_h"/>
                                          </p:val>
                                        </p:tav>
                                      </p:tavLst>
                                    </p:anim>
                                    <p:set>
                                      <p:cBhvr>
                                        <p:cTn id="52" dur="1" fill="hold">
                                          <p:stCondLst>
                                            <p:cond delay="2999"/>
                                          </p:stCondLst>
                                        </p:cTn>
                                        <p:tgtEl>
                                          <p:spTgt spid="21"/>
                                        </p:tgtEl>
                                        <p:attrNameLst>
                                          <p:attrName>style.visibility</p:attrName>
                                        </p:attrNameLst>
                                      </p:cBhvr>
                                      <p:to>
                                        <p:strVal val="hidden"/>
                                      </p:to>
                                    </p:set>
                                  </p:childTnLst>
                                </p:cTn>
                              </p:par>
                              <p:par>
                                <p:cTn id="53" presetID="23" presetClass="exit" presetSubtype="288" fill="hold" nodeType="withEffect">
                                  <p:stCondLst>
                                    <p:cond delay="0"/>
                                  </p:stCondLst>
                                  <p:childTnLst>
                                    <p:anim calcmode="lin" valueType="num">
                                      <p:cBhvr>
                                        <p:cTn id="54" dur="3000"/>
                                        <p:tgtEl>
                                          <p:spTgt spid="22"/>
                                        </p:tgtEl>
                                        <p:attrNameLst>
                                          <p:attrName>ppt_w</p:attrName>
                                        </p:attrNameLst>
                                      </p:cBhvr>
                                      <p:tavLst>
                                        <p:tav tm="0">
                                          <p:val>
                                            <p:strVal val="ppt_w"/>
                                          </p:val>
                                        </p:tav>
                                        <p:tav tm="100000">
                                          <p:val>
                                            <p:strVal val="2/3*ppt_w"/>
                                          </p:val>
                                        </p:tav>
                                      </p:tavLst>
                                    </p:anim>
                                    <p:anim calcmode="lin" valueType="num">
                                      <p:cBhvr>
                                        <p:cTn id="55" dur="3000"/>
                                        <p:tgtEl>
                                          <p:spTgt spid="22"/>
                                        </p:tgtEl>
                                        <p:attrNameLst>
                                          <p:attrName>ppt_h</p:attrName>
                                        </p:attrNameLst>
                                      </p:cBhvr>
                                      <p:tavLst>
                                        <p:tav tm="0">
                                          <p:val>
                                            <p:strVal val="ppt_h"/>
                                          </p:val>
                                        </p:tav>
                                        <p:tav tm="100000">
                                          <p:val>
                                            <p:strVal val="2/3*ppt_h"/>
                                          </p:val>
                                        </p:tav>
                                      </p:tavLst>
                                    </p:anim>
                                    <p:set>
                                      <p:cBhvr>
                                        <p:cTn id="56" dur="1" fill="hold">
                                          <p:stCondLst>
                                            <p:cond delay="2999"/>
                                          </p:stCondLst>
                                        </p:cTn>
                                        <p:tgtEl>
                                          <p:spTgt spid="22"/>
                                        </p:tgtEl>
                                        <p:attrNameLst>
                                          <p:attrName>style.visibility</p:attrName>
                                        </p:attrNameLst>
                                      </p:cBhvr>
                                      <p:to>
                                        <p:strVal val="hidden"/>
                                      </p:to>
                                    </p:set>
                                  </p:childTnLst>
                                </p:cTn>
                              </p:par>
                              <p:par>
                                <p:cTn id="57" presetID="23" presetClass="exit" presetSubtype="288" fill="hold" nodeType="withEffect">
                                  <p:stCondLst>
                                    <p:cond delay="0"/>
                                  </p:stCondLst>
                                  <p:childTnLst>
                                    <p:anim calcmode="lin" valueType="num">
                                      <p:cBhvr>
                                        <p:cTn id="58" dur="3000"/>
                                        <p:tgtEl>
                                          <p:spTgt spid="23"/>
                                        </p:tgtEl>
                                        <p:attrNameLst>
                                          <p:attrName>ppt_w</p:attrName>
                                        </p:attrNameLst>
                                      </p:cBhvr>
                                      <p:tavLst>
                                        <p:tav tm="0">
                                          <p:val>
                                            <p:strVal val="ppt_w"/>
                                          </p:val>
                                        </p:tav>
                                        <p:tav tm="100000">
                                          <p:val>
                                            <p:strVal val="2/3*ppt_w"/>
                                          </p:val>
                                        </p:tav>
                                      </p:tavLst>
                                    </p:anim>
                                    <p:anim calcmode="lin" valueType="num">
                                      <p:cBhvr>
                                        <p:cTn id="59" dur="3000"/>
                                        <p:tgtEl>
                                          <p:spTgt spid="23"/>
                                        </p:tgtEl>
                                        <p:attrNameLst>
                                          <p:attrName>ppt_h</p:attrName>
                                        </p:attrNameLst>
                                      </p:cBhvr>
                                      <p:tavLst>
                                        <p:tav tm="0">
                                          <p:val>
                                            <p:strVal val="ppt_h"/>
                                          </p:val>
                                        </p:tav>
                                        <p:tav tm="100000">
                                          <p:val>
                                            <p:strVal val="2/3*ppt_h"/>
                                          </p:val>
                                        </p:tav>
                                      </p:tavLst>
                                    </p:anim>
                                    <p:set>
                                      <p:cBhvr>
                                        <p:cTn id="60" dur="1" fill="hold">
                                          <p:stCondLst>
                                            <p:cond delay="2999"/>
                                          </p:stCondLst>
                                        </p:cTn>
                                        <p:tgtEl>
                                          <p:spTgt spid="23"/>
                                        </p:tgtEl>
                                        <p:attrNameLst>
                                          <p:attrName>style.visibility</p:attrName>
                                        </p:attrNameLst>
                                      </p:cBhvr>
                                      <p:to>
                                        <p:strVal val="hidden"/>
                                      </p:to>
                                    </p:set>
                                  </p:childTnLst>
                                </p:cTn>
                              </p:par>
                              <p:par>
                                <p:cTn id="61" presetID="23" presetClass="exit" presetSubtype="288" fill="hold" nodeType="withEffect">
                                  <p:stCondLst>
                                    <p:cond delay="0"/>
                                  </p:stCondLst>
                                  <p:childTnLst>
                                    <p:anim calcmode="lin" valueType="num">
                                      <p:cBhvr>
                                        <p:cTn id="62" dur="3000"/>
                                        <p:tgtEl>
                                          <p:spTgt spid="24"/>
                                        </p:tgtEl>
                                        <p:attrNameLst>
                                          <p:attrName>ppt_w</p:attrName>
                                        </p:attrNameLst>
                                      </p:cBhvr>
                                      <p:tavLst>
                                        <p:tav tm="0">
                                          <p:val>
                                            <p:strVal val="ppt_w"/>
                                          </p:val>
                                        </p:tav>
                                        <p:tav tm="100000">
                                          <p:val>
                                            <p:strVal val="2/3*ppt_w"/>
                                          </p:val>
                                        </p:tav>
                                      </p:tavLst>
                                    </p:anim>
                                    <p:anim calcmode="lin" valueType="num">
                                      <p:cBhvr>
                                        <p:cTn id="63" dur="3000"/>
                                        <p:tgtEl>
                                          <p:spTgt spid="24"/>
                                        </p:tgtEl>
                                        <p:attrNameLst>
                                          <p:attrName>ppt_h</p:attrName>
                                        </p:attrNameLst>
                                      </p:cBhvr>
                                      <p:tavLst>
                                        <p:tav tm="0">
                                          <p:val>
                                            <p:strVal val="ppt_h"/>
                                          </p:val>
                                        </p:tav>
                                        <p:tav tm="100000">
                                          <p:val>
                                            <p:strVal val="2/3*ppt_h"/>
                                          </p:val>
                                        </p:tav>
                                      </p:tavLst>
                                    </p:anim>
                                    <p:set>
                                      <p:cBhvr>
                                        <p:cTn id="64" dur="1" fill="hold">
                                          <p:stCondLst>
                                            <p:cond delay="2999"/>
                                          </p:stCondLst>
                                        </p:cTn>
                                        <p:tgtEl>
                                          <p:spTgt spid="24"/>
                                        </p:tgtEl>
                                        <p:attrNameLst>
                                          <p:attrName>style.visibility</p:attrName>
                                        </p:attrNameLst>
                                      </p:cBhvr>
                                      <p:to>
                                        <p:strVal val="hidden"/>
                                      </p:to>
                                    </p:set>
                                  </p:childTnLst>
                                </p:cTn>
                              </p:par>
                              <p:par>
                                <p:cTn id="65" presetID="23" presetClass="exit" presetSubtype="288" fill="hold" nodeType="withEffect">
                                  <p:stCondLst>
                                    <p:cond delay="0"/>
                                  </p:stCondLst>
                                  <p:childTnLst>
                                    <p:anim calcmode="lin" valueType="num">
                                      <p:cBhvr>
                                        <p:cTn id="66" dur="3000"/>
                                        <p:tgtEl>
                                          <p:spTgt spid="25"/>
                                        </p:tgtEl>
                                        <p:attrNameLst>
                                          <p:attrName>ppt_w</p:attrName>
                                        </p:attrNameLst>
                                      </p:cBhvr>
                                      <p:tavLst>
                                        <p:tav tm="0">
                                          <p:val>
                                            <p:strVal val="ppt_w"/>
                                          </p:val>
                                        </p:tav>
                                        <p:tav tm="100000">
                                          <p:val>
                                            <p:strVal val="2/3*ppt_w"/>
                                          </p:val>
                                        </p:tav>
                                      </p:tavLst>
                                    </p:anim>
                                    <p:anim calcmode="lin" valueType="num">
                                      <p:cBhvr>
                                        <p:cTn id="67" dur="3000"/>
                                        <p:tgtEl>
                                          <p:spTgt spid="25"/>
                                        </p:tgtEl>
                                        <p:attrNameLst>
                                          <p:attrName>ppt_h</p:attrName>
                                        </p:attrNameLst>
                                      </p:cBhvr>
                                      <p:tavLst>
                                        <p:tav tm="0">
                                          <p:val>
                                            <p:strVal val="ppt_h"/>
                                          </p:val>
                                        </p:tav>
                                        <p:tav tm="100000">
                                          <p:val>
                                            <p:strVal val="2/3*ppt_h"/>
                                          </p:val>
                                        </p:tav>
                                      </p:tavLst>
                                    </p:anim>
                                    <p:set>
                                      <p:cBhvr>
                                        <p:cTn id="68" dur="1" fill="hold">
                                          <p:stCondLst>
                                            <p:cond delay="2999"/>
                                          </p:stCondLst>
                                        </p:cTn>
                                        <p:tgtEl>
                                          <p:spTgt spid="25"/>
                                        </p:tgtEl>
                                        <p:attrNameLst>
                                          <p:attrName>style.visibility</p:attrName>
                                        </p:attrNameLst>
                                      </p:cBhvr>
                                      <p:to>
                                        <p:strVal val="hidden"/>
                                      </p:to>
                                    </p:set>
                                  </p:childTnLst>
                                </p:cTn>
                              </p:par>
                              <p:par>
                                <p:cTn id="69" presetID="21" presetClass="exit" presetSubtype="8" fill="hold" nodeType="withEffect">
                                  <p:stCondLst>
                                    <p:cond delay="0"/>
                                  </p:stCondLst>
                                  <p:childTnLst>
                                    <p:animEffect transition="out" filter="wheel(8)">
                                      <p:cBhvr>
                                        <p:cTn id="70" dur="3000"/>
                                        <p:tgtEl>
                                          <p:spTgt spid="19"/>
                                        </p:tgtEl>
                                      </p:cBhvr>
                                    </p:animEffect>
                                    <p:set>
                                      <p:cBhvr>
                                        <p:cTn id="71" dur="1" fill="hold">
                                          <p:stCondLst>
                                            <p:cond delay="2999"/>
                                          </p:stCondLst>
                                        </p:cTn>
                                        <p:tgtEl>
                                          <p:spTgt spid="19"/>
                                        </p:tgtEl>
                                        <p:attrNameLst>
                                          <p:attrName>style.visibility</p:attrName>
                                        </p:attrNameLst>
                                      </p:cBhvr>
                                      <p:to>
                                        <p:strVal val="hidden"/>
                                      </p:to>
                                    </p:set>
                                  </p:childTnLst>
                                </p:cTn>
                              </p:par>
                              <p:par>
                                <p:cTn id="72" presetID="21" presetClass="exit" presetSubtype="8" fill="hold" nodeType="withEffect">
                                  <p:stCondLst>
                                    <p:cond delay="0"/>
                                  </p:stCondLst>
                                  <p:childTnLst>
                                    <p:animEffect transition="out" filter="wheel(8)">
                                      <p:cBhvr>
                                        <p:cTn id="73" dur="3000"/>
                                        <p:tgtEl>
                                          <p:spTgt spid="20"/>
                                        </p:tgtEl>
                                      </p:cBhvr>
                                    </p:animEffect>
                                    <p:set>
                                      <p:cBhvr>
                                        <p:cTn id="74" dur="1" fill="hold">
                                          <p:stCondLst>
                                            <p:cond delay="2999"/>
                                          </p:stCondLst>
                                        </p:cTn>
                                        <p:tgtEl>
                                          <p:spTgt spid="20"/>
                                        </p:tgtEl>
                                        <p:attrNameLst>
                                          <p:attrName>style.visibility</p:attrName>
                                        </p:attrNameLst>
                                      </p:cBhvr>
                                      <p:to>
                                        <p:strVal val="hidden"/>
                                      </p:to>
                                    </p:set>
                                  </p:childTnLst>
                                </p:cTn>
                              </p:par>
                              <p:par>
                                <p:cTn id="75" presetID="21" presetClass="exit" presetSubtype="8" fill="hold" nodeType="withEffect">
                                  <p:stCondLst>
                                    <p:cond delay="0"/>
                                  </p:stCondLst>
                                  <p:childTnLst>
                                    <p:animEffect transition="out" filter="wheel(8)">
                                      <p:cBhvr>
                                        <p:cTn id="76" dur="3000"/>
                                        <p:tgtEl>
                                          <p:spTgt spid="21"/>
                                        </p:tgtEl>
                                      </p:cBhvr>
                                    </p:animEffect>
                                    <p:set>
                                      <p:cBhvr>
                                        <p:cTn id="77" dur="1" fill="hold">
                                          <p:stCondLst>
                                            <p:cond delay="2999"/>
                                          </p:stCondLst>
                                        </p:cTn>
                                        <p:tgtEl>
                                          <p:spTgt spid="21"/>
                                        </p:tgtEl>
                                        <p:attrNameLst>
                                          <p:attrName>style.visibility</p:attrName>
                                        </p:attrNameLst>
                                      </p:cBhvr>
                                      <p:to>
                                        <p:strVal val="hidden"/>
                                      </p:to>
                                    </p:set>
                                  </p:childTnLst>
                                </p:cTn>
                              </p:par>
                              <p:par>
                                <p:cTn id="78" presetID="21" presetClass="exit" presetSubtype="8" fill="hold" nodeType="withEffect">
                                  <p:stCondLst>
                                    <p:cond delay="0"/>
                                  </p:stCondLst>
                                  <p:childTnLst>
                                    <p:animEffect transition="out" filter="wheel(8)">
                                      <p:cBhvr>
                                        <p:cTn id="79" dur="3000"/>
                                        <p:tgtEl>
                                          <p:spTgt spid="22"/>
                                        </p:tgtEl>
                                      </p:cBhvr>
                                    </p:animEffect>
                                    <p:set>
                                      <p:cBhvr>
                                        <p:cTn id="80" dur="1" fill="hold">
                                          <p:stCondLst>
                                            <p:cond delay="2999"/>
                                          </p:stCondLst>
                                        </p:cTn>
                                        <p:tgtEl>
                                          <p:spTgt spid="22"/>
                                        </p:tgtEl>
                                        <p:attrNameLst>
                                          <p:attrName>style.visibility</p:attrName>
                                        </p:attrNameLst>
                                      </p:cBhvr>
                                      <p:to>
                                        <p:strVal val="hidden"/>
                                      </p:to>
                                    </p:set>
                                  </p:childTnLst>
                                </p:cTn>
                              </p:par>
                              <p:par>
                                <p:cTn id="81" presetID="21" presetClass="exit" presetSubtype="8" fill="hold" nodeType="withEffect">
                                  <p:stCondLst>
                                    <p:cond delay="0"/>
                                  </p:stCondLst>
                                  <p:childTnLst>
                                    <p:animEffect transition="out" filter="wheel(8)">
                                      <p:cBhvr>
                                        <p:cTn id="82" dur="3000"/>
                                        <p:tgtEl>
                                          <p:spTgt spid="23"/>
                                        </p:tgtEl>
                                      </p:cBhvr>
                                    </p:animEffect>
                                    <p:set>
                                      <p:cBhvr>
                                        <p:cTn id="83" dur="1" fill="hold">
                                          <p:stCondLst>
                                            <p:cond delay="2999"/>
                                          </p:stCondLst>
                                        </p:cTn>
                                        <p:tgtEl>
                                          <p:spTgt spid="23"/>
                                        </p:tgtEl>
                                        <p:attrNameLst>
                                          <p:attrName>style.visibility</p:attrName>
                                        </p:attrNameLst>
                                      </p:cBhvr>
                                      <p:to>
                                        <p:strVal val="hidden"/>
                                      </p:to>
                                    </p:set>
                                  </p:childTnLst>
                                </p:cTn>
                              </p:par>
                              <p:par>
                                <p:cTn id="84" presetID="21" presetClass="exit" presetSubtype="8" fill="hold" nodeType="withEffect">
                                  <p:stCondLst>
                                    <p:cond delay="0"/>
                                  </p:stCondLst>
                                  <p:childTnLst>
                                    <p:animEffect transition="out" filter="wheel(8)">
                                      <p:cBhvr>
                                        <p:cTn id="85" dur="3000"/>
                                        <p:tgtEl>
                                          <p:spTgt spid="24"/>
                                        </p:tgtEl>
                                      </p:cBhvr>
                                    </p:animEffect>
                                    <p:set>
                                      <p:cBhvr>
                                        <p:cTn id="86" dur="1" fill="hold">
                                          <p:stCondLst>
                                            <p:cond delay="2999"/>
                                          </p:stCondLst>
                                        </p:cTn>
                                        <p:tgtEl>
                                          <p:spTgt spid="24"/>
                                        </p:tgtEl>
                                        <p:attrNameLst>
                                          <p:attrName>style.visibility</p:attrName>
                                        </p:attrNameLst>
                                      </p:cBhvr>
                                      <p:to>
                                        <p:strVal val="hidden"/>
                                      </p:to>
                                    </p:set>
                                  </p:childTnLst>
                                </p:cTn>
                              </p:par>
                              <p:par>
                                <p:cTn id="87" presetID="21" presetClass="exit" presetSubtype="8" fill="hold" nodeType="withEffect">
                                  <p:stCondLst>
                                    <p:cond delay="0"/>
                                  </p:stCondLst>
                                  <p:childTnLst>
                                    <p:animEffect transition="out" filter="wheel(8)">
                                      <p:cBhvr>
                                        <p:cTn id="88" dur="3000"/>
                                        <p:tgtEl>
                                          <p:spTgt spid="25"/>
                                        </p:tgtEl>
                                      </p:cBhvr>
                                    </p:animEffect>
                                    <p:set>
                                      <p:cBhvr>
                                        <p:cTn id="89" dur="1" fill="hold">
                                          <p:stCondLst>
                                            <p:cond delay="2999"/>
                                          </p:stCondLst>
                                        </p:cTn>
                                        <p:tgtEl>
                                          <p:spTgt spid="2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19"/>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0"/>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4"/>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5"/>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strVal val="4/3*#ppt_w"/>
                                          </p:val>
                                        </p:tav>
                                        <p:tav tm="100000">
                                          <p:val>
                                            <p:strVal val="#ppt_w"/>
                                          </p:val>
                                        </p:tav>
                                      </p:tavLst>
                                    </p:anim>
                                    <p:anim calcmode="lin" valueType="num">
                                      <p:cBhvr>
                                        <p:cTn id="107" dur="3000" fill="hold"/>
                                        <p:tgtEl>
                                          <p:spTgt spid="4"/>
                                        </p:tgtEl>
                                        <p:attrNameLst>
                                          <p:attrName>ppt_h</p:attrName>
                                        </p:attrNameLst>
                                      </p:cBhvr>
                                      <p:tavLst>
                                        <p:tav tm="0">
                                          <p:val>
                                            <p:strVal val="4/3*#ppt_h"/>
                                          </p:val>
                                        </p:tav>
                                        <p:tav tm="100000">
                                          <p:val>
                                            <p:strVal val="#ppt_h"/>
                                          </p:val>
                                        </p:tav>
                                      </p:tavLst>
                                    </p:anim>
                                  </p:childTnLst>
                                </p:cTn>
                              </p:par>
                              <p:par>
                                <p:cTn id="108" presetID="6" presetClass="entr" presetSubtype="32"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Effect transition="in" filter="circle(out)">
                                      <p:cBhvr>
                                        <p:cTn id="110" dur="3000"/>
                                        <p:tgtEl>
                                          <p:spTgt spid="4"/>
                                        </p:tgtEl>
                                      </p:cBhvr>
                                    </p:animEffect>
                                  </p:childTnLst>
                                </p:cTn>
                              </p:par>
                            </p:childTnLst>
                          </p:cTn>
                        </p:par>
                        <p:par>
                          <p:cTn id="111" fill="hold">
                            <p:stCondLst>
                              <p:cond delay="6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0"/>
                                        </p:tgtEl>
                                        <p:attrNameLst>
                                          <p:attrName>style.visibility</p:attrName>
                                        </p:attrNameLst>
                                      </p:cBhvr>
                                      <p:to>
                                        <p:strVal val="visible"/>
                                      </p:to>
                                    </p:set>
                                    <p:animEffect transition="in" filter="fade">
                                      <p:cBhvr>
                                        <p:cTn id="114" dur="1000"/>
                                        <p:tgtEl>
                                          <p:spTgt spid="10"/>
                                        </p:tgtEl>
                                      </p:cBhvr>
                                    </p:animEffect>
                                    <p:anim calcmode="lin" valueType="num">
                                      <p:cBhvr>
                                        <p:cTn id="115" dur="1000" fill="hold"/>
                                        <p:tgtEl>
                                          <p:spTgt spid="10"/>
                                        </p:tgtEl>
                                        <p:attrNameLst>
                                          <p:attrName>ppt_x</p:attrName>
                                        </p:attrNameLst>
                                      </p:cBhvr>
                                      <p:tavLst>
                                        <p:tav tm="0">
                                          <p:val>
                                            <p:strVal val="#ppt_x-.1"/>
                                          </p:val>
                                        </p:tav>
                                        <p:tav tm="100000">
                                          <p:val>
                                            <p:strVal val="#ppt_x"/>
                                          </p:val>
                                        </p:tav>
                                      </p:tavLst>
                                    </p:anim>
                                    <p:anim calcmode="lin" valueType="num">
                                      <p:cBhvr>
                                        <p:cTn id="11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Ana María\Mis documentos\Downloads\LOROS - PERIQUITOS\8197520141_b622b280ed_z.jpg"/>
          <p:cNvPicPr>
            <a:picLocks noChangeAspect="1" noChangeArrowheads="1"/>
          </p:cNvPicPr>
          <p:nvPr/>
        </p:nvPicPr>
        <p:blipFill>
          <a:blip r:embed="rId2" cstate="print"/>
          <a:srcRect/>
          <a:stretch>
            <a:fillRect/>
          </a:stretch>
        </p:blipFill>
        <p:spPr bwMode="auto">
          <a:xfrm>
            <a:off x="-396552"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Triángulo isósceles"/>
          <p:cNvSpPr/>
          <p:nvPr/>
        </p:nvSpPr>
        <p:spPr>
          <a:xfrm rot="5400000">
            <a:off x="1911350" y="-1446212"/>
            <a:ext cx="5178425" cy="8429625"/>
          </a:xfrm>
          <a:prstGeom prst="triangle">
            <a:avLst>
              <a:gd name="adj" fmla="val 48504"/>
            </a:avLst>
          </a:prstGeom>
          <a:noFill/>
          <a:ln w="76200">
            <a:solidFill>
              <a:schemeClr val="accent2">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Triángulo isósceles"/>
          <p:cNvSpPr/>
          <p:nvPr/>
        </p:nvSpPr>
        <p:spPr>
          <a:xfrm rot="5400000" flipV="1">
            <a:off x="2155032" y="-1475581"/>
            <a:ext cx="5119687" cy="8429625"/>
          </a:xfrm>
          <a:prstGeom prst="triangle">
            <a:avLst>
              <a:gd name="adj" fmla="val 47672"/>
            </a:avLst>
          </a:prstGeom>
          <a:noFill/>
          <a:ln w="76200">
            <a:solidFill>
              <a:schemeClr val="accent2">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Triángulo isósceles"/>
          <p:cNvSpPr/>
          <p:nvPr/>
        </p:nvSpPr>
        <p:spPr>
          <a:xfrm rot="5400000">
            <a:off x="2458244" y="-1410493"/>
            <a:ext cx="3870325" cy="8358187"/>
          </a:xfrm>
          <a:prstGeom prst="triangle">
            <a:avLst>
              <a:gd name="adj" fmla="val 48504"/>
            </a:avLst>
          </a:prstGeom>
          <a:noFill/>
          <a:ln w="76200">
            <a:solidFill>
              <a:schemeClr val="tx1">
                <a:lumMod val="8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2976563" y="-1487488"/>
            <a:ext cx="3690938" cy="8215313"/>
          </a:xfrm>
          <a:prstGeom prst="triangle">
            <a:avLst>
              <a:gd name="adj" fmla="val 48848"/>
            </a:avLst>
          </a:prstGeom>
          <a:noFill/>
          <a:ln w="76200">
            <a:solidFill>
              <a:schemeClr val="tx1">
                <a:lumMod val="8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79388" y="3937000"/>
            <a:ext cx="8569325" cy="1477328"/>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Para terminar, el Castillo de </a:t>
            </a:r>
            <a:r>
              <a:rPr lang="es-ES" i="1" dirty="0" err="1">
                <a:effectLst>
                  <a:glow rad="101600">
                    <a:schemeClr val="accent2">
                      <a:satMod val="175000"/>
                      <a:alpha val="40000"/>
                    </a:schemeClr>
                  </a:glow>
                  <a:outerShdw blurRad="38100" dist="38100" dir="2700000" algn="tl">
                    <a:srgbClr val="000000">
                      <a:alpha val="43137"/>
                    </a:srgbClr>
                  </a:outerShdw>
                </a:effectLst>
              </a:rPr>
              <a:t>Neuschwanstein</a:t>
            </a:r>
            <a:r>
              <a:rPr lang="es-ES" i="1" dirty="0">
                <a:effectLst>
                  <a:glow rad="101600">
                    <a:schemeClr val="accent2">
                      <a:satMod val="175000"/>
                      <a:alpha val="40000"/>
                    </a:schemeClr>
                  </a:glow>
                  <a:outerShdw blurRad="38100" dist="38100" dir="2700000" algn="tl">
                    <a:srgbClr val="000000">
                      <a:alpha val="43137"/>
                    </a:srgbClr>
                  </a:outerShdw>
                </a:effectLst>
              </a:rPr>
              <a:t>, en el sur de Baviera, es uno de los lugares más visitados de Alemania y suele aparecer como imagen de portada en las guías de viaje del país. Y es que el </a:t>
            </a:r>
            <a:r>
              <a:rPr lang="es-ES" i="1" dirty="0" err="1">
                <a:effectLst>
                  <a:glow rad="101600">
                    <a:schemeClr val="accent2">
                      <a:satMod val="175000"/>
                      <a:alpha val="40000"/>
                    </a:schemeClr>
                  </a:glow>
                  <a:outerShdw blurRad="38100" dist="38100" dir="2700000" algn="tl">
                    <a:srgbClr val="000000">
                      <a:alpha val="43137"/>
                    </a:srgbClr>
                  </a:outerShdw>
                </a:effectLst>
              </a:rPr>
              <a:t>Neuschwanstein</a:t>
            </a:r>
            <a:r>
              <a:rPr lang="es-ES" i="1" dirty="0">
                <a:effectLst>
                  <a:glow rad="101600">
                    <a:schemeClr val="accent2">
                      <a:satMod val="175000"/>
                      <a:alpha val="40000"/>
                    </a:schemeClr>
                  </a:glow>
                  <a:outerShdw blurRad="38100" dist="38100" dir="2700000" algn="tl">
                    <a:srgbClr val="000000">
                      <a:alpha val="43137"/>
                    </a:srgbClr>
                  </a:outerShdw>
                </a:effectLst>
              </a:rPr>
              <a:t> es probablemente el mejor ejemplo de “castillo de cuento de hadas” que podemos ver en Europa. De hecho, fue el inspirador del famoso Castillo de Disney.</a:t>
            </a:r>
          </a:p>
        </p:txBody>
      </p:sp>
    </p:spTree>
  </p:cSld>
  <p:clrMapOvr>
    <a:masterClrMapping/>
  </p:clrMapOvr>
  <mc:AlternateContent xmlns:mc="http://schemas.openxmlformats.org/markup-compatibility/2006" xmlns:p14="http://schemas.microsoft.com/office/powerpoint/2010/main">
    <mc:Choice Requires="p14">
      <p:transition spd="slow" p14:dur="2250" advTm="41000">
        <p14:switch dir="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2"/>
                                        </p:tgtEl>
                                        <p:attrNameLst>
                                          <p:attrName>ppt_x</p:attrName>
                                        </p:attrNameLst>
                                      </p:cBhvr>
                                      <p:tavLst>
                                        <p:tav tm="0">
                                          <p:val>
                                            <p:strVal val="ppt_x"/>
                                          </p:val>
                                        </p:tav>
                                        <p:tav tm="100000">
                                          <p:val>
                                            <p:strVal val="ppt_x+ppt_w/2"/>
                                          </p:val>
                                        </p:tav>
                                      </p:tavLst>
                                    </p:anim>
                                    <p:anim calcmode="lin" valueType="num">
                                      <p:cBhvr>
                                        <p:cTn id="7" dur="3000"/>
                                        <p:tgtEl>
                                          <p:spTgt spid="2"/>
                                        </p:tgtEl>
                                        <p:attrNameLst>
                                          <p:attrName>ppt_y</p:attrName>
                                        </p:attrNameLst>
                                      </p:cBhvr>
                                      <p:tavLst>
                                        <p:tav tm="0">
                                          <p:val>
                                            <p:strVal val="ppt_y"/>
                                          </p:val>
                                        </p:tav>
                                        <p:tav tm="100000">
                                          <p:val>
                                            <p:strVal val="ppt_y"/>
                                          </p:val>
                                        </p:tav>
                                      </p:tavLst>
                                    </p:anim>
                                    <p:anim calcmode="lin" valueType="num">
                                      <p:cBhvr>
                                        <p:cTn id="8" dur="3000"/>
                                        <p:tgtEl>
                                          <p:spTgt spid="2"/>
                                        </p:tgtEl>
                                        <p:attrNameLst>
                                          <p:attrName>ppt_w</p:attrName>
                                        </p:attrNameLst>
                                      </p:cBhvr>
                                      <p:tavLst>
                                        <p:tav tm="0">
                                          <p:val>
                                            <p:strVal val="ppt_w"/>
                                          </p:val>
                                        </p:tav>
                                        <p:tav tm="100000">
                                          <p:val>
                                            <p:fltVal val="0"/>
                                          </p:val>
                                        </p:tav>
                                      </p:tavLst>
                                    </p:anim>
                                    <p:anim calcmode="lin" valueType="num">
                                      <p:cBhvr>
                                        <p:cTn id="9" dur="3000"/>
                                        <p:tgtEl>
                                          <p:spTgt spid="2"/>
                                        </p:tgtEl>
                                        <p:attrNameLst>
                                          <p:attrName>ppt_h</p:attrName>
                                        </p:attrNameLst>
                                      </p:cBhvr>
                                      <p:tavLst>
                                        <p:tav tm="0">
                                          <p:val>
                                            <p:strVal val="ppt_h"/>
                                          </p:val>
                                        </p:tav>
                                        <p:tav tm="100000">
                                          <p:val>
                                            <p:strVal val="ppt_h"/>
                                          </p:val>
                                        </p:tav>
                                      </p:tavLst>
                                    </p:anim>
                                    <p:set>
                                      <p:cBhvr>
                                        <p:cTn id="10" dur="1" fill="hold">
                                          <p:stCondLst>
                                            <p:cond delay="2999"/>
                                          </p:stCondLst>
                                        </p:cTn>
                                        <p:tgtEl>
                                          <p:spTgt spid="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4"/>
                                        </p:tgtEl>
                                        <p:attrNameLst>
                                          <p:attrName>ppt_x</p:attrName>
                                        </p:attrNameLst>
                                      </p:cBhvr>
                                      <p:tavLst>
                                        <p:tav tm="0">
                                          <p:val>
                                            <p:strVal val="ppt_x"/>
                                          </p:val>
                                        </p:tav>
                                        <p:tav tm="100000">
                                          <p:val>
                                            <p:strVal val="ppt_x-ppt_w/2"/>
                                          </p:val>
                                        </p:tav>
                                      </p:tavLst>
                                    </p:anim>
                                    <p:anim calcmode="lin" valueType="num">
                                      <p:cBhvr>
                                        <p:cTn id="19" dur="3000"/>
                                        <p:tgtEl>
                                          <p:spTgt spid="4"/>
                                        </p:tgtEl>
                                        <p:attrNameLst>
                                          <p:attrName>ppt_y</p:attrName>
                                        </p:attrNameLst>
                                      </p:cBhvr>
                                      <p:tavLst>
                                        <p:tav tm="0">
                                          <p:val>
                                            <p:strVal val="ppt_y"/>
                                          </p:val>
                                        </p:tav>
                                        <p:tav tm="100000">
                                          <p:val>
                                            <p:strVal val="ppt_y"/>
                                          </p:val>
                                        </p:tav>
                                      </p:tavLst>
                                    </p:anim>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strVal val="ppt_h"/>
                                          </p:val>
                                        </p:tav>
                                      </p:tavLst>
                                    </p:anim>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17" presetClass="entr" presetSubtype="10" fill="hold" nodeType="withEffect">
                                  <p:stCondLst>
                                    <p:cond delay="1500"/>
                                  </p:stCondLst>
                                  <p:childTnLst>
                                    <p:set>
                                      <p:cBhvr>
                                        <p:cTn id="30" dur="1" fill="hold">
                                          <p:stCondLst>
                                            <p:cond delay="0"/>
                                          </p:stCondLst>
                                        </p:cTn>
                                        <p:tgtEl>
                                          <p:spTgt spid="19458"/>
                                        </p:tgtEl>
                                        <p:attrNameLst>
                                          <p:attrName>style.visibility</p:attrName>
                                        </p:attrNameLst>
                                      </p:cBhvr>
                                      <p:to>
                                        <p:strVal val="visible"/>
                                      </p:to>
                                    </p:set>
                                    <p:anim calcmode="lin" valueType="num">
                                      <p:cBhvr>
                                        <p:cTn id="31" dur="1500" fill="hold"/>
                                        <p:tgtEl>
                                          <p:spTgt spid="19458"/>
                                        </p:tgtEl>
                                        <p:attrNameLst>
                                          <p:attrName>ppt_w</p:attrName>
                                        </p:attrNameLst>
                                      </p:cBhvr>
                                      <p:tavLst>
                                        <p:tav tm="0">
                                          <p:val>
                                            <p:fltVal val="0"/>
                                          </p:val>
                                        </p:tav>
                                        <p:tav tm="100000">
                                          <p:val>
                                            <p:strVal val="#ppt_w"/>
                                          </p:val>
                                        </p:tav>
                                      </p:tavLst>
                                    </p:anim>
                                    <p:anim calcmode="lin" valueType="num">
                                      <p:cBhvr>
                                        <p:cTn id="32" dur="1500" fill="hold"/>
                                        <p:tgtEl>
                                          <p:spTgt spid="19458"/>
                                        </p:tgtEl>
                                        <p:attrNameLst>
                                          <p:attrName>ppt_h</p:attrName>
                                        </p:attrNameLst>
                                      </p:cBhvr>
                                      <p:tavLst>
                                        <p:tav tm="0">
                                          <p:val>
                                            <p:strVal val="#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1552577" y="4056"/>
            <a:ext cx="6408736" cy="1010710"/>
          </a:xfrm>
          <a:prstGeom prst="rect">
            <a:avLst/>
          </a:prstGeom>
        </p:spPr>
        <p:txBody>
          <a:bodyPr wrap="none" fromWordArt="1">
            <a:prstTxWarp prst="textDeflate">
              <a:avLst>
                <a:gd name="adj" fmla="val 28704"/>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2708" name="WordArt 4"/>
          <p:cNvSpPr>
            <a:spLocks noChangeArrowheads="1" noChangeShapeType="1" noTextEdit="1"/>
          </p:cNvSpPr>
          <p:nvPr/>
        </p:nvSpPr>
        <p:spPr bwMode="auto">
          <a:xfrm>
            <a:off x="2051720" y="1129308"/>
            <a:ext cx="4968875" cy="719667"/>
          </a:xfrm>
          <a:prstGeom prst="rect">
            <a:avLst/>
          </a:prstGeom>
        </p:spPr>
        <p:txBody>
          <a:bodyPr wrap="none" fromWordArt="1">
            <a:prstTxWarp prst="textDeflateBottom">
              <a:avLst>
                <a:gd name="adj" fmla="val 76472"/>
              </a:avLst>
            </a:prstTxWarp>
            <a:scene3d>
              <a:camera prst="perspectiveAbove"/>
              <a:lightRig rig="legacyNormal3" dir="b"/>
            </a:scene3d>
            <a:sp3d extrusionH="4302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0661" name="WordArt 5"/>
          <p:cNvSpPr>
            <a:spLocks noChangeArrowheads="1" noChangeShapeType="1" noTextEdit="1"/>
          </p:cNvSpPr>
          <p:nvPr/>
        </p:nvSpPr>
        <p:spPr bwMode="auto">
          <a:xfrm>
            <a:off x="1619672" y="1921396"/>
            <a:ext cx="5184576" cy="628358"/>
          </a:xfrm>
          <a:prstGeom prst="rect">
            <a:avLst/>
          </a:prstGeom>
        </p:spPr>
        <p:txBody>
          <a:bodyPr wrap="none" fromWordArt="1">
            <a:prstTxWarp prst="textWave2">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Legacy</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Theme</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p>
        </p:txBody>
      </p:sp>
      <p:sp>
        <p:nvSpPr>
          <p:cNvPr id="70662" name="WordArt 6"/>
          <p:cNvSpPr>
            <a:spLocks noChangeArrowheads="1" noChangeShapeType="1" noTextEdit="1"/>
          </p:cNvSpPr>
          <p:nvPr/>
        </p:nvSpPr>
        <p:spPr bwMode="auto">
          <a:xfrm>
            <a:off x="1619672" y="2713484"/>
            <a:ext cx="5184576" cy="587686"/>
          </a:xfrm>
          <a:prstGeom prst="rect">
            <a:avLst/>
          </a:prstGeom>
        </p:spPr>
        <p:txBody>
          <a:bodyPr wrap="none" fromWordArt="1">
            <a:prstTxWarp prst="textWave2">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Balade</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pour</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Adeline</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p>
        </p:txBody>
      </p:sp>
      <p:sp>
        <p:nvSpPr>
          <p:cNvPr id="70663" name="WordArt 7"/>
          <p:cNvSpPr>
            <a:spLocks noChangeArrowheads="1" noChangeShapeType="1" noTextEdit="1"/>
          </p:cNvSpPr>
          <p:nvPr/>
        </p:nvSpPr>
        <p:spPr bwMode="auto">
          <a:xfrm>
            <a:off x="1619672" y="3433564"/>
            <a:ext cx="5184576" cy="561229"/>
          </a:xfrm>
          <a:prstGeom prst="rect">
            <a:avLst/>
          </a:prstGeom>
        </p:spPr>
        <p:txBody>
          <a:bodyPr wrap="none" fromWordArt="1">
            <a:prstTxWarp prst="textWave2">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solidFill>
                  <a:srgbClr val="99CC00"/>
                </a:solidFill>
                <a:effectLst>
                  <a:prstShdw prst="shdw17" dist="17961" dir="13500000">
                    <a:srgbClr val="5C7A00"/>
                  </a:prstShdw>
                </a:effectLst>
                <a:latin typeface="Times New Roman"/>
                <a:cs typeface="Times New Roman"/>
              </a:rPr>
              <a:t> </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r>
              <a:rPr lang="es-ES" sz="3600" kern="10" dirty="0" err="1">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Wer</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r>
              <a:rPr lang="es-ES" sz="3600" kern="10" dirty="0" err="1">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uns</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r>
              <a:rPr lang="es-ES" sz="3600" kern="10" dirty="0" err="1">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getraut</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p>
        </p:txBody>
      </p:sp>
      <p:sp>
        <p:nvSpPr>
          <p:cNvPr id="7" name="WordArt 5"/>
          <p:cNvSpPr>
            <a:spLocks noChangeArrowheads="1" noChangeShapeType="1" noTextEdit="1"/>
          </p:cNvSpPr>
          <p:nvPr/>
        </p:nvSpPr>
        <p:spPr bwMode="auto">
          <a:xfrm>
            <a:off x="1691680" y="4153644"/>
            <a:ext cx="4176464" cy="556350"/>
          </a:xfrm>
          <a:prstGeom prst="rect">
            <a:avLst/>
          </a:prstGeom>
        </p:spPr>
        <p:txBody>
          <a:bodyPr wrap="none" fromWordArt="1">
            <a:prstTxWarp prst="textWave2">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a:ln w="9525">
                  <a:noFill/>
                  <a:round/>
                  <a:headEnd/>
                  <a:tailEnd/>
                </a:ln>
                <a:solidFill>
                  <a:schemeClr val="accent6"/>
                </a:solidFill>
                <a:effectLst>
                  <a:prstShdw prst="shdw17" dist="17961" dir="2700000">
                    <a:srgbClr val="3D007A"/>
                  </a:prstShdw>
                  <a:reflection blurRad="6350" stA="60000" endA="900" endPos="58000" dir="5400000" sy="-100000" algn="bl" rotWithShape="0"/>
                </a:effectLst>
                <a:latin typeface="High Tower Text"/>
              </a:rPr>
              <a:t>- Edelweiss   </a:t>
            </a:r>
          </a:p>
        </p:txBody>
      </p:sp>
      <p:sp>
        <p:nvSpPr>
          <p:cNvPr id="8" name="WordArt 7"/>
          <p:cNvSpPr>
            <a:spLocks noChangeArrowheads="1" noChangeShapeType="1" noTextEdit="1"/>
          </p:cNvSpPr>
          <p:nvPr/>
        </p:nvSpPr>
        <p:spPr bwMode="auto">
          <a:xfrm>
            <a:off x="1835696" y="4873724"/>
            <a:ext cx="4320480" cy="561229"/>
          </a:xfrm>
          <a:prstGeom prst="rect">
            <a:avLst/>
          </a:prstGeom>
        </p:spPr>
        <p:txBody>
          <a:bodyPr wrap="none" fromWordArt="1">
            <a:prstTxWarp prst="textWave2">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solidFill>
                  <a:srgbClr val="99CC00"/>
                </a:solidFill>
                <a:effectLst>
                  <a:prstShdw prst="shdw17" dist="17961" dir="13500000">
                    <a:srgbClr val="5C7A00"/>
                  </a:prstShdw>
                </a:effectLst>
                <a:latin typeface="Times New Roman"/>
                <a:cs typeface="Times New Roman"/>
              </a:rPr>
              <a:t> </a:t>
            </a:r>
            <a:r>
              <a:rPr lang="es-ES" sz="3600" kern="10" dirty="0">
                <a:ln w="9525">
                  <a:noFill/>
                  <a:round/>
                  <a:headEnd/>
                  <a:tailEnd/>
                </a:ln>
                <a:solidFill>
                  <a:srgbClr val="FFC000"/>
                </a:solidFill>
                <a:effectLst>
                  <a:prstShdw prst="shdw17" dist="17961" dir="13500000">
                    <a:srgbClr val="5C7A00"/>
                  </a:prstShdw>
                  <a:reflection blurRad="6350" stA="60000" endA="900" endPos="58000" dir="5400000" sy="-100000" algn="bl" rotWithShape="0"/>
                </a:effectLst>
                <a:latin typeface="Times New Roman"/>
                <a:cs typeface="Times New Roman"/>
              </a:rPr>
              <a:t>( André </a:t>
            </a:r>
            <a:r>
              <a:rPr lang="es-ES" sz="3600" kern="10" dirty="0" err="1">
                <a:ln w="9525">
                  <a:noFill/>
                  <a:round/>
                  <a:headEnd/>
                  <a:tailEnd/>
                </a:ln>
                <a:solidFill>
                  <a:srgbClr val="FFC000"/>
                </a:solidFill>
                <a:effectLst>
                  <a:prstShdw prst="shdw17" dist="17961" dir="13500000">
                    <a:srgbClr val="5C7A00"/>
                  </a:prstShdw>
                  <a:reflection blurRad="6350" stA="60000" endA="900" endPos="58000" dir="5400000" sy="-100000" algn="bl" rotWithShape="0"/>
                </a:effectLst>
                <a:latin typeface="Times New Roman"/>
                <a:cs typeface="Times New Roman"/>
              </a:rPr>
              <a:t>Rieu</a:t>
            </a:r>
            <a:r>
              <a:rPr lang="es-ES" sz="3600" kern="10" dirty="0">
                <a:ln w="9525">
                  <a:noFill/>
                  <a:round/>
                  <a:headEnd/>
                  <a:tailEnd/>
                </a:ln>
                <a:solidFill>
                  <a:srgbClr val="FFC000"/>
                </a:solidFill>
                <a:effectLst>
                  <a:prstShdw prst="shdw17" dist="17961" dir="13500000">
                    <a:srgbClr val="5C7A00"/>
                  </a:prstShdw>
                  <a:reflection blurRad="6350" stA="60000" endA="900" endPos="58000" dir="5400000" sy="-100000" algn="bl" rotWithShape="0"/>
                </a:effectLst>
                <a:latin typeface="Times New Roman"/>
                <a:cs typeface="Times New Roman"/>
              </a:rPr>
              <a:t> ) </a:t>
            </a:r>
          </a:p>
        </p:txBody>
      </p:sp>
    </p:spTree>
  </p:cSld>
  <p:clrMapOvr>
    <a:masterClrMapping/>
  </p:clrMapOvr>
  <mc:AlternateContent xmlns:mc="http://schemas.openxmlformats.org/markup-compatibility/2006" xmlns:p14="http://schemas.microsoft.com/office/powerpoint/2010/main">
    <mc:Choice Requires="p14">
      <p:transition spd="slow" p14:dur="2000" advTm="22000">
        <p14:switch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fltVal val="0"/>
                                          </p:val>
                                        </p:tav>
                                        <p:tav tm="100000">
                                          <p:val>
                                            <p:strVal val="#ppt_w"/>
                                          </p:val>
                                        </p:tav>
                                      </p:tavLst>
                                    </p:anim>
                                    <p:anim calcmode="lin" valueType="num">
                                      <p:cBhvr>
                                        <p:cTn id="8" dur="2000" fill="hold"/>
                                        <p:tgtEl>
                                          <p:spTgt spid="72707"/>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7" presetClass="entr" presetSubtype="4" fill="hold" nodeType="afterEffect">
                                  <p:stCondLst>
                                    <p:cond delay="500"/>
                                  </p:stCondLst>
                                  <p:childTnLst>
                                    <p:set>
                                      <p:cBhvr>
                                        <p:cTn id="11" dur="1" fill="hold">
                                          <p:stCondLst>
                                            <p:cond delay="0"/>
                                          </p:stCondLst>
                                        </p:cTn>
                                        <p:tgtEl>
                                          <p:spTgt spid="72708"/>
                                        </p:tgtEl>
                                        <p:attrNameLst>
                                          <p:attrName>style.visibility</p:attrName>
                                        </p:attrNameLst>
                                      </p:cBhvr>
                                      <p:to>
                                        <p:strVal val="visible"/>
                                      </p:to>
                                    </p:set>
                                    <p:anim calcmode="lin" valueType="num">
                                      <p:cBhvr additive="base">
                                        <p:cTn id="12" dur="2000" fill="hold"/>
                                        <p:tgtEl>
                                          <p:spTgt spid="72708"/>
                                        </p:tgtEl>
                                        <p:attrNameLst>
                                          <p:attrName>ppt_x</p:attrName>
                                        </p:attrNameLst>
                                      </p:cBhvr>
                                      <p:tavLst>
                                        <p:tav tm="0">
                                          <p:val>
                                            <p:strVal val="#ppt_x"/>
                                          </p:val>
                                        </p:tav>
                                        <p:tav tm="100000">
                                          <p:val>
                                            <p:strVal val="#ppt_x"/>
                                          </p:val>
                                        </p:tav>
                                      </p:tavLst>
                                    </p:anim>
                                    <p:anim calcmode="lin" valueType="num">
                                      <p:cBhvr additive="base">
                                        <p:cTn id="13" dur="2000" fill="hold"/>
                                        <p:tgtEl>
                                          <p:spTgt spid="72708"/>
                                        </p:tgtEl>
                                        <p:attrNameLst>
                                          <p:attrName>ppt_y</p:attrName>
                                        </p:attrNameLst>
                                      </p:cBhvr>
                                      <p:tavLst>
                                        <p:tav tm="0">
                                          <p:val>
                                            <p:strVal val="1+#ppt_h/2"/>
                                          </p:val>
                                        </p:tav>
                                        <p:tav tm="100000">
                                          <p:val>
                                            <p:strVal val="#ppt_y"/>
                                          </p:val>
                                        </p:tav>
                                      </p:tavLst>
                                    </p:anim>
                                  </p:childTnLst>
                                </p:cTn>
                              </p:par>
                              <p:par>
                                <p:cTn id="14" presetID="19" presetClass="entr" presetSubtype="10" fill="hold" nodeType="withEffect">
                                  <p:stCondLst>
                                    <p:cond delay="500"/>
                                  </p:stCondLst>
                                  <p:childTnLst>
                                    <p:set>
                                      <p:cBhvr>
                                        <p:cTn id="15" dur="1" fill="hold">
                                          <p:stCondLst>
                                            <p:cond delay="0"/>
                                          </p:stCondLst>
                                        </p:cTn>
                                        <p:tgtEl>
                                          <p:spTgt spid="72708"/>
                                        </p:tgtEl>
                                        <p:attrNameLst>
                                          <p:attrName>style.visibility</p:attrName>
                                        </p:attrNameLst>
                                      </p:cBhvr>
                                      <p:to>
                                        <p:strVal val="visible"/>
                                      </p:to>
                                    </p:set>
                                    <p:anim calcmode="lin" valueType="num">
                                      <p:cBhvr>
                                        <p:cTn id="16" dur="2000" fill="hold"/>
                                        <p:tgtEl>
                                          <p:spTgt spid="72708"/>
                                        </p:tgtEl>
                                        <p:attrNameLst>
                                          <p:attrName>ppt_w</p:attrName>
                                        </p:attrNameLst>
                                      </p:cBhvr>
                                      <p:tavLst>
                                        <p:tav tm="0" fmla="#ppt_w*sin(2.5*pi*$)">
                                          <p:val>
                                            <p:fltVal val="0"/>
                                          </p:val>
                                        </p:tav>
                                        <p:tav tm="100000">
                                          <p:val>
                                            <p:fltVal val="1"/>
                                          </p:val>
                                        </p:tav>
                                      </p:tavLst>
                                    </p:anim>
                                    <p:anim calcmode="lin" valueType="num">
                                      <p:cBhvr>
                                        <p:cTn id="17" dur="2000" fill="hold"/>
                                        <p:tgtEl>
                                          <p:spTgt spid="72708"/>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4500"/>
                            </p:stCondLst>
                            <p:childTnLst>
                              <p:par>
                                <p:cTn id="19" presetID="17" presetClass="entr" presetSubtype="10" fill="hold" nodeType="afterEffect">
                                  <p:stCondLst>
                                    <p:cond delay="500"/>
                                  </p:stCondLst>
                                  <p:childTnLst>
                                    <p:set>
                                      <p:cBhvr>
                                        <p:cTn id="20" dur="1" fill="hold">
                                          <p:stCondLst>
                                            <p:cond delay="0"/>
                                          </p:stCondLst>
                                        </p:cTn>
                                        <p:tgtEl>
                                          <p:spTgt spid="70661"/>
                                        </p:tgtEl>
                                        <p:attrNameLst>
                                          <p:attrName>style.visibility</p:attrName>
                                        </p:attrNameLst>
                                      </p:cBhvr>
                                      <p:to>
                                        <p:strVal val="visible"/>
                                      </p:to>
                                    </p:set>
                                    <p:anim calcmode="lin" valueType="num">
                                      <p:cBhvr>
                                        <p:cTn id="21" dur="2000" fill="hold"/>
                                        <p:tgtEl>
                                          <p:spTgt spid="70661"/>
                                        </p:tgtEl>
                                        <p:attrNameLst>
                                          <p:attrName>ppt_w</p:attrName>
                                        </p:attrNameLst>
                                      </p:cBhvr>
                                      <p:tavLst>
                                        <p:tav tm="0">
                                          <p:val>
                                            <p:fltVal val="0"/>
                                          </p:val>
                                        </p:tav>
                                        <p:tav tm="100000">
                                          <p:val>
                                            <p:strVal val="#ppt_w"/>
                                          </p:val>
                                        </p:tav>
                                      </p:tavLst>
                                    </p:anim>
                                    <p:anim calcmode="lin" valueType="num">
                                      <p:cBhvr>
                                        <p:cTn id="22" dur="2000" fill="hold"/>
                                        <p:tgtEl>
                                          <p:spTgt spid="70661"/>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7000"/>
                            </p:stCondLst>
                            <p:childTnLst>
                              <p:par>
                                <p:cTn id="24" presetID="17" presetClass="entr" presetSubtype="8" fill="hold" nodeType="afterEffect">
                                  <p:stCondLst>
                                    <p:cond delay="500"/>
                                  </p:stCondLst>
                                  <p:childTnLst>
                                    <p:set>
                                      <p:cBhvr>
                                        <p:cTn id="25" dur="1" fill="hold">
                                          <p:stCondLst>
                                            <p:cond delay="0"/>
                                          </p:stCondLst>
                                        </p:cTn>
                                        <p:tgtEl>
                                          <p:spTgt spid="70662"/>
                                        </p:tgtEl>
                                        <p:attrNameLst>
                                          <p:attrName>style.visibility</p:attrName>
                                        </p:attrNameLst>
                                      </p:cBhvr>
                                      <p:to>
                                        <p:strVal val="visible"/>
                                      </p:to>
                                    </p:set>
                                    <p:anim calcmode="lin" valueType="num">
                                      <p:cBhvr>
                                        <p:cTn id="26" dur="2000" fill="hold"/>
                                        <p:tgtEl>
                                          <p:spTgt spid="70662"/>
                                        </p:tgtEl>
                                        <p:attrNameLst>
                                          <p:attrName>ppt_x</p:attrName>
                                        </p:attrNameLst>
                                      </p:cBhvr>
                                      <p:tavLst>
                                        <p:tav tm="0">
                                          <p:val>
                                            <p:strVal val="#ppt_x-#ppt_w/2"/>
                                          </p:val>
                                        </p:tav>
                                        <p:tav tm="100000">
                                          <p:val>
                                            <p:strVal val="#ppt_x"/>
                                          </p:val>
                                        </p:tav>
                                      </p:tavLst>
                                    </p:anim>
                                    <p:anim calcmode="lin" valueType="num">
                                      <p:cBhvr>
                                        <p:cTn id="27" dur="2000" fill="hold"/>
                                        <p:tgtEl>
                                          <p:spTgt spid="70662"/>
                                        </p:tgtEl>
                                        <p:attrNameLst>
                                          <p:attrName>ppt_y</p:attrName>
                                        </p:attrNameLst>
                                      </p:cBhvr>
                                      <p:tavLst>
                                        <p:tav tm="0">
                                          <p:val>
                                            <p:strVal val="#ppt_y"/>
                                          </p:val>
                                        </p:tav>
                                        <p:tav tm="100000">
                                          <p:val>
                                            <p:strVal val="#ppt_y"/>
                                          </p:val>
                                        </p:tav>
                                      </p:tavLst>
                                    </p:anim>
                                    <p:anim calcmode="lin" valueType="num">
                                      <p:cBhvr>
                                        <p:cTn id="28" dur="2000" fill="hold"/>
                                        <p:tgtEl>
                                          <p:spTgt spid="70662"/>
                                        </p:tgtEl>
                                        <p:attrNameLst>
                                          <p:attrName>ppt_w</p:attrName>
                                        </p:attrNameLst>
                                      </p:cBhvr>
                                      <p:tavLst>
                                        <p:tav tm="0">
                                          <p:val>
                                            <p:fltVal val="0"/>
                                          </p:val>
                                        </p:tav>
                                        <p:tav tm="100000">
                                          <p:val>
                                            <p:strVal val="#ppt_w"/>
                                          </p:val>
                                        </p:tav>
                                      </p:tavLst>
                                    </p:anim>
                                    <p:anim calcmode="lin" valueType="num">
                                      <p:cBhvr>
                                        <p:cTn id="29" dur="2000" fill="hold"/>
                                        <p:tgtEl>
                                          <p:spTgt spid="70662"/>
                                        </p:tgtEl>
                                        <p:attrNameLst>
                                          <p:attrName>ppt_h</p:attrName>
                                        </p:attrNameLst>
                                      </p:cBhvr>
                                      <p:tavLst>
                                        <p:tav tm="0">
                                          <p:val>
                                            <p:strVal val="#ppt_h"/>
                                          </p:val>
                                        </p:tav>
                                        <p:tav tm="100000">
                                          <p:val>
                                            <p:strVal val="#ppt_h"/>
                                          </p:val>
                                        </p:tav>
                                      </p:tavLst>
                                    </p:anim>
                                  </p:childTnLst>
                                </p:cTn>
                              </p:par>
                            </p:childTnLst>
                          </p:cTn>
                        </p:par>
                        <p:par>
                          <p:cTn id="30" fill="hold" nodeType="afterGroup">
                            <p:stCondLst>
                              <p:cond delay="9500"/>
                            </p:stCondLst>
                            <p:childTnLst>
                              <p:par>
                                <p:cTn id="31" presetID="17" presetClass="entr" presetSubtype="2" fill="hold" nodeType="afterEffect">
                                  <p:stCondLst>
                                    <p:cond delay="500"/>
                                  </p:stCondLst>
                                  <p:childTnLst>
                                    <p:set>
                                      <p:cBhvr>
                                        <p:cTn id="32" dur="1" fill="hold">
                                          <p:stCondLst>
                                            <p:cond delay="0"/>
                                          </p:stCondLst>
                                        </p:cTn>
                                        <p:tgtEl>
                                          <p:spTgt spid="70663"/>
                                        </p:tgtEl>
                                        <p:attrNameLst>
                                          <p:attrName>style.visibility</p:attrName>
                                        </p:attrNameLst>
                                      </p:cBhvr>
                                      <p:to>
                                        <p:strVal val="visible"/>
                                      </p:to>
                                    </p:set>
                                    <p:anim calcmode="lin" valueType="num">
                                      <p:cBhvr>
                                        <p:cTn id="33" dur="2000" fill="hold"/>
                                        <p:tgtEl>
                                          <p:spTgt spid="70663"/>
                                        </p:tgtEl>
                                        <p:attrNameLst>
                                          <p:attrName>ppt_x</p:attrName>
                                        </p:attrNameLst>
                                      </p:cBhvr>
                                      <p:tavLst>
                                        <p:tav tm="0">
                                          <p:val>
                                            <p:strVal val="#ppt_x+#ppt_w/2"/>
                                          </p:val>
                                        </p:tav>
                                        <p:tav tm="100000">
                                          <p:val>
                                            <p:strVal val="#ppt_x"/>
                                          </p:val>
                                        </p:tav>
                                      </p:tavLst>
                                    </p:anim>
                                    <p:anim calcmode="lin" valueType="num">
                                      <p:cBhvr>
                                        <p:cTn id="34" dur="2000" fill="hold"/>
                                        <p:tgtEl>
                                          <p:spTgt spid="70663"/>
                                        </p:tgtEl>
                                        <p:attrNameLst>
                                          <p:attrName>ppt_y</p:attrName>
                                        </p:attrNameLst>
                                      </p:cBhvr>
                                      <p:tavLst>
                                        <p:tav tm="0">
                                          <p:val>
                                            <p:strVal val="#ppt_y"/>
                                          </p:val>
                                        </p:tav>
                                        <p:tav tm="100000">
                                          <p:val>
                                            <p:strVal val="#ppt_y"/>
                                          </p:val>
                                        </p:tav>
                                      </p:tavLst>
                                    </p:anim>
                                    <p:anim calcmode="lin" valueType="num">
                                      <p:cBhvr>
                                        <p:cTn id="35" dur="2000" fill="hold"/>
                                        <p:tgtEl>
                                          <p:spTgt spid="70663"/>
                                        </p:tgtEl>
                                        <p:attrNameLst>
                                          <p:attrName>ppt_w</p:attrName>
                                        </p:attrNameLst>
                                      </p:cBhvr>
                                      <p:tavLst>
                                        <p:tav tm="0">
                                          <p:val>
                                            <p:fltVal val="0"/>
                                          </p:val>
                                        </p:tav>
                                        <p:tav tm="100000">
                                          <p:val>
                                            <p:strVal val="#ppt_w"/>
                                          </p:val>
                                        </p:tav>
                                      </p:tavLst>
                                    </p:anim>
                                    <p:anim calcmode="lin" valueType="num">
                                      <p:cBhvr>
                                        <p:cTn id="36" dur="2000" fill="hold"/>
                                        <p:tgtEl>
                                          <p:spTgt spid="70663"/>
                                        </p:tgtEl>
                                        <p:attrNameLst>
                                          <p:attrName>ppt_h</p:attrName>
                                        </p:attrNameLst>
                                      </p:cBhvr>
                                      <p:tavLst>
                                        <p:tav tm="0">
                                          <p:val>
                                            <p:strVal val="#ppt_h"/>
                                          </p:val>
                                        </p:tav>
                                        <p:tav tm="100000">
                                          <p:val>
                                            <p:strVal val="#ppt_h"/>
                                          </p:val>
                                        </p:tav>
                                      </p:tavLst>
                                    </p:anim>
                                  </p:childTnLst>
                                </p:cTn>
                              </p:par>
                            </p:childTnLst>
                          </p:cTn>
                        </p:par>
                        <p:par>
                          <p:cTn id="37" fill="hold">
                            <p:stCondLst>
                              <p:cond delay="12000"/>
                            </p:stCondLst>
                            <p:childTnLst>
                              <p:par>
                                <p:cTn id="38" presetID="17" presetClass="entr" presetSubtype="10" fill="hold" nodeType="afterEffect">
                                  <p:stCondLst>
                                    <p:cond delay="50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fltVal val="0"/>
                                          </p:val>
                                        </p:tav>
                                        <p:tav tm="100000">
                                          <p:val>
                                            <p:strVal val="#ppt_w"/>
                                          </p:val>
                                        </p:tav>
                                      </p:tavLst>
                                    </p:anim>
                                    <p:anim calcmode="lin" valueType="num">
                                      <p:cBhvr>
                                        <p:cTn id="41" dur="2000" fill="hold"/>
                                        <p:tgtEl>
                                          <p:spTgt spid="7"/>
                                        </p:tgtEl>
                                        <p:attrNameLst>
                                          <p:attrName>ppt_h</p:attrName>
                                        </p:attrNameLst>
                                      </p:cBhvr>
                                      <p:tavLst>
                                        <p:tav tm="0">
                                          <p:val>
                                            <p:strVal val="#ppt_h"/>
                                          </p:val>
                                        </p:tav>
                                        <p:tav tm="100000">
                                          <p:val>
                                            <p:strVal val="#ppt_h"/>
                                          </p:val>
                                        </p:tav>
                                      </p:tavLst>
                                    </p:anim>
                                  </p:childTnLst>
                                </p:cTn>
                              </p:par>
                            </p:childTnLst>
                          </p:cTn>
                        </p:par>
                        <p:par>
                          <p:cTn id="42" fill="hold">
                            <p:stCondLst>
                              <p:cond delay="14500"/>
                            </p:stCondLst>
                            <p:childTnLst>
                              <p:par>
                                <p:cTn id="43" presetID="17" presetClass="entr" presetSubtype="2" fill="hold" nodeType="afterEffect">
                                  <p:stCondLst>
                                    <p:cond delay="500"/>
                                  </p:stCondLst>
                                  <p:childTnLst>
                                    <p:set>
                                      <p:cBhvr>
                                        <p:cTn id="44" dur="1" fill="hold">
                                          <p:stCondLst>
                                            <p:cond delay="0"/>
                                          </p:stCondLst>
                                        </p:cTn>
                                        <p:tgtEl>
                                          <p:spTgt spid="8"/>
                                        </p:tgtEl>
                                        <p:attrNameLst>
                                          <p:attrName>style.visibility</p:attrName>
                                        </p:attrNameLst>
                                      </p:cBhvr>
                                      <p:to>
                                        <p:strVal val="visible"/>
                                      </p:to>
                                    </p:set>
                                    <p:anim calcmode="lin" valueType="num">
                                      <p:cBhvr>
                                        <p:cTn id="45" dur="2000" fill="hold"/>
                                        <p:tgtEl>
                                          <p:spTgt spid="8"/>
                                        </p:tgtEl>
                                        <p:attrNameLst>
                                          <p:attrName>ppt_x</p:attrName>
                                        </p:attrNameLst>
                                      </p:cBhvr>
                                      <p:tavLst>
                                        <p:tav tm="0">
                                          <p:val>
                                            <p:strVal val="#ppt_x+#ppt_w/2"/>
                                          </p:val>
                                        </p:tav>
                                        <p:tav tm="100000">
                                          <p:val>
                                            <p:strVal val="#ppt_x"/>
                                          </p:val>
                                        </p:tav>
                                      </p:tavLst>
                                    </p:anim>
                                    <p:anim calcmode="lin" valueType="num">
                                      <p:cBhvr>
                                        <p:cTn id="46" dur="2000" fill="hold"/>
                                        <p:tgtEl>
                                          <p:spTgt spid="8"/>
                                        </p:tgtEl>
                                        <p:attrNameLst>
                                          <p:attrName>ppt_y</p:attrName>
                                        </p:attrNameLst>
                                      </p:cBhvr>
                                      <p:tavLst>
                                        <p:tav tm="0">
                                          <p:val>
                                            <p:strVal val="#ppt_y"/>
                                          </p:val>
                                        </p:tav>
                                        <p:tav tm="100000">
                                          <p:val>
                                            <p:strVal val="#ppt_y"/>
                                          </p:val>
                                        </p:tav>
                                      </p:tavLst>
                                    </p:anim>
                                    <p:anim calcmode="lin" valueType="num">
                                      <p:cBhvr>
                                        <p:cTn id="47" dur="2000" fill="hold"/>
                                        <p:tgtEl>
                                          <p:spTgt spid="8"/>
                                        </p:tgtEl>
                                        <p:attrNameLst>
                                          <p:attrName>ppt_w</p:attrName>
                                        </p:attrNameLst>
                                      </p:cBhvr>
                                      <p:tavLst>
                                        <p:tav tm="0">
                                          <p:val>
                                            <p:fltVal val="0"/>
                                          </p:val>
                                        </p:tav>
                                        <p:tav tm="100000">
                                          <p:val>
                                            <p:strVal val="#ppt_w"/>
                                          </p:val>
                                        </p:tav>
                                      </p:tavLst>
                                    </p:anim>
                                    <p:anim calcmode="lin" valueType="num">
                                      <p:cBhvr>
                                        <p:cTn id="48"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734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57347"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57348"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57349"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7350"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7351"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57352"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57353"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57354"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57355"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57356"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p14:flythrough/>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4128</TotalTime>
  <Words>2250</Words>
  <Application>Microsoft Office PowerPoint</Application>
  <PresentationFormat>Presentación en pantalla (16:10)</PresentationFormat>
  <Paragraphs>73</Paragraphs>
  <Slides>54</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54</vt:i4>
      </vt:variant>
    </vt:vector>
  </HeadingPairs>
  <TitlesOfParts>
    <vt:vector size="63"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355</cp:revision>
  <dcterms:created xsi:type="dcterms:W3CDTF">2018-03-16T23:58:51Z</dcterms:created>
  <dcterms:modified xsi:type="dcterms:W3CDTF">2024-09-14T09:04:41Z</dcterms:modified>
</cp:coreProperties>
</file>