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353" r:id="rId7"/>
    <p:sldId id="261" r:id="rId8"/>
    <p:sldId id="262" r:id="rId9"/>
    <p:sldId id="263" r:id="rId10"/>
    <p:sldId id="268" r:id="rId11"/>
    <p:sldId id="264" r:id="rId12"/>
    <p:sldId id="281" r:id="rId13"/>
    <p:sldId id="265" r:id="rId14"/>
    <p:sldId id="266" r:id="rId15"/>
    <p:sldId id="269" r:id="rId16"/>
    <p:sldId id="267" r:id="rId17"/>
    <p:sldId id="352" r:id="rId18"/>
    <p:sldId id="288" r:id="rId19"/>
    <p:sldId id="354" r:id="rId20"/>
    <p:sldId id="270" r:id="rId21"/>
    <p:sldId id="290" r:id="rId22"/>
    <p:sldId id="342" r:id="rId23"/>
    <p:sldId id="271" r:id="rId24"/>
    <p:sldId id="273" r:id="rId25"/>
    <p:sldId id="276" r:id="rId26"/>
    <p:sldId id="272" r:id="rId27"/>
    <p:sldId id="274" r:id="rId28"/>
    <p:sldId id="275" r:id="rId29"/>
    <p:sldId id="285" r:id="rId30"/>
    <p:sldId id="277" r:id="rId31"/>
    <p:sldId id="280" r:id="rId32"/>
    <p:sldId id="338" r:id="rId33"/>
    <p:sldId id="278" r:id="rId34"/>
    <p:sldId id="282" r:id="rId35"/>
    <p:sldId id="279" r:id="rId36"/>
    <p:sldId id="287" r:id="rId37"/>
    <p:sldId id="283" r:id="rId38"/>
    <p:sldId id="284" r:id="rId39"/>
    <p:sldId id="357" r:id="rId40"/>
    <p:sldId id="286" r:id="rId41"/>
    <p:sldId id="289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9" r:id="rId50"/>
    <p:sldId id="298" r:id="rId51"/>
    <p:sldId id="340" r:id="rId52"/>
    <p:sldId id="300" r:id="rId53"/>
    <p:sldId id="301" r:id="rId54"/>
    <p:sldId id="311" r:id="rId55"/>
    <p:sldId id="302" r:id="rId56"/>
    <p:sldId id="303" r:id="rId57"/>
    <p:sldId id="304" r:id="rId58"/>
    <p:sldId id="355" r:id="rId59"/>
    <p:sldId id="305" r:id="rId60"/>
    <p:sldId id="306" r:id="rId61"/>
    <p:sldId id="312" r:id="rId62"/>
    <p:sldId id="307" r:id="rId63"/>
    <p:sldId id="309" r:id="rId64"/>
    <p:sldId id="308" r:id="rId65"/>
    <p:sldId id="316" r:id="rId66"/>
    <p:sldId id="315" r:id="rId67"/>
    <p:sldId id="310" r:id="rId68"/>
    <p:sldId id="314" r:id="rId69"/>
    <p:sldId id="317" r:id="rId70"/>
    <p:sldId id="313" r:id="rId71"/>
    <p:sldId id="318" r:id="rId72"/>
    <p:sldId id="319" r:id="rId73"/>
    <p:sldId id="320" r:id="rId74"/>
    <p:sldId id="321" r:id="rId75"/>
    <p:sldId id="322" r:id="rId76"/>
    <p:sldId id="356" r:id="rId77"/>
    <p:sldId id="323" r:id="rId78"/>
    <p:sldId id="324" r:id="rId79"/>
    <p:sldId id="332" r:id="rId80"/>
    <p:sldId id="325" r:id="rId81"/>
    <p:sldId id="329" r:id="rId82"/>
    <p:sldId id="326" r:id="rId83"/>
    <p:sldId id="331" r:id="rId84"/>
    <p:sldId id="327" r:id="rId85"/>
    <p:sldId id="359" r:id="rId86"/>
    <p:sldId id="328" r:id="rId87"/>
    <p:sldId id="358" r:id="rId88"/>
    <p:sldId id="330" r:id="rId89"/>
    <p:sldId id="333" r:id="rId90"/>
    <p:sldId id="334" r:id="rId91"/>
    <p:sldId id="335" r:id="rId92"/>
    <p:sldId id="336" r:id="rId93"/>
    <p:sldId id="337" r:id="rId94"/>
    <p:sldId id="339" r:id="rId95"/>
    <p:sldId id="344" r:id="rId96"/>
    <p:sldId id="360" r:id="rId9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6D0bV0BBmxs4SheJWZRuA==" hashData="Bbj8/7f1nP1cmL4BbBeX7KWgF3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00" autoAdjust="0"/>
    <p:restoredTop sz="94968" autoAdjust="0"/>
  </p:normalViewPr>
  <p:slideViewPr>
    <p:cSldViewPr snapToGrid="0">
      <p:cViewPr varScale="1">
        <p:scale>
          <a:sx n="32" d="100"/>
          <a:sy n="32" d="100"/>
        </p:scale>
        <p:origin x="-10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396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1075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45591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9290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1672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7031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90076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5239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0901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7737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9516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77C12-9251-4944-84ED-CD741CE17ED5}" type="datetimeFigureOut">
              <a:rPr lang="es-CO" smtClean="0"/>
              <a:pPr/>
              <a:t>3/06/2017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1E098-EB2F-409E-9037-AE4ADC8DAE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4687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7.png"/><Relationship Id="rId10" Type="http://schemas.openxmlformats.org/officeDocument/2006/relationships/image" Target="../media/image10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2955747" y="1170470"/>
            <a:ext cx="62805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err="1" smtClean="0"/>
              <a:t>Nuquí</a:t>
            </a:r>
            <a:r>
              <a:rPr lang="es-CO" i="1" dirty="0" smtClean="0"/>
              <a:t> es uno de los corregimientos de Chocó, Colombia que disfruta de la selva y el mar al mismo tiempo. Queda al sur de Bahía Solano y la Ensenada de </a:t>
            </a:r>
            <a:r>
              <a:rPr lang="es-CO" i="1" dirty="0" err="1" smtClean="0"/>
              <a:t>Utría</a:t>
            </a:r>
            <a:r>
              <a:rPr lang="es-CO" i="1" dirty="0" smtClean="0"/>
              <a:t>, en el golfo de </a:t>
            </a:r>
            <a:r>
              <a:rPr lang="es-CO" i="1" dirty="0" err="1" smtClean="0"/>
              <a:t>Tribugá</a:t>
            </a:r>
            <a:r>
              <a:rPr lang="es-CO" i="1" dirty="0" smtClean="0"/>
              <a:t>, y está bañado por numerosos ríos que vierten sus aguas en el Océano Pacífico. Esa presencia de arterias fluviales, la espesa vegetación y el terreno pantanoso producto de las copiosas lluvias imposibilitan el acceso </a:t>
            </a:r>
            <a:r>
              <a:rPr lang="es-CO" i="1" dirty="0" err="1" smtClean="0"/>
              <a:t>via</a:t>
            </a:r>
            <a:r>
              <a:rPr lang="es-CO" i="1" dirty="0" smtClean="0"/>
              <a:t> terrestre. Así mismo, dado que los ríos nacen en su mayoría en las montañas chocoanas y tienen grandes cascadas. Para llegar a </a:t>
            </a:r>
            <a:r>
              <a:rPr lang="es-CO" i="1" dirty="0" err="1" smtClean="0"/>
              <a:t>Nuquí</a:t>
            </a:r>
            <a:r>
              <a:rPr lang="es-CO" i="1" dirty="0" smtClean="0"/>
              <a:t> existen dos vías de acceso:</a:t>
            </a:r>
          </a:p>
          <a:p>
            <a:pPr algn="ctr"/>
            <a:r>
              <a:rPr lang="es-CO" i="1" dirty="0" smtClean="0"/>
              <a:t>Vía aérea: </a:t>
            </a:r>
            <a:r>
              <a:rPr lang="es-CO" i="1" dirty="0" err="1" smtClean="0"/>
              <a:t>Nuquí</a:t>
            </a:r>
            <a:r>
              <a:rPr lang="es-CO" i="1" dirty="0" smtClean="0"/>
              <a:t> cuenta con el Aeropuerto Reyes Murillo que recibe vuelos de aeronaves muy pequeñas desde Medellín con las aerolíneas ADA y </a:t>
            </a:r>
            <a:r>
              <a:rPr lang="es-CO" i="1" dirty="0" err="1" smtClean="0"/>
              <a:t>Satena</a:t>
            </a:r>
            <a:r>
              <a:rPr lang="es-CO" i="1" dirty="0" smtClean="0"/>
              <a:t>. Estos vuelos duran 50 minutos. Desde Quibdó y con las mismas aerolíneas, el vuelo tarda 15 minutos. Vía acuática: Aunque no hay acceso por vía fluvial, sí lo hay por vía marítima desde Buenaventura, en un trayecto que tarda 8 horas en completarse, o desde Bahía Solano, de 2 horas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 rot="19962375">
            <a:off x="-172954" y="296196"/>
            <a:ext cx="19641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Para: mis </a:t>
            </a:r>
            <a:r>
              <a:rPr lang="es-CO" sz="1200" i="1" dirty="0" err="1" smtClean="0">
                <a:solidFill>
                  <a:schemeClr val="bg1"/>
                </a:solidFill>
              </a:rPr>
              <a:t>pps</a:t>
            </a:r>
            <a:r>
              <a:rPr lang="es-CO" sz="1200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Música: Rumba Chonta-Hugo Candelario Gonzáles</a:t>
            </a:r>
            <a:endParaRPr lang="es-CO" sz="1200" i="1" dirty="0">
              <a:solidFill>
                <a:schemeClr val="bg1"/>
              </a:solidFill>
            </a:endParaRPr>
          </a:p>
        </p:txBody>
      </p:sp>
      <p:pic>
        <p:nvPicPr>
          <p:cNvPr id="5" name="Rumba_Chonta-_Hugo_Candelario-_Bah_a_Tr_o-_Afro-P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18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30628"/>
            <a:ext cx="11945257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9550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16114"/>
            <a:ext cx="11945258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1059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45143"/>
            <a:ext cx="11901715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3050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30743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73195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45143"/>
            <a:ext cx="11945258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3752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30628"/>
            <a:ext cx="11858171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8900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45143"/>
            <a:ext cx="11843657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4844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45143"/>
            <a:ext cx="11829143" cy="6545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3426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30629"/>
            <a:ext cx="11858173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9752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30628"/>
            <a:ext cx="11887201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0939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30628"/>
            <a:ext cx="11901715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919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887201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1720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45142"/>
            <a:ext cx="11887201" cy="65314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4566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1" y="130629"/>
            <a:ext cx="11829144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0554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45143"/>
            <a:ext cx="11858172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6235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59657"/>
            <a:ext cx="11887201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3176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45143"/>
            <a:ext cx="11887201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342260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30629"/>
            <a:ext cx="11858173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1835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16114"/>
            <a:ext cx="11872685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7277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444783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74171"/>
            <a:ext cx="11872687" cy="65314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460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30629"/>
            <a:ext cx="11887201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5616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30628"/>
            <a:ext cx="11916229" cy="65459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9145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200" y="145142"/>
            <a:ext cx="11843657" cy="65314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9144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16115"/>
            <a:ext cx="11901715" cy="65894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1843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200" y="130628"/>
            <a:ext cx="11843657" cy="65314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8771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16229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88986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30629"/>
            <a:ext cx="11872685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3351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45257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1214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901715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11589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45142"/>
            <a:ext cx="11887201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3398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2" y="130628"/>
            <a:ext cx="11858172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0100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59657"/>
            <a:ext cx="11843657" cy="6545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290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30629"/>
            <a:ext cx="11945258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0691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1" y="116114"/>
            <a:ext cx="11829144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3900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887201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5239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872687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822071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45143"/>
            <a:ext cx="11901715" cy="6545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4903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16114"/>
            <a:ext cx="11872687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4410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103835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30628"/>
            <a:ext cx="11930743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137385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0"/>
            <a:ext cx="11974286" cy="67346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559277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30628"/>
            <a:ext cx="11901715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1822786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505442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1" y="116114"/>
            <a:ext cx="11901716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826080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901715" cy="65604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214053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30629"/>
            <a:ext cx="11930744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131887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901715" cy="65604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807638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872687" cy="65749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484031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901715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457976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45142"/>
            <a:ext cx="11930744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621971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30743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221687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30629"/>
            <a:ext cx="11930743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65460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30743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448667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16229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885605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901715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122698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30629"/>
            <a:ext cx="11916230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5744878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887201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623075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872687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1481197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1" y="174171"/>
            <a:ext cx="11945257" cy="6502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5587794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45143"/>
            <a:ext cx="11901715" cy="6545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5564716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30743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4619353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30629"/>
            <a:ext cx="11887201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681528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16114"/>
            <a:ext cx="11930743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0753536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45257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5665351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30629"/>
            <a:ext cx="11887201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559685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16229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5533830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916229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4937751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858173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7370587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16114"/>
            <a:ext cx="11829143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291249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45142"/>
            <a:ext cx="11916229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9619575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30628"/>
            <a:ext cx="11872686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8130901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887201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7190192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887201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4867930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0"/>
            <a:ext cx="11930743" cy="685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7316992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916229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7594998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16114"/>
            <a:ext cx="11959772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7745190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16114"/>
            <a:ext cx="11916230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9924388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7887065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858173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6587555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628" y="101600"/>
            <a:ext cx="11901715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3676318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01600"/>
            <a:ext cx="11872687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21396354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45143"/>
            <a:ext cx="11916229" cy="6545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8395473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872687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4890711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30743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0296986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59772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3819756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30628"/>
            <a:ext cx="11887201" cy="65459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29250865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45142"/>
            <a:ext cx="11916230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2425968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872687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016343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901715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0257636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887201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4544921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872687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3414442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45142"/>
            <a:ext cx="11974286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7626109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222</Words>
  <Application>Microsoft Office PowerPoint</Application>
  <PresentationFormat>Personalizado</PresentationFormat>
  <Paragraphs>7</Paragraphs>
  <Slides>95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95</vt:i4>
      </vt:variant>
    </vt:vector>
  </HeadingPairs>
  <TitlesOfParts>
    <vt:vector size="9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25</cp:revision>
  <dcterms:created xsi:type="dcterms:W3CDTF">2017-05-30T16:19:01Z</dcterms:created>
  <dcterms:modified xsi:type="dcterms:W3CDTF">2017-06-03T17:54:24Z</dcterms:modified>
</cp:coreProperties>
</file>