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notesMasterIdLst>
    <p:notesMasterId r:id="rId51"/>
  </p:notesMasterIdLst>
  <p:sldIdLst>
    <p:sldId id="295" r:id="rId4"/>
    <p:sldId id="257" r:id="rId5"/>
    <p:sldId id="258" r:id="rId6"/>
    <p:sldId id="259" r:id="rId7"/>
    <p:sldId id="261" r:id="rId8"/>
    <p:sldId id="292" r:id="rId9"/>
    <p:sldId id="291" r:id="rId10"/>
    <p:sldId id="262" r:id="rId11"/>
    <p:sldId id="263" r:id="rId12"/>
    <p:sldId id="264" r:id="rId13"/>
    <p:sldId id="280" r:id="rId14"/>
    <p:sldId id="267" r:id="rId15"/>
    <p:sldId id="268" r:id="rId16"/>
    <p:sldId id="274" r:id="rId17"/>
    <p:sldId id="269" r:id="rId18"/>
    <p:sldId id="270" r:id="rId19"/>
    <p:sldId id="271" r:id="rId20"/>
    <p:sldId id="272" r:id="rId21"/>
    <p:sldId id="273" r:id="rId22"/>
    <p:sldId id="275" r:id="rId23"/>
    <p:sldId id="276" r:id="rId24"/>
    <p:sldId id="277" r:id="rId25"/>
    <p:sldId id="278" r:id="rId26"/>
    <p:sldId id="279" r:id="rId27"/>
    <p:sldId id="281" r:id="rId28"/>
    <p:sldId id="282" r:id="rId29"/>
    <p:sldId id="283" r:id="rId30"/>
    <p:sldId id="290" r:id="rId31"/>
    <p:sldId id="284" r:id="rId32"/>
    <p:sldId id="285" r:id="rId33"/>
    <p:sldId id="306" r:id="rId34"/>
    <p:sldId id="307" r:id="rId35"/>
    <p:sldId id="286" r:id="rId36"/>
    <p:sldId id="287" r:id="rId37"/>
    <p:sldId id="297" r:id="rId38"/>
    <p:sldId id="303" r:id="rId39"/>
    <p:sldId id="301" r:id="rId40"/>
    <p:sldId id="288" r:id="rId41"/>
    <p:sldId id="300" r:id="rId42"/>
    <p:sldId id="289" r:id="rId43"/>
    <p:sldId id="309" r:id="rId44"/>
    <p:sldId id="296" r:id="rId45"/>
    <p:sldId id="299" r:id="rId46"/>
    <p:sldId id="304" r:id="rId47"/>
    <p:sldId id="298" r:id="rId48"/>
    <p:sldId id="310" r:id="rId49"/>
    <p:sldId id="311" r:id="rId50"/>
  </p:sldIdLst>
  <p:sldSz cx="12192000" cy="6858000"/>
  <p:notesSz cx="6858000" cy="9144000"/>
  <p:embeddedFontLst>
    <p:embeddedFont>
      <p:font typeface="Artistik CE" panose="040F0704080607010103" pitchFamily="82" charset="0"/>
      <p:regular r:id="rId52"/>
    </p:embeddedFont>
    <p:embeddedFont>
      <p:font typeface="Belwe Cn BT" panose="02060806050305020504" pitchFamily="18" charset="0"/>
      <p:regular r:id="rId53"/>
    </p:embeddedFon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Castanet" pitchFamily="2" charset="0"/>
      <p:regular r:id="rId60"/>
    </p:embeddedFont>
    <p:embeddedFont>
      <p:font typeface="Kristen ITC" panose="03050502040202030202" pitchFamily="66" charset="0"/>
      <p:regular r:id="rId61"/>
    </p:embeddedFont>
    <p:embeddedFont>
      <p:font typeface="Nadianne" panose="03020902050305070206" pitchFamily="66" charset="0"/>
      <p:bold r:id="rId6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33D7FZBB5k08is+HVdrIQ==" hashData="LLEDn8F5WEQLgsVlBuuv2fpursf5uSm2FSlLK38qPq32qNJd1EFV3Mz0tjjgw7xZPYvL1/dcNjRzxmokojaSC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D6AB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45" autoAdjust="0"/>
    <p:restoredTop sz="94660"/>
  </p:normalViewPr>
  <p:slideViewPr>
    <p:cSldViewPr snapToGrid="0">
      <p:cViewPr varScale="1">
        <p:scale>
          <a:sx n="93" d="100"/>
          <a:sy n="93" d="100"/>
        </p:scale>
        <p:origin x="96" y="4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font" Target="fonts/font4.fntdata"/><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6.fntdata"/><Relationship Id="rId61" Type="http://schemas.openxmlformats.org/officeDocument/2006/relationships/font" Target="fonts/font10.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5.fntdata"/><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D7F645-6A5D-4C7F-AB94-195C4828C744}"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2FC4E9-3374-4BEC-893F-1AD806E03559}" type="slidenum">
              <a:rPr lang="sk-SK" smtClean="0"/>
              <a:t>‹#›</a:t>
            </a:fld>
            <a:endParaRPr lang="sk-SK"/>
          </a:p>
        </p:txBody>
      </p:sp>
    </p:spTree>
    <p:extLst>
      <p:ext uri="{BB962C8B-B14F-4D97-AF65-F5344CB8AC3E}">
        <p14:creationId xmlns:p14="http://schemas.microsoft.com/office/powerpoint/2010/main" val="2077536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5F287B8-5B4C-46F4-B3B7-B03FB325ADA4}"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1188219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287B8-5B4C-46F4-B3B7-B03FB325ADA4}"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4029562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F287B8-5B4C-46F4-B3B7-B03FB325ADA4}"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136380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F287B8-5B4C-46F4-B3B7-B03FB325ADA4}"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309561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F287B8-5B4C-46F4-B3B7-B03FB325ADA4}" type="datetimeFigureOut">
              <a:rPr lang="en-US" smtClean="0"/>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1535105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5F287B8-5B4C-46F4-B3B7-B03FB325ADA4}" type="datetimeFigureOut">
              <a:rPr lang="en-US" smtClean="0"/>
              <a:t>3/7/2020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3027584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287B8-5B4C-46F4-B3B7-B03FB325ADA4}" type="datetimeFigureOut">
              <a:rPr lang="en-US" smtClean="0"/>
              <a:t>3/7/2020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4030160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287B8-5B4C-46F4-B3B7-B03FB325ADA4}"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843072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287B8-5B4C-46F4-B3B7-B03FB325ADA4}"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2177456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287B8-5B4C-46F4-B3B7-B03FB325ADA4}"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1986570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287B8-5B4C-46F4-B3B7-B03FB325ADA4}"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55736B-10B1-48DF-BCDE-4E595FA3CAA8}" type="slidenum">
              <a:rPr lang="en-US" smtClean="0"/>
              <a:t>‹#›</a:t>
            </a:fld>
            <a:endParaRPr lang="en-US"/>
          </a:p>
        </p:txBody>
      </p:sp>
    </p:spTree>
    <p:extLst>
      <p:ext uri="{BB962C8B-B14F-4D97-AF65-F5344CB8AC3E}">
        <p14:creationId xmlns:p14="http://schemas.microsoft.com/office/powerpoint/2010/main" val="326399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4"/>
            <a:ext cx="9144000" cy="2387600"/>
          </a:xfrm>
        </p:spPr>
        <p:txBody>
          <a:bodyPr anchor="b"/>
          <a:lstStyle>
            <a:lvl1pPr algn="ctr">
              <a:defRPr sz="5482"/>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193"/>
            </a:lvl1pPr>
            <a:lvl2pPr marL="417795" indent="0" algn="ctr">
              <a:buNone/>
              <a:defRPr sz="1828"/>
            </a:lvl2pPr>
            <a:lvl3pPr marL="835591" indent="0" algn="ctr">
              <a:buNone/>
              <a:defRPr sz="1645"/>
            </a:lvl3pPr>
            <a:lvl4pPr marL="1253386" indent="0" algn="ctr">
              <a:buNone/>
              <a:defRPr sz="1462"/>
            </a:lvl4pPr>
            <a:lvl5pPr marL="1671181" indent="0" algn="ctr">
              <a:buNone/>
              <a:defRPr sz="1462"/>
            </a:lvl5pPr>
            <a:lvl6pPr marL="2088976" indent="0" algn="ctr">
              <a:buNone/>
              <a:defRPr sz="1462"/>
            </a:lvl6pPr>
            <a:lvl7pPr marL="2506772" indent="0" algn="ctr">
              <a:buNone/>
              <a:defRPr sz="1462"/>
            </a:lvl7pPr>
            <a:lvl8pPr marL="2924566" indent="0" algn="ctr">
              <a:buNone/>
              <a:defRPr sz="1462"/>
            </a:lvl8pPr>
            <a:lvl9pPr marL="3342361" indent="0" algn="ctr">
              <a:buNone/>
              <a:defRPr sz="1462"/>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7. 3. 2020</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3173776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7. 3. 2020</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1485018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482"/>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193">
                <a:solidFill>
                  <a:schemeClr val="tx1">
                    <a:tint val="75000"/>
                  </a:schemeClr>
                </a:solidFill>
              </a:defRPr>
            </a:lvl1pPr>
            <a:lvl2pPr marL="417795" indent="0">
              <a:buNone/>
              <a:defRPr sz="1828">
                <a:solidFill>
                  <a:schemeClr val="tx1">
                    <a:tint val="75000"/>
                  </a:schemeClr>
                </a:solidFill>
              </a:defRPr>
            </a:lvl2pPr>
            <a:lvl3pPr marL="835591" indent="0">
              <a:buNone/>
              <a:defRPr sz="1645">
                <a:solidFill>
                  <a:schemeClr val="tx1">
                    <a:tint val="75000"/>
                  </a:schemeClr>
                </a:solidFill>
              </a:defRPr>
            </a:lvl3pPr>
            <a:lvl4pPr marL="1253386" indent="0">
              <a:buNone/>
              <a:defRPr sz="1462">
                <a:solidFill>
                  <a:schemeClr val="tx1">
                    <a:tint val="75000"/>
                  </a:schemeClr>
                </a:solidFill>
              </a:defRPr>
            </a:lvl4pPr>
            <a:lvl5pPr marL="1671181" indent="0">
              <a:buNone/>
              <a:defRPr sz="1462">
                <a:solidFill>
                  <a:schemeClr val="tx1">
                    <a:tint val="75000"/>
                  </a:schemeClr>
                </a:solidFill>
              </a:defRPr>
            </a:lvl5pPr>
            <a:lvl6pPr marL="2088976" indent="0">
              <a:buNone/>
              <a:defRPr sz="1462">
                <a:solidFill>
                  <a:schemeClr val="tx1">
                    <a:tint val="75000"/>
                  </a:schemeClr>
                </a:solidFill>
              </a:defRPr>
            </a:lvl6pPr>
            <a:lvl7pPr marL="2506772" indent="0">
              <a:buNone/>
              <a:defRPr sz="1462">
                <a:solidFill>
                  <a:schemeClr val="tx1">
                    <a:tint val="75000"/>
                  </a:schemeClr>
                </a:solidFill>
              </a:defRPr>
            </a:lvl7pPr>
            <a:lvl8pPr marL="2924566" indent="0">
              <a:buNone/>
              <a:defRPr sz="1462">
                <a:solidFill>
                  <a:schemeClr val="tx1">
                    <a:tint val="75000"/>
                  </a:schemeClr>
                </a:solidFill>
              </a:defRPr>
            </a:lvl8pPr>
            <a:lvl9pPr marL="3342361" indent="0">
              <a:buNone/>
              <a:defRPr sz="1462">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7. 3. 2020</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4738608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1"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7. 3. 2020</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4410741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193" b="1"/>
            </a:lvl1pPr>
            <a:lvl2pPr marL="417795" indent="0">
              <a:buNone/>
              <a:defRPr sz="1828" b="1"/>
            </a:lvl2pPr>
            <a:lvl3pPr marL="835591" indent="0">
              <a:buNone/>
              <a:defRPr sz="1645" b="1"/>
            </a:lvl3pPr>
            <a:lvl4pPr marL="1253386" indent="0">
              <a:buNone/>
              <a:defRPr sz="1462" b="1"/>
            </a:lvl4pPr>
            <a:lvl5pPr marL="1671181" indent="0">
              <a:buNone/>
              <a:defRPr sz="1462" b="1"/>
            </a:lvl5pPr>
            <a:lvl6pPr marL="2088976" indent="0">
              <a:buNone/>
              <a:defRPr sz="1462" b="1"/>
            </a:lvl6pPr>
            <a:lvl7pPr marL="2506772" indent="0">
              <a:buNone/>
              <a:defRPr sz="1462" b="1"/>
            </a:lvl7pPr>
            <a:lvl8pPr marL="2924566" indent="0">
              <a:buNone/>
              <a:defRPr sz="1462" b="1"/>
            </a:lvl8pPr>
            <a:lvl9pPr marL="3342361" indent="0">
              <a:buNone/>
              <a:defRPr sz="1462" b="1"/>
            </a:lvl9pPr>
          </a:lstStyle>
          <a:p>
            <a:pPr lvl="0"/>
            <a:r>
              <a:rPr lang="sk-SK"/>
              <a:t>Upraviť štýly predlohy textu</a:t>
            </a:r>
          </a:p>
        </p:txBody>
      </p:sp>
      <p:sp>
        <p:nvSpPr>
          <p:cNvPr id="4" name="Content Placeholder 3"/>
          <p:cNvSpPr>
            <a:spLocks noGrp="1"/>
          </p:cNvSpPr>
          <p:nvPr>
            <p:ph sz="half" idx="2"/>
          </p:nvPr>
        </p:nvSpPr>
        <p:spPr>
          <a:xfrm>
            <a:off x="839789"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193" b="1"/>
            </a:lvl1pPr>
            <a:lvl2pPr marL="417795" indent="0">
              <a:buNone/>
              <a:defRPr sz="1828" b="1"/>
            </a:lvl2pPr>
            <a:lvl3pPr marL="835591" indent="0">
              <a:buNone/>
              <a:defRPr sz="1645" b="1"/>
            </a:lvl3pPr>
            <a:lvl4pPr marL="1253386" indent="0">
              <a:buNone/>
              <a:defRPr sz="1462" b="1"/>
            </a:lvl4pPr>
            <a:lvl5pPr marL="1671181" indent="0">
              <a:buNone/>
              <a:defRPr sz="1462" b="1"/>
            </a:lvl5pPr>
            <a:lvl6pPr marL="2088976" indent="0">
              <a:buNone/>
              <a:defRPr sz="1462" b="1"/>
            </a:lvl6pPr>
            <a:lvl7pPr marL="2506772" indent="0">
              <a:buNone/>
              <a:defRPr sz="1462" b="1"/>
            </a:lvl7pPr>
            <a:lvl8pPr marL="2924566" indent="0">
              <a:buNone/>
              <a:defRPr sz="1462" b="1"/>
            </a:lvl8pPr>
            <a:lvl9pPr marL="3342361" indent="0">
              <a:buNone/>
              <a:defRPr sz="1462" b="1"/>
            </a:lvl9pPr>
          </a:lstStyle>
          <a:p>
            <a:pPr lvl="0"/>
            <a:r>
              <a:rPr lang="sk-SK"/>
              <a:t>Upraviť štýly predlohy textu</a:t>
            </a:r>
          </a:p>
        </p:txBody>
      </p:sp>
      <p:sp>
        <p:nvSpPr>
          <p:cNvPr id="6" name="Content Placeholder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7. 3. 2020</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831069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7. 3. 2020</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12154128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7. 3. 2020</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33183861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1"/>
            <a:ext cx="3932237" cy="1600200"/>
          </a:xfrm>
        </p:spPr>
        <p:txBody>
          <a:bodyPr anchor="b"/>
          <a:lstStyle>
            <a:lvl1pPr>
              <a:defRPr sz="2925"/>
            </a:lvl1pPr>
          </a:lstStyle>
          <a:p>
            <a:r>
              <a:rPr lang="sk-SK"/>
              <a:t>Kliknutím upravte štýl predlohy nadpisu</a:t>
            </a:r>
            <a:endParaRPr lang="en-US" dirty="0"/>
          </a:p>
        </p:txBody>
      </p:sp>
      <p:sp>
        <p:nvSpPr>
          <p:cNvPr id="3" name="Content Placeholder 2"/>
          <p:cNvSpPr>
            <a:spLocks noGrp="1"/>
          </p:cNvSpPr>
          <p:nvPr>
            <p:ph idx="1"/>
          </p:nvPr>
        </p:nvSpPr>
        <p:spPr>
          <a:xfrm>
            <a:off x="5183189" y="987425"/>
            <a:ext cx="6172200" cy="4873625"/>
          </a:xfrm>
        </p:spPr>
        <p:txBody>
          <a:bodyPr/>
          <a:lstStyle>
            <a:lvl1pPr>
              <a:defRPr sz="2925"/>
            </a:lvl1pPr>
            <a:lvl2pPr>
              <a:defRPr sz="2559"/>
            </a:lvl2pPr>
            <a:lvl3pPr>
              <a:defRPr sz="2193"/>
            </a:lvl3pPr>
            <a:lvl4pPr>
              <a:defRPr sz="1828"/>
            </a:lvl4pPr>
            <a:lvl5pPr>
              <a:defRPr sz="1828"/>
            </a:lvl5pPr>
            <a:lvl6pPr>
              <a:defRPr sz="1828"/>
            </a:lvl6pPr>
            <a:lvl7pPr>
              <a:defRPr sz="1828"/>
            </a:lvl7pPr>
            <a:lvl8pPr>
              <a:defRPr sz="1828"/>
            </a:lvl8pPr>
            <a:lvl9pPr>
              <a:defRPr sz="1828"/>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462"/>
            </a:lvl1pPr>
            <a:lvl2pPr marL="417795" indent="0">
              <a:buNone/>
              <a:defRPr sz="1279"/>
            </a:lvl2pPr>
            <a:lvl3pPr marL="835591" indent="0">
              <a:buNone/>
              <a:defRPr sz="1097"/>
            </a:lvl3pPr>
            <a:lvl4pPr marL="1253386" indent="0">
              <a:buNone/>
              <a:defRPr sz="914"/>
            </a:lvl4pPr>
            <a:lvl5pPr marL="1671181" indent="0">
              <a:buNone/>
              <a:defRPr sz="914"/>
            </a:lvl5pPr>
            <a:lvl6pPr marL="2088976" indent="0">
              <a:buNone/>
              <a:defRPr sz="914"/>
            </a:lvl6pPr>
            <a:lvl7pPr marL="2506772" indent="0">
              <a:buNone/>
              <a:defRPr sz="914"/>
            </a:lvl7pPr>
            <a:lvl8pPr marL="2924566" indent="0">
              <a:buNone/>
              <a:defRPr sz="914"/>
            </a:lvl8pPr>
            <a:lvl9pPr marL="3342361" indent="0">
              <a:buNone/>
              <a:defRPr sz="914"/>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7. 3. 2020</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40809910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1"/>
            <a:ext cx="3932237" cy="1600200"/>
          </a:xfrm>
        </p:spPr>
        <p:txBody>
          <a:bodyPr anchor="b"/>
          <a:lstStyle>
            <a:lvl1pPr>
              <a:defRPr sz="2925"/>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9" y="987425"/>
            <a:ext cx="6172200" cy="4873625"/>
          </a:xfrm>
        </p:spPr>
        <p:txBody>
          <a:bodyPr rtlCol="0">
            <a:normAutofit/>
          </a:bodyPr>
          <a:lstStyle>
            <a:lvl1pPr marL="0" indent="0">
              <a:buNone/>
              <a:defRPr sz="2925"/>
            </a:lvl1pPr>
            <a:lvl2pPr marL="417795" indent="0">
              <a:buNone/>
              <a:defRPr sz="2559"/>
            </a:lvl2pPr>
            <a:lvl3pPr marL="835591" indent="0">
              <a:buNone/>
              <a:defRPr sz="2193"/>
            </a:lvl3pPr>
            <a:lvl4pPr marL="1253386" indent="0">
              <a:buNone/>
              <a:defRPr sz="1828"/>
            </a:lvl4pPr>
            <a:lvl5pPr marL="1671181" indent="0">
              <a:buNone/>
              <a:defRPr sz="1828"/>
            </a:lvl5pPr>
            <a:lvl6pPr marL="2088976" indent="0">
              <a:buNone/>
              <a:defRPr sz="1828"/>
            </a:lvl6pPr>
            <a:lvl7pPr marL="2506772" indent="0">
              <a:buNone/>
              <a:defRPr sz="1828"/>
            </a:lvl7pPr>
            <a:lvl8pPr marL="2924566" indent="0">
              <a:buNone/>
              <a:defRPr sz="1828"/>
            </a:lvl8pPr>
            <a:lvl9pPr marL="3342361" indent="0">
              <a:buNone/>
              <a:defRPr sz="1828"/>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462"/>
            </a:lvl1pPr>
            <a:lvl2pPr marL="417795" indent="0">
              <a:buNone/>
              <a:defRPr sz="1279"/>
            </a:lvl2pPr>
            <a:lvl3pPr marL="835591" indent="0">
              <a:buNone/>
              <a:defRPr sz="1097"/>
            </a:lvl3pPr>
            <a:lvl4pPr marL="1253386" indent="0">
              <a:buNone/>
              <a:defRPr sz="914"/>
            </a:lvl4pPr>
            <a:lvl5pPr marL="1671181" indent="0">
              <a:buNone/>
              <a:defRPr sz="914"/>
            </a:lvl5pPr>
            <a:lvl6pPr marL="2088976" indent="0">
              <a:buNone/>
              <a:defRPr sz="914"/>
            </a:lvl6pPr>
            <a:lvl7pPr marL="2506772" indent="0">
              <a:buNone/>
              <a:defRPr sz="914"/>
            </a:lvl7pPr>
            <a:lvl8pPr marL="2924566" indent="0">
              <a:buNone/>
              <a:defRPr sz="914"/>
            </a:lvl8pPr>
            <a:lvl9pPr marL="3342361" indent="0">
              <a:buNone/>
              <a:defRPr sz="914"/>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7. 3. 2020</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8596356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7. 3. 2020</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32782111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7. 3. 2020</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13130338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541232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4813155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5226587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25121935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19979595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379762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15751035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29292441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59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10313354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448822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287B8-5B4C-46F4-B3B7-B03FB325ADA4}" type="datetimeFigureOut">
              <a:rPr lang="en-US" smtClean="0"/>
              <a:t>3/7/2020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55736B-10B1-48DF-BCDE-4E595FA3CAA8}" type="slidenum">
              <a:rPr lang="en-US" smtClean="0"/>
              <a:t>‹#›</a:t>
            </a:fld>
            <a:endParaRPr lang="en-US"/>
          </a:p>
        </p:txBody>
      </p:sp>
    </p:spTree>
    <p:extLst>
      <p:ext uri="{BB962C8B-B14F-4D97-AF65-F5344CB8AC3E}">
        <p14:creationId xmlns:p14="http://schemas.microsoft.com/office/powerpoint/2010/main" val="30745823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838337" y="365392"/>
            <a:ext cx="10515326" cy="132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838337" y="1825423"/>
            <a:ext cx="10515326" cy="435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838338" y="6355970"/>
            <a:ext cx="2743493" cy="365392"/>
          </a:xfrm>
          <a:prstGeom prst="rect">
            <a:avLst/>
          </a:prstGeom>
        </p:spPr>
        <p:txBody>
          <a:bodyPr vert="horz" lIns="91440" tIns="45720" rIns="91440" bIns="45720" rtlCol="0" anchor="ctr"/>
          <a:lstStyle>
            <a:lvl1pPr algn="l" eaLnBrk="1" fontAlgn="auto" hangingPunct="1">
              <a:spcBef>
                <a:spcPts val="0"/>
              </a:spcBef>
              <a:spcAft>
                <a:spcPts val="0"/>
              </a:spcAft>
              <a:defRPr sz="1097">
                <a:solidFill>
                  <a:schemeClr val="tx1">
                    <a:tint val="75000"/>
                  </a:schemeClr>
                </a:solidFill>
                <a:latin typeface="+mn-lt"/>
              </a:defRPr>
            </a:lvl1pPr>
          </a:lstStyle>
          <a:p>
            <a:pPr>
              <a:defRPr/>
            </a:pPr>
            <a:fld id="{DB23E538-BE24-4D75-BE88-51A39350289E}" type="datetimeFigureOut">
              <a:rPr lang="sk-SK"/>
              <a:pPr>
                <a:defRPr/>
              </a:pPr>
              <a:t>7. 3. 2020</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4038800" y="6355970"/>
            <a:ext cx="4114401" cy="365392"/>
          </a:xfrm>
          <a:prstGeom prst="rect">
            <a:avLst/>
          </a:prstGeom>
        </p:spPr>
        <p:txBody>
          <a:bodyPr vert="horz" lIns="91440" tIns="45720" rIns="91440" bIns="45720" rtlCol="0" anchor="ctr"/>
          <a:lstStyle>
            <a:lvl1pPr algn="ctr" eaLnBrk="1" fontAlgn="auto" hangingPunct="1">
              <a:spcBef>
                <a:spcPts val="0"/>
              </a:spcBef>
              <a:spcAft>
                <a:spcPts val="0"/>
              </a:spcAft>
              <a:defRPr sz="1097">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8610170" y="6355970"/>
            <a:ext cx="2743493" cy="365392"/>
          </a:xfrm>
          <a:prstGeom prst="rect">
            <a:avLst/>
          </a:prstGeom>
        </p:spPr>
        <p:txBody>
          <a:bodyPr vert="horz" lIns="91440" tIns="45720" rIns="91440" bIns="45720" rtlCol="0" anchor="ctr"/>
          <a:lstStyle>
            <a:lvl1pPr algn="r" eaLnBrk="1" fontAlgn="auto" hangingPunct="1">
              <a:spcBef>
                <a:spcPts val="0"/>
              </a:spcBef>
              <a:spcAft>
                <a:spcPts val="0"/>
              </a:spcAft>
              <a:defRPr sz="1097">
                <a:solidFill>
                  <a:schemeClr val="tx1">
                    <a:tint val="75000"/>
                  </a:schemeClr>
                </a:solidFill>
                <a:latin typeface="+mn-lt"/>
              </a:defRPr>
            </a:lvl1pPr>
          </a:lstStyle>
          <a:p>
            <a:pPr>
              <a:defRPr/>
            </a:pPr>
            <a:fld id="{99BA89D9-0ECD-48E7-BBE8-B341933EB5BB}" type="slidenum">
              <a:rPr lang="sk-SK"/>
              <a:pPr>
                <a:defRPr/>
              </a:pPr>
              <a:t>‹#›</a:t>
            </a:fld>
            <a:endParaRPr lang="sk-SK"/>
          </a:p>
        </p:txBody>
      </p:sp>
    </p:spTree>
    <p:extLst>
      <p:ext uri="{BB962C8B-B14F-4D97-AF65-F5344CB8AC3E}">
        <p14:creationId xmlns:p14="http://schemas.microsoft.com/office/powerpoint/2010/main" val="41010755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35188" rtl="0" eaLnBrk="0" fontAlgn="base" hangingPunct="0">
        <a:lnSpc>
          <a:spcPct val="90000"/>
        </a:lnSpc>
        <a:spcBef>
          <a:spcPct val="0"/>
        </a:spcBef>
        <a:spcAft>
          <a:spcPct val="0"/>
        </a:spcAft>
        <a:defRPr sz="3965" kern="1200">
          <a:solidFill>
            <a:schemeClr val="tx1"/>
          </a:solidFill>
          <a:latin typeface="+mj-lt"/>
          <a:ea typeface="+mj-ea"/>
          <a:cs typeface="+mj-cs"/>
        </a:defRPr>
      </a:lvl1pPr>
      <a:lvl2pPr algn="l" defTabSz="835188" rtl="0" eaLnBrk="0" fontAlgn="base" hangingPunct="0">
        <a:lnSpc>
          <a:spcPct val="90000"/>
        </a:lnSpc>
        <a:spcBef>
          <a:spcPct val="0"/>
        </a:spcBef>
        <a:spcAft>
          <a:spcPct val="0"/>
        </a:spcAft>
        <a:defRPr sz="3965">
          <a:solidFill>
            <a:schemeClr val="tx1"/>
          </a:solidFill>
          <a:latin typeface="Calibri Light" panose="020F0302020204030204" pitchFamily="34" charset="0"/>
        </a:defRPr>
      </a:lvl2pPr>
      <a:lvl3pPr algn="l" defTabSz="835188" rtl="0" eaLnBrk="0" fontAlgn="base" hangingPunct="0">
        <a:lnSpc>
          <a:spcPct val="90000"/>
        </a:lnSpc>
        <a:spcBef>
          <a:spcPct val="0"/>
        </a:spcBef>
        <a:spcAft>
          <a:spcPct val="0"/>
        </a:spcAft>
        <a:defRPr sz="3965">
          <a:solidFill>
            <a:schemeClr val="tx1"/>
          </a:solidFill>
          <a:latin typeface="Calibri Light" panose="020F0302020204030204" pitchFamily="34" charset="0"/>
        </a:defRPr>
      </a:lvl3pPr>
      <a:lvl4pPr algn="l" defTabSz="835188" rtl="0" eaLnBrk="0" fontAlgn="base" hangingPunct="0">
        <a:lnSpc>
          <a:spcPct val="90000"/>
        </a:lnSpc>
        <a:spcBef>
          <a:spcPct val="0"/>
        </a:spcBef>
        <a:spcAft>
          <a:spcPct val="0"/>
        </a:spcAft>
        <a:defRPr sz="3965">
          <a:solidFill>
            <a:schemeClr val="tx1"/>
          </a:solidFill>
          <a:latin typeface="Calibri Light" panose="020F0302020204030204" pitchFamily="34" charset="0"/>
        </a:defRPr>
      </a:lvl4pPr>
      <a:lvl5pPr algn="l" defTabSz="835188" rtl="0" eaLnBrk="0" fontAlgn="base" hangingPunct="0">
        <a:lnSpc>
          <a:spcPct val="90000"/>
        </a:lnSpc>
        <a:spcBef>
          <a:spcPct val="0"/>
        </a:spcBef>
        <a:spcAft>
          <a:spcPct val="0"/>
        </a:spcAft>
        <a:defRPr sz="3965">
          <a:solidFill>
            <a:schemeClr val="tx1"/>
          </a:solidFill>
          <a:latin typeface="Calibri Light" panose="020F0302020204030204" pitchFamily="34" charset="0"/>
        </a:defRPr>
      </a:lvl5pPr>
      <a:lvl6pPr marL="442158" algn="l" defTabSz="835188" rtl="0" fontAlgn="base">
        <a:lnSpc>
          <a:spcPct val="90000"/>
        </a:lnSpc>
        <a:spcBef>
          <a:spcPct val="0"/>
        </a:spcBef>
        <a:spcAft>
          <a:spcPct val="0"/>
        </a:spcAft>
        <a:defRPr sz="3965">
          <a:solidFill>
            <a:schemeClr val="tx1"/>
          </a:solidFill>
          <a:latin typeface="Calibri Light" panose="020F0302020204030204" pitchFamily="34" charset="0"/>
        </a:defRPr>
      </a:lvl6pPr>
      <a:lvl7pPr marL="884316" algn="l" defTabSz="835188" rtl="0" fontAlgn="base">
        <a:lnSpc>
          <a:spcPct val="90000"/>
        </a:lnSpc>
        <a:spcBef>
          <a:spcPct val="0"/>
        </a:spcBef>
        <a:spcAft>
          <a:spcPct val="0"/>
        </a:spcAft>
        <a:defRPr sz="3965">
          <a:solidFill>
            <a:schemeClr val="tx1"/>
          </a:solidFill>
          <a:latin typeface="Calibri Light" panose="020F0302020204030204" pitchFamily="34" charset="0"/>
        </a:defRPr>
      </a:lvl7pPr>
      <a:lvl8pPr marL="1326474" algn="l" defTabSz="835188" rtl="0" fontAlgn="base">
        <a:lnSpc>
          <a:spcPct val="90000"/>
        </a:lnSpc>
        <a:spcBef>
          <a:spcPct val="0"/>
        </a:spcBef>
        <a:spcAft>
          <a:spcPct val="0"/>
        </a:spcAft>
        <a:defRPr sz="3965">
          <a:solidFill>
            <a:schemeClr val="tx1"/>
          </a:solidFill>
          <a:latin typeface="Calibri Light" panose="020F0302020204030204" pitchFamily="34" charset="0"/>
        </a:defRPr>
      </a:lvl8pPr>
      <a:lvl9pPr marL="1768632" algn="l" defTabSz="835188" rtl="0" fontAlgn="base">
        <a:lnSpc>
          <a:spcPct val="90000"/>
        </a:lnSpc>
        <a:spcBef>
          <a:spcPct val="0"/>
        </a:spcBef>
        <a:spcAft>
          <a:spcPct val="0"/>
        </a:spcAft>
        <a:defRPr sz="3965">
          <a:solidFill>
            <a:schemeClr val="tx1"/>
          </a:solidFill>
          <a:latin typeface="Calibri Light" panose="020F0302020204030204" pitchFamily="34" charset="0"/>
        </a:defRPr>
      </a:lvl9pPr>
    </p:titleStyle>
    <p:bodyStyle>
      <a:lvl1pPr marL="208797" indent="-208797" algn="l" defTabSz="835188" rtl="0" eaLnBrk="0" fontAlgn="base" hangingPunct="0">
        <a:lnSpc>
          <a:spcPct val="90000"/>
        </a:lnSpc>
        <a:spcBef>
          <a:spcPts val="919"/>
        </a:spcBef>
        <a:spcAft>
          <a:spcPct val="0"/>
        </a:spcAft>
        <a:buFont typeface="Arial" panose="020B0604020202020204" pitchFamily="34" charset="0"/>
        <a:buChar char="•"/>
        <a:defRPr sz="2514" kern="1200">
          <a:solidFill>
            <a:schemeClr val="tx1"/>
          </a:solidFill>
          <a:latin typeface="+mn-lt"/>
          <a:ea typeface="+mn-ea"/>
          <a:cs typeface="+mn-cs"/>
        </a:defRPr>
      </a:lvl1pPr>
      <a:lvl2pPr marL="626391" indent="-208797" algn="l" defTabSz="835188" rtl="0" eaLnBrk="0" fontAlgn="base" hangingPunct="0">
        <a:lnSpc>
          <a:spcPct val="90000"/>
        </a:lnSpc>
        <a:spcBef>
          <a:spcPts val="459"/>
        </a:spcBef>
        <a:spcAft>
          <a:spcPct val="0"/>
        </a:spcAft>
        <a:buFont typeface="Arial" panose="020B0604020202020204" pitchFamily="34" charset="0"/>
        <a:buChar char="•"/>
        <a:defRPr sz="2128" kern="1200">
          <a:solidFill>
            <a:schemeClr val="tx1"/>
          </a:solidFill>
          <a:latin typeface="+mn-lt"/>
          <a:ea typeface="+mn-ea"/>
          <a:cs typeface="+mn-cs"/>
        </a:defRPr>
      </a:lvl2pPr>
      <a:lvl3pPr marL="1043984" indent="-208797" algn="l" defTabSz="835188" rtl="0" eaLnBrk="0" fontAlgn="base" hangingPunct="0">
        <a:lnSpc>
          <a:spcPct val="90000"/>
        </a:lnSpc>
        <a:spcBef>
          <a:spcPts val="459"/>
        </a:spcBef>
        <a:spcAft>
          <a:spcPct val="0"/>
        </a:spcAft>
        <a:buFont typeface="Arial" panose="020B0604020202020204" pitchFamily="34" charset="0"/>
        <a:buChar char="•"/>
        <a:defRPr kern="1200">
          <a:solidFill>
            <a:schemeClr val="tx1"/>
          </a:solidFill>
          <a:latin typeface="+mn-lt"/>
          <a:ea typeface="+mn-ea"/>
          <a:cs typeface="+mn-cs"/>
        </a:defRPr>
      </a:lvl3pPr>
      <a:lvl4pPr marL="1461578" indent="-208797" algn="l" defTabSz="835188" rtl="0" eaLnBrk="0" fontAlgn="base" hangingPunct="0">
        <a:lnSpc>
          <a:spcPct val="90000"/>
        </a:lnSpc>
        <a:spcBef>
          <a:spcPts val="459"/>
        </a:spcBef>
        <a:spcAft>
          <a:spcPct val="0"/>
        </a:spcAft>
        <a:buFont typeface="Arial" panose="020B0604020202020204" pitchFamily="34" charset="0"/>
        <a:buChar char="•"/>
        <a:defRPr sz="1644" kern="1200">
          <a:solidFill>
            <a:schemeClr val="tx1"/>
          </a:solidFill>
          <a:latin typeface="+mn-lt"/>
          <a:ea typeface="+mn-ea"/>
          <a:cs typeface="+mn-cs"/>
        </a:defRPr>
      </a:lvl4pPr>
      <a:lvl5pPr marL="1879172" indent="-208797" algn="l" defTabSz="835188" rtl="0" eaLnBrk="0" fontAlgn="base" hangingPunct="0">
        <a:lnSpc>
          <a:spcPct val="90000"/>
        </a:lnSpc>
        <a:spcBef>
          <a:spcPts val="459"/>
        </a:spcBef>
        <a:spcAft>
          <a:spcPct val="0"/>
        </a:spcAft>
        <a:buFont typeface="Arial" panose="020B0604020202020204" pitchFamily="34" charset="0"/>
        <a:buChar char="•"/>
        <a:defRPr sz="1644" kern="1200">
          <a:solidFill>
            <a:schemeClr val="tx1"/>
          </a:solidFill>
          <a:latin typeface="+mn-lt"/>
          <a:ea typeface="+mn-ea"/>
          <a:cs typeface="+mn-cs"/>
        </a:defRPr>
      </a:lvl5pPr>
      <a:lvl6pPr marL="2297874" indent="-208897" algn="l" defTabSz="835591" rtl="0" eaLnBrk="1" latinLnBrk="0" hangingPunct="1">
        <a:lnSpc>
          <a:spcPct val="90000"/>
        </a:lnSpc>
        <a:spcBef>
          <a:spcPts val="456"/>
        </a:spcBef>
        <a:buFont typeface="Arial" panose="020B0604020202020204" pitchFamily="34" charset="0"/>
        <a:buChar char="•"/>
        <a:defRPr sz="1645" kern="1200">
          <a:solidFill>
            <a:schemeClr val="tx1"/>
          </a:solidFill>
          <a:latin typeface="+mn-lt"/>
          <a:ea typeface="+mn-ea"/>
          <a:cs typeface="+mn-cs"/>
        </a:defRPr>
      </a:lvl6pPr>
      <a:lvl7pPr marL="2715669" indent="-208897" algn="l" defTabSz="835591" rtl="0" eaLnBrk="1" latinLnBrk="0" hangingPunct="1">
        <a:lnSpc>
          <a:spcPct val="90000"/>
        </a:lnSpc>
        <a:spcBef>
          <a:spcPts val="456"/>
        </a:spcBef>
        <a:buFont typeface="Arial" panose="020B0604020202020204" pitchFamily="34" charset="0"/>
        <a:buChar char="•"/>
        <a:defRPr sz="1645" kern="1200">
          <a:solidFill>
            <a:schemeClr val="tx1"/>
          </a:solidFill>
          <a:latin typeface="+mn-lt"/>
          <a:ea typeface="+mn-ea"/>
          <a:cs typeface="+mn-cs"/>
        </a:defRPr>
      </a:lvl7pPr>
      <a:lvl8pPr marL="3133464" indent="-208897" algn="l" defTabSz="835591" rtl="0" eaLnBrk="1" latinLnBrk="0" hangingPunct="1">
        <a:lnSpc>
          <a:spcPct val="90000"/>
        </a:lnSpc>
        <a:spcBef>
          <a:spcPts val="456"/>
        </a:spcBef>
        <a:buFont typeface="Arial" panose="020B0604020202020204" pitchFamily="34" charset="0"/>
        <a:buChar char="•"/>
        <a:defRPr sz="1645" kern="1200">
          <a:solidFill>
            <a:schemeClr val="tx1"/>
          </a:solidFill>
          <a:latin typeface="+mn-lt"/>
          <a:ea typeface="+mn-ea"/>
          <a:cs typeface="+mn-cs"/>
        </a:defRPr>
      </a:lvl8pPr>
      <a:lvl9pPr marL="3551259" indent="-208897" algn="l" defTabSz="835591" rtl="0" eaLnBrk="1" latinLnBrk="0" hangingPunct="1">
        <a:lnSpc>
          <a:spcPct val="90000"/>
        </a:lnSpc>
        <a:spcBef>
          <a:spcPts val="456"/>
        </a:spcBef>
        <a:buFont typeface="Arial" panose="020B0604020202020204" pitchFamily="34" charset="0"/>
        <a:buChar char="•"/>
        <a:defRPr sz="1645" kern="1200">
          <a:solidFill>
            <a:schemeClr val="tx1"/>
          </a:solidFill>
          <a:latin typeface="+mn-lt"/>
          <a:ea typeface="+mn-ea"/>
          <a:cs typeface="+mn-cs"/>
        </a:defRPr>
      </a:lvl9pPr>
    </p:bodyStyle>
    <p:otherStyle>
      <a:defPPr>
        <a:defRPr lang="en-US"/>
      </a:defPPr>
      <a:lvl1pPr marL="0" algn="l" defTabSz="835591" rtl="0" eaLnBrk="1" latinLnBrk="0" hangingPunct="1">
        <a:defRPr sz="1645" kern="1200">
          <a:solidFill>
            <a:schemeClr val="tx1"/>
          </a:solidFill>
          <a:latin typeface="+mn-lt"/>
          <a:ea typeface="+mn-ea"/>
          <a:cs typeface="+mn-cs"/>
        </a:defRPr>
      </a:lvl1pPr>
      <a:lvl2pPr marL="417795" algn="l" defTabSz="835591" rtl="0" eaLnBrk="1" latinLnBrk="0" hangingPunct="1">
        <a:defRPr sz="1645" kern="1200">
          <a:solidFill>
            <a:schemeClr val="tx1"/>
          </a:solidFill>
          <a:latin typeface="+mn-lt"/>
          <a:ea typeface="+mn-ea"/>
          <a:cs typeface="+mn-cs"/>
        </a:defRPr>
      </a:lvl2pPr>
      <a:lvl3pPr marL="835591" algn="l" defTabSz="835591" rtl="0" eaLnBrk="1" latinLnBrk="0" hangingPunct="1">
        <a:defRPr sz="1645" kern="1200">
          <a:solidFill>
            <a:schemeClr val="tx1"/>
          </a:solidFill>
          <a:latin typeface="+mn-lt"/>
          <a:ea typeface="+mn-ea"/>
          <a:cs typeface="+mn-cs"/>
        </a:defRPr>
      </a:lvl3pPr>
      <a:lvl4pPr marL="1253386" algn="l" defTabSz="835591" rtl="0" eaLnBrk="1" latinLnBrk="0" hangingPunct="1">
        <a:defRPr sz="1645" kern="1200">
          <a:solidFill>
            <a:schemeClr val="tx1"/>
          </a:solidFill>
          <a:latin typeface="+mn-lt"/>
          <a:ea typeface="+mn-ea"/>
          <a:cs typeface="+mn-cs"/>
        </a:defRPr>
      </a:lvl4pPr>
      <a:lvl5pPr marL="1671181" algn="l" defTabSz="835591" rtl="0" eaLnBrk="1" latinLnBrk="0" hangingPunct="1">
        <a:defRPr sz="1645" kern="1200">
          <a:solidFill>
            <a:schemeClr val="tx1"/>
          </a:solidFill>
          <a:latin typeface="+mn-lt"/>
          <a:ea typeface="+mn-ea"/>
          <a:cs typeface="+mn-cs"/>
        </a:defRPr>
      </a:lvl5pPr>
      <a:lvl6pPr marL="2088976" algn="l" defTabSz="835591" rtl="0" eaLnBrk="1" latinLnBrk="0" hangingPunct="1">
        <a:defRPr sz="1645" kern="1200">
          <a:solidFill>
            <a:schemeClr val="tx1"/>
          </a:solidFill>
          <a:latin typeface="+mn-lt"/>
          <a:ea typeface="+mn-ea"/>
          <a:cs typeface="+mn-cs"/>
        </a:defRPr>
      </a:lvl6pPr>
      <a:lvl7pPr marL="2506772" algn="l" defTabSz="835591" rtl="0" eaLnBrk="1" latinLnBrk="0" hangingPunct="1">
        <a:defRPr sz="1645" kern="1200">
          <a:solidFill>
            <a:schemeClr val="tx1"/>
          </a:solidFill>
          <a:latin typeface="+mn-lt"/>
          <a:ea typeface="+mn-ea"/>
          <a:cs typeface="+mn-cs"/>
        </a:defRPr>
      </a:lvl7pPr>
      <a:lvl8pPr marL="2924566" algn="l" defTabSz="835591" rtl="0" eaLnBrk="1" latinLnBrk="0" hangingPunct="1">
        <a:defRPr sz="1645" kern="1200">
          <a:solidFill>
            <a:schemeClr val="tx1"/>
          </a:solidFill>
          <a:latin typeface="+mn-lt"/>
          <a:ea typeface="+mn-ea"/>
          <a:cs typeface="+mn-cs"/>
        </a:defRPr>
      </a:lvl8pPr>
      <a:lvl9pPr marL="3342361" algn="l" defTabSz="835591" rtl="0" eaLnBrk="1" latinLnBrk="0" hangingPunct="1">
        <a:defRPr sz="164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13172858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50.jpeg"/><Relationship Id="rId7" Type="http://schemas.openxmlformats.org/officeDocument/2006/relationships/image" Target="../media/image54.pn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 Id="rId9" Type="http://schemas.openxmlformats.org/officeDocument/2006/relationships/image" Target="../media/image56.png"/></Relationships>
</file>

<file path=ppt/slides/_rels/slide47.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lumMod val="50000"/>
                <a:lumOff val="50000"/>
              </a:schemeClr>
            </a:gs>
            <a:gs pos="51000">
              <a:schemeClr val="tx1">
                <a:lumMod val="65000"/>
                <a:lumOff val="35000"/>
              </a:schemeClr>
            </a:gs>
            <a:gs pos="100000">
              <a:schemeClr val="tx1">
                <a:lumMod val="75000"/>
                <a:lumOff val="25000"/>
              </a:schemeClr>
            </a:gs>
          </a:gsLst>
          <a:lin ang="5400000" scaled="1"/>
          <a:tileRect/>
        </a:gradFill>
        <a:effectLst/>
      </p:bgPr>
    </p:bg>
    <p:spTree>
      <p:nvGrpSpPr>
        <p:cNvPr id="1" name=""/>
        <p:cNvGrpSpPr/>
        <p:nvPr/>
      </p:nvGrpSpPr>
      <p:grpSpPr>
        <a:xfrm>
          <a:off x="0" y="0"/>
          <a:ext cx="0" cy="0"/>
          <a:chOff x="0" y="0"/>
          <a:chExt cx="0" cy="0"/>
        </a:xfrm>
      </p:grpSpPr>
      <p:sp>
        <p:nvSpPr>
          <p:cNvPr id="2" name="TextBox"/>
          <p:cNvSpPr txBox="1"/>
          <p:nvPr/>
        </p:nvSpPr>
        <p:spPr>
          <a:xfrm>
            <a:off x="259773" y="228600"/>
            <a:ext cx="11689772" cy="6401753"/>
          </a:xfrm>
          <a:prstGeom prst="rect">
            <a:avLst/>
          </a:prstGeom>
          <a:noFill/>
        </p:spPr>
        <p:txBody>
          <a:bodyPr wrap="square" rtlCol="0">
            <a:spAutoFit/>
          </a:bodyPr>
          <a:lstStyle/>
          <a:p>
            <a:r>
              <a:rPr lang="sk-SK" sz="5400">
                <a:solidFill>
                  <a:schemeClr val="bg1"/>
                </a:solidFill>
                <a:latin typeface="Artistik CE" panose="040F0704080607010103" pitchFamily="82" charset="0"/>
              </a:rPr>
              <a:t>             </a:t>
            </a:r>
            <a:r>
              <a:rPr lang="en-US" sz="5400" i="1" u="sng">
                <a:ln w="12700">
                  <a:solidFill>
                    <a:schemeClr val="bg1"/>
                  </a:solidFill>
                </a:ln>
                <a:solidFill>
                  <a:schemeClr val="accent6">
                    <a:lumMod val="75000"/>
                  </a:schemeClr>
                </a:solidFill>
                <a:effectLst>
                  <a:outerShdw blurRad="50800" dist="38100" dir="2700000" algn="tl" rotWithShape="0">
                    <a:prstClr val="black"/>
                  </a:outerShdw>
                </a:effectLst>
                <a:latin typeface="Artistik CE" panose="040F0704080607010103" pitchFamily="82" charset="0"/>
              </a:rPr>
              <a:t>NEW </a:t>
            </a:r>
            <a:r>
              <a:rPr lang="sk-SK" sz="5400" i="1" u="sng">
                <a:ln w="12700">
                  <a:solidFill>
                    <a:schemeClr val="bg1"/>
                  </a:solidFill>
                </a:ln>
                <a:solidFill>
                  <a:schemeClr val="accent6">
                    <a:lumMod val="75000"/>
                  </a:schemeClr>
                </a:solidFill>
                <a:effectLst>
                  <a:outerShdw blurRad="50800" dist="38100" dir="2700000" algn="tl" rotWithShape="0">
                    <a:prstClr val="black"/>
                  </a:outerShdw>
                </a:effectLst>
                <a:latin typeface="Artistik CE" panose="040F0704080607010103" pitchFamily="82" charset="0"/>
              </a:rPr>
              <a:t> </a:t>
            </a:r>
            <a:r>
              <a:rPr lang="en-US" sz="5400" i="1" u="sng">
                <a:ln w="12700">
                  <a:solidFill>
                    <a:schemeClr val="bg1"/>
                  </a:solidFill>
                </a:ln>
                <a:solidFill>
                  <a:schemeClr val="accent6">
                    <a:lumMod val="75000"/>
                  </a:schemeClr>
                </a:solidFill>
                <a:effectLst>
                  <a:outerShdw blurRad="50800" dist="38100" dir="2700000" algn="tl" rotWithShape="0">
                    <a:prstClr val="black"/>
                  </a:outerShdw>
                </a:effectLst>
                <a:latin typeface="Artistik CE" panose="040F0704080607010103" pitchFamily="82" charset="0"/>
              </a:rPr>
              <a:t>ZEALAND</a:t>
            </a:r>
            <a:endParaRPr lang="en-US" sz="5400" i="1" u="sng" dirty="0">
              <a:ln w="12700">
                <a:solidFill>
                  <a:schemeClr val="bg1"/>
                </a:solidFill>
              </a:ln>
              <a:solidFill>
                <a:schemeClr val="accent6">
                  <a:lumMod val="75000"/>
                </a:schemeClr>
              </a:solidFill>
              <a:effectLst>
                <a:outerShdw blurRad="50800" dist="38100" dir="2700000" algn="tl" rotWithShape="0">
                  <a:prstClr val="black"/>
                </a:outerShdw>
              </a:effectLst>
              <a:latin typeface="Artistik CE" panose="040F0704080607010103" pitchFamily="82" charset="0"/>
            </a:endParaRPr>
          </a:p>
          <a:p>
            <a:endParaRPr lang="en-US" sz="1200" dirty="0">
              <a:solidFill>
                <a:schemeClr val="bg1"/>
              </a:solidFill>
            </a:endParaRPr>
          </a:p>
          <a:p>
            <a:r>
              <a:rPr lang="en-US" b="1" i="1">
                <a:solidFill>
                  <a:srgbClr val="FFFF00"/>
                </a:solidFill>
              </a:rPr>
              <a:t> </a:t>
            </a:r>
            <a:r>
              <a:rPr lang="sk-SK" b="1" i="1">
                <a:solidFill>
                  <a:srgbClr val="FFFF00"/>
                </a:solidFill>
              </a:rPr>
              <a:t>   </a:t>
            </a:r>
            <a:r>
              <a:rPr lang="en-US" b="1" i="1">
                <a:solidFill>
                  <a:srgbClr val="FFFF00"/>
                </a:solidFill>
              </a:rPr>
              <a:t>Capital City           -</a:t>
            </a:r>
            <a:r>
              <a:rPr lang="sk-SK" b="1" i="1">
                <a:solidFill>
                  <a:srgbClr val="FFFF00"/>
                </a:solidFill>
              </a:rPr>
              <a:t>	</a:t>
            </a:r>
            <a:r>
              <a:rPr lang="en-US" b="1" i="1">
                <a:solidFill>
                  <a:srgbClr val="FFFF00"/>
                </a:solidFill>
              </a:rPr>
              <a:t>Wellington</a:t>
            </a:r>
            <a:endParaRPr lang="en-US" b="1" i="1" dirty="0">
              <a:solidFill>
                <a:srgbClr val="FFFF00"/>
              </a:solidFill>
            </a:endParaRPr>
          </a:p>
          <a:p>
            <a:r>
              <a:rPr lang="en-US" b="1" i="1">
                <a:solidFill>
                  <a:srgbClr val="FFFF00"/>
                </a:solidFill>
              </a:rPr>
              <a:t> </a:t>
            </a:r>
            <a:r>
              <a:rPr lang="sk-SK" b="1" i="1">
                <a:solidFill>
                  <a:srgbClr val="FFFF00"/>
                </a:solidFill>
              </a:rPr>
              <a:t>   </a:t>
            </a:r>
            <a:r>
              <a:rPr lang="en-US" b="1" i="1">
                <a:solidFill>
                  <a:srgbClr val="FFFF00"/>
                </a:solidFill>
              </a:rPr>
              <a:t>Commercial City  -</a:t>
            </a:r>
            <a:r>
              <a:rPr lang="sk-SK" b="1" i="1">
                <a:solidFill>
                  <a:srgbClr val="FFFF00"/>
                </a:solidFill>
              </a:rPr>
              <a:t>	</a:t>
            </a:r>
            <a:r>
              <a:rPr lang="en-US" b="1" i="1">
                <a:solidFill>
                  <a:srgbClr val="FFFF00"/>
                </a:solidFill>
              </a:rPr>
              <a:t>Auckland</a:t>
            </a:r>
            <a:endParaRPr lang="en-US" b="1" i="1" dirty="0">
              <a:solidFill>
                <a:srgbClr val="FFFF00"/>
              </a:solidFill>
            </a:endParaRPr>
          </a:p>
          <a:p>
            <a:r>
              <a:rPr lang="en-US" b="1" i="1">
                <a:solidFill>
                  <a:srgbClr val="FFFF00"/>
                </a:solidFill>
              </a:rPr>
              <a:t> </a:t>
            </a:r>
            <a:r>
              <a:rPr lang="sk-SK" b="1" i="1">
                <a:solidFill>
                  <a:srgbClr val="FFFF00"/>
                </a:solidFill>
              </a:rPr>
              <a:t>   </a:t>
            </a:r>
            <a:r>
              <a:rPr lang="en-US" b="1" i="1">
                <a:solidFill>
                  <a:srgbClr val="FFFF00"/>
                </a:solidFill>
              </a:rPr>
              <a:t>Population            -</a:t>
            </a:r>
            <a:r>
              <a:rPr lang="sk-SK" b="1" i="1">
                <a:solidFill>
                  <a:srgbClr val="FFFF00"/>
                </a:solidFill>
              </a:rPr>
              <a:t>	</a:t>
            </a:r>
            <a:r>
              <a:rPr lang="en-US" b="1" i="1">
                <a:solidFill>
                  <a:srgbClr val="FFFF00"/>
                </a:solidFill>
              </a:rPr>
              <a:t>4.88 </a:t>
            </a:r>
            <a:r>
              <a:rPr lang="en-US" b="1" i="1" dirty="0">
                <a:solidFill>
                  <a:srgbClr val="FFFF00"/>
                </a:solidFill>
              </a:rPr>
              <a:t>million </a:t>
            </a:r>
            <a:r>
              <a:rPr lang="en-US" b="1" i="1">
                <a:solidFill>
                  <a:srgbClr val="FFFF00"/>
                </a:solidFill>
              </a:rPr>
              <a:t>(201</a:t>
            </a:r>
            <a:r>
              <a:rPr lang="sk-SK" b="1" i="1">
                <a:solidFill>
                  <a:srgbClr val="FFFF00"/>
                </a:solidFill>
              </a:rPr>
              <a:t>7</a:t>
            </a:r>
            <a:r>
              <a:rPr lang="en-US" b="1" i="1">
                <a:solidFill>
                  <a:srgbClr val="FFFF00"/>
                </a:solidFill>
              </a:rPr>
              <a:t>)</a:t>
            </a:r>
            <a:endParaRPr lang="en-US" b="1" i="1" dirty="0">
              <a:solidFill>
                <a:srgbClr val="FFFF00"/>
              </a:solidFill>
            </a:endParaRPr>
          </a:p>
          <a:p>
            <a:r>
              <a:rPr lang="en-US" b="1" i="1">
                <a:solidFill>
                  <a:srgbClr val="FFFF00"/>
                </a:solidFill>
              </a:rPr>
              <a:t> </a:t>
            </a:r>
            <a:r>
              <a:rPr lang="sk-SK" b="1" i="1">
                <a:solidFill>
                  <a:srgbClr val="FFFF00"/>
                </a:solidFill>
              </a:rPr>
              <a:t>   </a:t>
            </a:r>
            <a:r>
              <a:rPr lang="en-US" b="1" i="1">
                <a:solidFill>
                  <a:srgbClr val="FFFF00"/>
                </a:solidFill>
              </a:rPr>
              <a:t>Land Area             -</a:t>
            </a:r>
            <a:r>
              <a:rPr lang="sk-SK" b="1" i="1">
                <a:solidFill>
                  <a:srgbClr val="FFFF00"/>
                </a:solidFill>
              </a:rPr>
              <a:t>	</a:t>
            </a:r>
            <a:r>
              <a:rPr lang="en-US" b="1" i="1">
                <a:solidFill>
                  <a:srgbClr val="FFFF00"/>
                </a:solidFill>
              </a:rPr>
              <a:t>268,021 km</a:t>
            </a:r>
            <a:r>
              <a:rPr lang="en-US" b="1" i="1" baseline="30000">
                <a:solidFill>
                  <a:srgbClr val="FFFF00"/>
                </a:solidFill>
              </a:rPr>
              <a:t>2</a:t>
            </a:r>
            <a:r>
              <a:rPr lang="en-US" b="1" i="1">
                <a:solidFill>
                  <a:srgbClr val="FFFF00"/>
                </a:solidFill>
              </a:rPr>
              <a:t> </a:t>
            </a:r>
            <a:endParaRPr lang="en-US" b="1" i="1" dirty="0">
              <a:solidFill>
                <a:srgbClr val="FFFF00"/>
              </a:solidFill>
            </a:endParaRPr>
          </a:p>
          <a:p>
            <a:endParaRPr lang="en-US" sz="1600" b="1" dirty="0">
              <a:solidFill>
                <a:schemeClr val="bg1"/>
              </a:solidFill>
            </a:endParaRPr>
          </a:p>
          <a:p>
            <a:r>
              <a:rPr lang="en-US" sz="1400" dirty="0">
                <a:solidFill>
                  <a:schemeClr val="bg1"/>
                </a:solidFill>
              </a:rPr>
              <a:t>New Zealand is a very diverse country with many regions that are worth seeing, but at a </a:t>
            </a:r>
            <a:r>
              <a:rPr lang="en-US" sz="1400">
                <a:solidFill>
                  <a:schemeClr val="bg1"/>
                </a:solidFill>
              </a:rPr>
              <a:t>high level</a:t>
            </a:r>
            <a:endParaRPr lang="sk-SK" sz="1400">
              <a:solidFill>
                <a:schemeClr val="bg1"/>
              </a:solidFill>
            </a:endParaRPr>
          </a:p>
          <a:p>
            <a:r>
              <a:rPr lang="sk-SK" sz="1400">
                <a:solidFill>
                  <a:schemeClr val="bg1"/>
                </a:solidFill>
              </a:rPr>
              <a:t>i</a:t>
            </a:r>
            <a:r>
              <a:rPr lang="en-US" sz="1400">
                <a:solidFill>
                  <a:schemeClr val="bg1"/>
                </a:solidFill>
              </a:rPr>
              <a:t>t‘s </a:t>
            </a:r>
            <a:r>
              <a:rPr lang="sk-SK" sz="1400">
                <a:solidFill>
                  <a:schemeClr val="bg1"/>
                </a:solidFill>
              </a:rPr>
              <a:t> </a:t>
            </a:r>
            <a:r>
              <a:rPr lang="en-US" sz="1400">
                <a:solidFill>
                  <a:schemeClr val="bg1"/>
                </a:solidFill>
              </a:rPr>
              <a:t>easiest</a:t>
            </a:r>
            <a:r>
              <a:rPr lang="sk-SK" sz="1400">
                <a:solidFill>
                  <a:schemeClr val="bg1"/>
                </a:solidFill>
              </a:rPr>
              <a:t> </a:t>
            </a:r>
            <a:r>
              <a:rPr lang="en-US" sz="1400">
                <a:solidFill>
                  <a:schemeClr val="bg1"/>
                </a:solidFill>
              </a:rPr>
              <a:t> to</a:t>
            </a:r>
            <a:r>
              <a:rPr lang="sk-SK" sz="1400">
                <a:solidFill>
                  <a:schemeClr val="bg1"/>
                </a:solidFill>
              </a:rPr>
              <a:t> </a:t>
            </a:r>
            <a:r>
              <a:rPr lang="en-US" sz="1400">
                <a:solidFill>
                  <a:schemeClr val="bg1"/>
                </a:solidFill>
              </a:rPr>
              <a:t> break </a:t>
            </a:r>
            <a:r>
              <a:rPr lang="sk-SK" sz="1400">
                <a:solidFill>
                  <a:schemeClr val="bg1"/>
                </a:solidFill>
              </a:rPr>
              <a:t> </a:t>
            </a:r>
            <a:r>
              <a:rPr lang="en-US" sz="1400">
                <a:solidFill>
                  <a:schemeClr val="bg1"/>
                </a:solidFill>
              </a:rPr>
              <a:t>it</a:t>
            </a:r>
            <a:r>
              <a:rPr lang="sk-SK" sz="1400">
                <a:solidFill>
                  <a:schemeClr val="bg1"/>
                </a:solidFill>
              </a:rPr>
              <a:t> </a:t>
            </a:r>
            <a:r>
              <a:rPr lang="en-US" sz="1400">
                <a:solidFill>
                  <a:schemeClr val="bg1"/>
                </a:solidFill>
              </a:rPr>
              <a:t> down</a:t>
            </a:r>
            <a:r>
              <a:rPr lang="sk-SK" sz="1400">
                <a:solidFill>
                  <a:schemeClr val="bg1"/>
                </a:solidFill>
              </a:rPr>
              <a:t> </a:t>
            </a:r>
            <a:r>
              <a:rPr lang="en-US" sz="1400">
                <a:solidFill>
                  <a:schemeClr val="bg1"/>
                </a:solidFill>
              </a:rPr>
              <a:t> according</a:t>
            </a:r>
            <a:r>
              <a:rPr lang="sk-SK" sz="1400">
                <a:solidFill>
                  <a:schemeClr val="bg1"/>
                </a:solidFill>
              </a:rPr>
              <a:t> </a:t>
            </a:r>
            <a:r>
              <a:rPr lang="en-US" sz="1400">
                <a:solidFill>
                  <a:schemeClr val="bg1"/>
                </a:solidFill>
              </a:rPr>
              <a:t> to</a:t>
            </a:r>
            <a:r>
              <a:rPr lang="sk-SK" sz="1400">
                <a:solidFill>
                  <a:schemeClr val="bg1"/>
                </a:solidFill>
              </a:rPr>
              <a:t> </a:t>
            </a:r>
            <a:r>
              <a:rPr lang="en-US" sz="1400">
                <a:solidFill>
                  <a:schemeClr val="bg1"/>
                </a:solidFill>
              </a:rPr>
              <a:t> </a:t>
            </a:r>
            <a:r>
              <a:rPr lang="en-US" sz="1400" dirty="0">
                <a:solidFill>
                  <a:schemeClr val="bg1"/>
                </a:solidFill>
              </a:rPr>
              <a:t>its two main islands and the smaller offshore islands.</a:t>
            </a:r>
          </a:p>
          <a:p>
            <a:endParaRPr lang="en-US" sz="800" dirty="0">
              <a:solidFill>
                <a:schemeClr val="bg1"/>
              </a:solidFill>
            </a:endParaRPr>
          </a:p>
          <a:p>
            <a:r>
              <a:rPr lang="sk-SK" sz="1400">
                <a:solidFill>
                  <a:schemeClr val="bg1"/>
                </a:solidFill>
              </a:rPr>
              <a:t>     - </a:t>
            </a:r>
            <a:r>
              <a:rPr lang="en-US" sz="1400">
                <a:solidFill>
                  <a:schemeClr val="bg1"/>
                </a:solidFill>
              </a:rPr>
              <a:t>North </a:t>
            </a:r>
            <a:r>
              <a:rPr lang="en-US" sz="1400" dirty="0">
                <a:solidFill>
                  <a:schemeClr val="bg1"/>
                </a:solidFill>
              </a:rPr>
              <a:t>Island </a:t>
            </a:r>
          </a:p>
          <a:p>
            <a:r>
              <a:rPr lang="sk-SK" sz="1400">
                <a:solidFill>
                  <a:schemeClr val="bg1"/>
                </a:solidFill>
              </a:rPr>
              <a:t>     - </a:t>
            </a:r>
            <a:r>
              <a:rPr lang="en-US" sz="1400">
                <a:solidFill>
                  <a:schemeClr val="bg1"/>
                </a:solidFill>
              </a:rPr>
              <a:t>South </a:t>
            </a:r>
            <a:r>
              <a:rPr lang="en-US" sz="1400" dirty="0">
                <a:solidFill>
                  <a:schemeClr val="bg1"/>
                </a:solidFill>
              </a:rPr>
              <a:t>Island </a:t>
            </a:r>
          </a:p>
          <a:p>
            <a:r>
              <a:rPr lang="sk-SK" sz="1400">
                <a:solidFill>
                  <a:schemeClr val="bg1"/>
                </a:solidFill>
              </a:rPr>
              <a:t>     - </a:t>
            </a:r>
            <a:r>
              <a:rPr lang="en-US" sz="1400">
                <a:solidFill>
                  <a:schemeClr val="bg1"/>
                </a:solidFill>
              </a:rPr>
              <a:t>Stewart </a:t>
            </a:r>
            <a:r>
              <a:rPr lang="en-US" sz="1400" dirty="0">
                <a:solidFill>
                  <a:schemeClr val="bg1"/>
                </a:solidFill>
              </a:rPr>
              <a:t>Island </a:t>
            </a:r>
          </a:p>
          <a:p>
            <a:r>
              <a:rPr lang="sk-SK" sz="1400">
                <a:solidFill>
                  <a:schemeClr val="bg1"/>
                </a:solidFill>
              </a:rPr>
              <a:t>     - </a:t>
            </a:r>
            <a:r>
              <a:rPr lang="en-US" sz="1400">
                <a:solidFill>
                  <a:schemeClr val="bg1"/>
                </a:solidFill>
              </a:rPr>
              <a:t>Chatham </a:t>
            </a:r>
            <a:r>
              <a:rPr lang="en-US" sz="1400" dirty="0">
                <a:solidFill>
                  <a:schemeClr val="bg1"/>
                </a:solidFill>
              </a:rPr>
              <a:t>Islands</a:t>
            </a:r>
          </a:p>
          <a:p>
            <a:r>
              <a:rPr lang="sk-SK" sz="1400">
                <a:solidFill>
                  <a:schemeClr val="bg1"/>
                </a:solidFill>
              </a:rPr>
              <a:t>     - </a:t>
            </a:r>
            <a:r>
              <a:rPr lang="en-US" sz="1400">
                <a:solidFill>
                  <a:schemeClr val="bg1"/>
                </a:solidFill>
              </a:rPr>
              <a:t>Sub-antarctic </a:t>
            </a:r>
            <a:r>
              <a:rPr lang="en-US" sz="1400" dirty="0">
                <a:solidFill>
                  <a:schemeClr val="bg1"/>
                </a:solidFill>
              </a:rPr>
              <a:t>Islands </a:t>
            </a:r>
          </a:p>
          <a:p>
            <a:endParaRPr lang="en-US" sz="800" dirty="0">
              <a:solidFill>
                <a:schemeClr val="bg1"/>
              </a:solidFill>
            </a:endParaRPr>
          </a:p>
          <a:p>
            <a:pPr algn="just"/>
            <a:r>
              <a:rPr lang="en-US" sz="1200" dirty="0">
                <a:solidFill>
                  <a:schemeClr val="bg1"/>
                </a:solidFill>
              </a:rPr>
              <a:t>New Zealand is one of the most beautiful countries in the world, a country of stunning and diverse natural beauty: jagged mountains, rolling pasture land, </a:t>
            </a:r>
            <a:r>
              <a:rPr lang="en-US" sz="1200">
                <a:solidFill>
                  <a:schemeClr val="bg1"/>
                </a:solidFill>
              </a:rPr>
              <a:t>steep f</a:t>
            </a:r>
            <a:r>
              <a:rPr lang="sk-SK" sz="1200">
                <a:solidFill>
                  <a:schemeClr val="bg1"/>
                </a:solidFill>
              </a:rPr>
              <a:t>j</a:t>
            </a:r>
            <a:r>
              <a:rPr lang="en-US" sz="1200">
                <a:solidFill>
                  <a:schemeClr val="bg1"/>
                </a:solidFill>
              </a:rPr>
              <a:t>ords</a:t>
            </a:r>
            <a:r>
              <a:rPr lang="en-US" sz="1200" dirty="0">
                <a:solidFill>
                  <a:schemeClr val="bg1"/>
                </a:solidFill>
              </a:rPr>
              <a:t>, pristine trout-filled lakes, raging rivers, scenic beaches, and active volcanic zones. These islands form a unique bioregion inhabited by flightless birds seen nowhere else, such as kakapo and kiwi. New Zealanders have adopted the kiwi as a national symbol, and have even taken the word Kiwi as a name for themselves.</a:t>
            </a:r>
          </a:p>
          <a:p>
            <a:pPr algn="just"/>
            <a:endParaRPr lang="en-US" sz="800" dirty="0">
              <a:solidFill>
                <a:schemeClr val="bg1"/>
              </a:solidFill>
            </a:endParaRPr>
          </a:p>
          <a:p>
            <a:pPr algn="just"/>
            <a:r>
              <a:rPr lang="en-US" sz="1200" dirty="0">
                <a:solidFill>
                  <a:schemeClr val="bg1"/>
                </a:solidFill>
              </a:rPr>
              <a:t>The islands are not densely populated, the South Island even less so than the North Island, but they are easily accessible. The country has modern visitor facilities and transport networks that are reasonably well developed. New Zealand often adds an adventurous twist to nature. It is the original home of jet boating through shallow gorges as well as bungee jumping off anything high enough to give a thrill.</a:t>
            </a:r>
          </a:p>
          <a:p>
            <a:pPr algn="just"/>
            <a:endParaRPr lang="en-US" sz="800" dirty="0">
              <a:solidFill>
                <a:schemeClr val="bg1"/>
              </a:solidFill>
            </a:endParaRPr>
          </a:p>
          <a:p>
            <a:pPr algn="just"/>
            <a:r>
              <a:rPr lang="en-US" sz="1200" dirty="0">
                <a:solidFill>
                  <a:schemeClr val="bg1"/>
                </a:solidFill>
              </a:rPr>
              <a:t>Māori culture continues to play an important part in everyday life and the identity of the nation. Government and corporate New Zealand is full of Māori symbolism. There are abundant opportunities for visitors to understand and experience the history and present-day forms of Māori life.</a:t>
            </a:r>
          </a:p>
          <a:p>
            <a:endParaRPr lang="sk-SK" sz="800">
              <a:solidFill>
                <a:schemeClr val="bg1"/>
              </a:solidFill>
            </a:endParaRPr>
          </a:p>
          <a:p>
            <a:endParaRPr lang="sk-SK" sz="800">
              <a:solidFill>
                <a:schemeClr val="bg1"/>
              </a:solidFill>
            </a:endParaRPr>
          </a:p>
          <a:p>
            <a:pPr algn="ctr"/>
            <a:r>
              <a:rPr lang="en-US" sz="1400">
                <a:solidFill>
                  <a:schemeClr val="bg1"/>
                </a:solidFill>
              </a:rPr>
              <a:t>Compiled by </a:t>
            </a:r>
            <a:r>
              <a:rPr lang="sk-SK" sz="1400">
                <a:solidFill>
                  <a:schemeClr val="bg1"/>
                </a:solidFill>
              </a:rPr>
              <a:t> - </a:t>
            </a:r>
            <a:r>
              <a:rPr lang="en-US" sz="1400">
                <a:solidFill>
                  <a:schemeClr val="bg1"/>
                </a:solidFill>
              </a:rPr>
              <a:t> TONY CHACKO</a:t>
            </a:r>
            <a:r>
              <a:rPr lang="sk-SK" sz="1400">
                <a:solidFill>
                  <a:schemeClr val="bg1"/>
                </a:solidFill>
              </a:rPr>
              <a:t>     Technical cooperation  -  STEVE RUMPLER</a:t>
            </a:r>
            <a:endParaRPr lang="en-US" sz="1400" dirty="0">
              <a:solidFill>
                <a:schemeClr val="bg1"/>
              </a:solidFill>
            </a:endParaRPr>
          </a:p>
        </p:txBody>
      </p:sp>
      <p:pic>
        <p:nvPicPr>
          <p:cNvPr id="3" name="Map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0157" y="373778"/>
            <a:ext cx="2877708" cy="3741022"/>
          </a:xfrm>
          <a:prstGeom prst="rect">
            <a:avLst/>
          </a:prstGeom>
          <a:ln w="38100">
            <a:solidFill>
              <a:schemeClr val="bg1"/>
            </a:solidFill>
          </a:ln>
        </p:spPr>
      </p:pic>
      <p:sp>
        <p:nvSpPr>
          <p:cNvPr id="5" name="Kruh">
            <a:extLst>
              <a:ext uri="{FF2B5EF4-FFF2-40B4-BE49-F238E27FC236}">
                <a16:creationId xmlns:a16="http://schemas.microsoft.com/office/drawing/2014/main" id="{6DA81F75-6A44-404E-877B-F9C003AF6AA7}"/>
              </a:ext>
            </a:extLst>
          </p:cNvPr>
          <p:cNvSpPr/>
          <p:nvPr/>
        </p:nvSpPr>
        <p:spPr>
          <a:xfrm>
            <a:off x="10877550" y="5977370"/>
            <a:ext cx="718705" cy="718705"/>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Myš">
            <a:extLst>
              <a:ext uri="{FF2B5EF4-FFF2-40B4-BE49-F238E27FC236}">
                <a16:creationId xmlns:a16="http://schemas.microsoft.com/office/drawing/2014/main" id="{7AA99BAB-5CF6-4858-958D-FE1556E45E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1022" y="6120842"/>
            <a:ext cx="431760" cy="431760"/>
          </a:xfrm>
          <a:prstGeom prst="rect">
            <a:avLst/>
          </a:prstGeom>
        </p:spPr>
      </p:pic>
      <p:pic>
        <p:nvPicPr>
          <p:cNvPr id="6" name="Border">
            <a:extLst>
              <a:ext uri="{FF2B5EF4-FFF2-40B4-BE49-F238E27FC236}">
                <a16:creationId xmlns:a16="http://schemas.microsoft.com/office/drawing/2014/main" id="{BDFE385E-6282-4F99-975D-47E5E3D799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1998" cy="6858000"/>
          </a:xfrm>
          <a:prstGeom prst="rect">
            <a:avLst/>
          </a:prstGeom>
        </p:spPr>
      </p:pic>
    </p:spTree>
    <p:extLst>
      <p:ext uri="{BB962C8B-B14F-4D97-AF65-F5344CB8AC3E}">
        <p14:creationId xmlns:p14="http://schemas.microsoft.com/office/powerpoint/2010/main" val="1143449370"/>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Jesse Cook - Turning.wav"/>
          </p:stSnd>
        </p:sndAc>
      </p:transition>
    </mc:Choice>
    <mc:Fallback xmlns="">
      <p:transition spd="slow">
        <p:fade/>
        <p:sndAc>
          <p:stSnd loop="1">
            <p:snd r:embed="rId6" name="Jesse Cook - Turnin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fltVal val="0"/>
                                          </p:val>
                                        </p:tav>
                                        <p:tav tm="100000">
                                          <p:val>
                                            <p:strVal val="#ppt_w"/>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Effect transition="in" filter="fade">
                                      <p:cBhvr>
                                        <p:cTn id="14" dur="2000"/>
                                        <p:tgtEl>
                                          <p:spTgt spid="3"/>
                                        </p:tgtEl>
                                      </p:cBhvr>
                                    </p:animEffect>
                                  </p:childTnLst>
                                </p:cTn>
                              </p:par>
                            </p:childTnLst>
                          </p:cTn>
                        </p:par>
                        <p:par>
                          <p:cTn id="15" fill="hold">
                            <p:stCondLst>
                              <p:cond delay="2500"/>
                            </p:stCondLst>
                            <p:childTnLst>
                              <p:par>
                                <p:cTn id="16" presetID="22" presetClass="entr" presetSubtype="8"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wipe(left)">
                                      <p:cBhvr>
                                        <p:cTn id="18" dur="1000"/>
                                        <p:tgtEl>
                                          <p:spTgt spid="2">
                                            <p:txEl>
                                              <p:pRg st="2" end="2"/>
                                            </p:txEl>
                                          </p:spTgt>
                                        </p:tgtEl>
                                      </p:cBhvr>
                                    </p:animEffect>
                                  </p:childTnLst>
                                </p:cTn>
                              </p:par>
                              <p:par>
                                <p:cTn id="19" presetID="22" presetClass="entr" presetSubtype="8" fill="hold" nodeType="withEffect">
                                  <p:stCondLst>
                                    <p:cond delay="100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wipe(left)">
                                      <p:cBhvr>
                                        <p:cTn id="21" dur="1000"/>
                                        <p:tgtEl>
                                          <p:spTgt spid="2">
                                            <p:txEl>
                                              <p:pRg st="3" end="3"/>
                                            </p:txEl>
                                          </p:spTgt>
                                        </p:tgtEl>
                                      </p:cBhvr>
                                    </p:animEffect>
                                  </p:childTnLst>
                                </p:cTn>
                              </p:par>
                              <p:par>
                                <p:cTn id="22" presetID="22" presetClass="entr" presetSubtype="8" fill="hold" nodeType="withEffect">
                                  <p:stCondLst>
                                    <p:cond delay="2000"/>
                                  </p:stCondLst>
                                  <p:childTnLst>
                                    <p:set>
                                      <p:cBhvr>
                                        <p:cTn id="23" dur="1" fill="hold">
                                          <p:stCondLst>
                                            <p:cond delay="0"/>
                                          </p:stCondLst>
                                        </p:cTn>
                                        <p:tgtEl>
                                          <p:spTgt spid="2">
                                            <p:txEl>
                                              <p:pRg st="4" end="4"/>
                                            </p:txEl>
                                          </p:spTgt>
                                        </p:tgtEl>
                                        <p:attrNameLst>
                                          <p:attrName>style.visibility</p:attrName>
                                        </p:attrNameLst>
                                      </p:cBhvr>
                                      <p:to>
                                        <p:strVal val="visible"/>
                                      </p:to>
                                    </p:set>
                                    <p:animEffect transition="in" filter="wipe(left)">
                                      <p:cBhvr>
                                        <p:cTn id="24" dur="1000"/>
                                        <p:tgtEl>
                                          <p:spTgt spid="2">
                                            <p:txEl>
                                              <p:pRg st="4" end="4"/>
                                            </p:txEl>
                                          </p:spTgt>
                                        </p:tgtEl>
                                      </p:cBhvr>
                                    </p:animEffect>
                                  </p:childTnLst>
                                </p:cTn>
                              </p:par>
                              <p:par>
                                <p:cTn id="25" presetID="22" presetClass="entr" presetSubtype="8" fill="hold" nodeType="withEffect">
                                  <p:stCondLst>
                                    <p:cond delay="300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wipe(left)">
                                      <p:cBhvr>
                                        <p:cTn id="27" dur="1000"/>
                                        <p:tgtEl>
                                          <p:spTgt spid="2">
                                            <p:txEl>
                                              <p:pRg st="5" end="5"/>
                                            </p:txEl>
                                          </p:spTgt>
                                        </p:tgtEl>
                                      </p:cBhvr>
                                    </p:animEffect>
                                  </p:childTnLst>
                                </p:cTn>
                              </p:par>
                            </p:childTnLst>
                          </p:cTn>
                        </p:par>
                        <p:par>
                          <p:cTn id="28" fill="hold">
                            <p:stCondLst>
                              <p:cond delay="6500"/>
                            </p:stCondLst>
                            <p:childTnLst>
                              <p:par>
                                <p:cTn id="29" presetID="22" presetClass="entr" presetSubtype="1" fill="hold" nodeType="after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Effect transition="in" filter="wipe(up)">
                                      <p:cBhvr>
                                        <p:cTn id="31" dur="1000"/>
                                        <p:tgtEl>
                                          <p:spTgt spid="2">
                                            <p:txEl>
                                              <p:pRg st="7" end="7"/>
                                            </p:txEl>
                                          </p:spTgt>
                                        </p:tgtEl>
                                      </p:cBhvr>
                                    </p:animEffect>
                                  </p:childTnLst>
                                </p:cTn>
                              </p:par>
                              <p:par>
                                <p:cTn id="32" presetID="22" presetClass="entr" presetSubtype="1" fill="hold" nodeType="withEffect">
                                  <p:stCondLst>
                                    <p:cond delay="1000"/>
                                  </p:stCondLst>
                                  <p:childTnLst>
                                    <p:set>
                                      <p:cBhvr>
                                        <p:cTn id="33" dur="1" fill="hold">
                                          <p:stCondLst>
                                            <p:cond delay="0"/>
                                          </p:stCondLst>
                                        </p:cTn>
                                        <p:tgtEl>
                                          <p:spTgt spid="2">
                                            <p:txEl>
                                              <p:pRg st="8" end="8"/>
                                            </p:txEl>
                                          </p:spTgt>
                                        </p:tgtEl>
                                        <p:attrNameLst>
                                          <p:attrName>style.visibility</p:attrName>
                                        </p:attrNameLst>
                                      </p:cBhvr>
                                      <p:to>
                                        <p:strVal val="visible"/>
                                      </p:to>
                                    </p:set>
                                    <p:animEffect transition="in" filter="wipe(up)">
                                      <p:cBhvr>
                                        <p:cTn id="34" dur="1000"/>
                                        <p:tgtEl>
                                          <p:spTgt spid="2">
                                            <p:txEl>
                                              <p:pRg st="8" end="8"/>
                                            </p:txEl>
                                          </p:spTgt>
                                        </p:tgtEl>
                                      </p:cBhvr>
                                    </p:animEffect>
                                  </p:childTnLst>
                                </p:cTn>
                              </p:par>
                            </p:childTnLst>
                          </p:cTn>
                        </p:par>
                        <p:par>
                          <p:cTn id="35" fill="hold">
                            <p:stCondLst>
                              <p:cond delay="8500"/>
                            </p:stCondLst>
                            <p:childTnLst>
                              <p:par>
                                <p:cTn id="36" presetID="22" presetClass="entr" presetSubtype="1" fill="hold" nodeType="afterEffect">
                                  <p:stCondLst>
                                    <p:cond delay="0"/>
                                  </p:stCondLst>
                                  <p:childTnLst>
                                    <p:set>
                                      <p:cBhvr>
                                        <p:cTn id="37" dur="1" fill="hold">
                                          <p:stCondLst>
                                            <p:cond delay="0"/>
                                          </p:stCondLst>
                                        </p:cTn>
                                        <p:tgtEl>
                                          <p:spTgt spid="2">
                                            <p:txEl>
                                              <p:pRg st="10" end="10"/>
                                            </p:txEl>
                                          </p:spTgt>
                                        </p:tgtEl>
                                        <p:attrNameLst>
                                          <p:attrName>style.visibility</p:attrName>
                                        </p:attrNameLst>
                                      </p:cBhvr>
                                      <p:to>
                                        <p:strVal val="visible"/>
                                      </p:to>
                                    </p:set>
                                    <p:animEffect transition="in" filter="wipe(up)">
                                      <p:cBhvr>
                                        <p:cTn id="38" dur="1000"/>
                                        <p:tgtEl>
                                          <p:spTgt spid="2">
                                            <p:txEl>
                                              <p:pRg st="10" end="10"/>
                                            </p:txEl>
                                          </p:spTgt>
                                        </p:tgtEl>
                                      </p:cBhvr>
                                    </p:animEffect>
                                  </p:childTnLst>
                                </p:cTn>
                              </p:par>
                              <p:par>
                                <p:cTn id="39" presetID="22" presetClass="entr" presetSubtype="1" fill="hold" nodeType="withEffect">
                                  <p:stCondLst>
                                    <p:cond delay="500"/>
                                  </p:stCondLst>
                                  <p:childTnLst>
                                    <p:set>
                                      <p:cBhvr>
                                        <p:cTn id="40" dur="1" fill="hold">
                                          <p:stCondLst>
                                            <p:cond delay="0"/>
                                          </p:stCondLst>
                                        </p:cTn>
                                        <p:tgtEl>
                                          <p:spTgt spid="2">
                                            <p:txEl>
                                              <p:pRg st="11" end="11"/>
                                            </p:txEl>
                                          </p:spTgt>
                                        </p:tgtEl>
                                        <p:attrNameLst>
                                          <p:attrName>style.visibility</p:attrName>
                                        </p:attrNameLst>
                                      </p:cBhvr>
                                      <p:to>
                                        <p:strVal val="visible"/>
                                      </p:to>
                                    </p:set>
                                    <p:animEffect transition="in" filter="wipe(up)">
                                      <p:cBhvr>
                                        <p:cTn id="41" dur="1000"/>
                                        <p:tgtEl>
                                          <p:spTgt spid="2">
                                            <p:txEl>
                                              <p:pRg st="11" end="11"/>
                                            </p:txEl>
                                          </p:spTgt>
                                        </p:tgtEl>
                                      </p:cBhvr>
                                    </p:animEffect>
                                  </p:childTnLst>
                                </p:cTn>
                              </p:par>
                              <p:par>
                                <p:cTn id="42" presetID="22" presetClass="entr" presetSubtype="1" fill="hold" nodeType="withEffect">
                                  <p:stCondLst>
                                    <p:cond delay="1000"/>
                                  </p:stCondLst>
                                  <p:childTnLst>
                                    <p:set>
                                      <p:cBhvr>
                                        <p:cTn id="43" dur="1" fill="hold">
                                          <p:stCondLst>
                                            <p:cond delay="0"/>
                                          </p:stCondLst>
                                        </p:cTn>
                                        <p:tgtEl>
                                          <p:spTgt spid="2">
                                            <p:txEl>
                                              <p:pRg st="12" end="12"/>
                                            </p:txEl>
                                          </p:spTgt>
                                        </p:tgtEl>
                                        <p:attrNameLst>
                                          <p:attrName>style.visibility</p:attrName>
                                        </p:attrNameLst>
                                      </p:cBhvr>
                                      <p:to>
                                        <p:strVal val="visible"/>
                                      </p:to>
                                    </p:set>
                                    <p:animEffect transition="in" filter="wipe(up)">
                                      <p:cBhvr>
                                        <p:cTn id="44" dur="1000"/>
                                        <p:tgtEl>
                                          <p:spTgt spid="2">
                                            <p:txEl>
                                              <p:pRg st="12" end="12"/>
                                            </p:txEl>
                                          </p:spTgt>
                                        </p:tgtEl>
                                      </p:cBhvr>
                                    </p:animEffect>
                                  </p:childTnLst>
                                </p:cTn>
                              </p:par>
                              <p:par>
                                <p:cTn id="45" presetID="22" presetClass="entr" presetSubtype="1" fill="hold" nodeType="withEffect">
                                  <p:stCondLst>
                                    <p:cond delay="1500"/>
                                  </p:stCondLst>
                                  <p:childTnLst>
                                    <p:set>
                                      <p:cBhvr>
                                        <p:cTn id="46" dur="1" fill="hold">
                                          <p:stCondLst>
                                            <p:cond delay="0"/>
                                          </p:stCondLst>
                                        </p:cTn>
                                        <p:tgtEl>
                                          <p:spTgt spid="2">
                                            <p:txEl>
                                              <p:pRg st="13" end="13"/>
                                            </p:txEl>
                                          </p:spTgt>
                                        </p:tgtEl>
                                        <p:attrNameLst>
                                          <p:attrName>style.visibility</p:attrName>
                                        </p:attrNameLst>
                                      </p:cBhvr>
                                      <p:to>
                                        <p:strVal val="visible"/>
                                      </p:to>
                                    </p:set>
                                    <p:animEffect transition="in" filter="wipe(up)">
                                      <p:cBhvr>
                                        <p:cTn id="47" dur="1000"/>
                                        <p:tgtEl>
                                          <p:spTgt spid="2">
                                            <p:txEl>
                                              <p:pRg st="13" end="13"/>
                                            </p:txEl>
                                          </p:spTgt>
                                        </p:tgtEl>
                                      </p:cBhvr>
                                    </p:animEffect>
                                  </p:childTnLst>
                                </p:cTn>
                              </p:par>
                              <p:par>
                                <p:cTn id="48" presetID="22" presetClass="entr" presetSubtype="1" fill="hold" nodeType="withEffect">
                                  <p:stCondLst>
                                    <p:cond delay="2000"/>
                                  </p:stCondLst>
                                  <p:childTnLst>
                                    <p:set>
                                      <p:cBhvr>
                                        <p:cTn id="49" dur="1" fill="hold">
                                          <p:stCondLst>
                                            <p:cond delay="0"/>
                                          </p:stCondLst>
                                        </p:cTn>
                                        <p:tgtEl>
                                          <p:spTgt spid="2">
                                            <p:txEl>
                                              <p:pRg st="14" end="14"/>
                                            </p:txEl>
                                          </p:spTgt>
                                        </p:tgtEl>
                                        <p:attrNameLst>
                                          <p:attrName>style.visibility</p:attrName>
                                        </p:attrNameLst>
                                      </p:cBhvr>
                                      <p:to>
                                        <p:strVal val="visible"/>
                                      </p:to>
                                    </p:set>
                                    <p:animEffect transition="in" filter="wipe(up)">
                                      <p:cBhvr>
                                        <p:cTn id="50" dur="1000"/>
                                        <p:tgtEl>
                                          <p:spTgt spid="2">
                                            <p:txEl>
                                              <p:pRg st="14" end="14"/>
                                            </p:txEl>
                                          </p:spTgt>
                                        </p:tgtEl>
                                      </p:cBhvr>
                                    </p:animEffect>
                                  </p:childTnLst>
                                </p:cTn>
                              </p:par>
                            </p:childTnLst>
                          </p:cTn>
                        </p:par>
                        <p:par>
                          <p:cTn id="51" fill="hold">
                            <p:stCondLst>
                              <p:cond delay="11500"/>
                            </p:stCondLst>
                            <p:childTnLst>
                              <p:par>
                                <p:cTn id="52" presetID="22" presetClass="entr" presetSubtype="1" fill="hold" nodeType="afterEffect">
                                  <p:stCondLst>
                                    <p:cond delay="0"/>
                                  </p:stCondLst>
                                  <p:childTnLst>
                                    <p:set>
                                      <p:cBhvr>
                                        <p:cTn id="53" dur="1" fill="hold">
                                          <p:stCondLst>
                                            <p:cond delay="0"/>
                                          </p:stCondLst>
                                        </p:cTn>
                                        <p:tgtEl>
                                          <p:spTgt spid="2">
                                            <p:txEl>
                                              <p:pRg st="16" end="16"/>
                                            </p:txEl>
                                          </p:spTgt>
                                        </p:tgtEl>
                                        <p:attrNameLst>
                                          <p:attrName>style.visibility</p:attrName>
                                        </p:attrNameLst>
                                      </p:cBhvr>
                                      <p:to>
                                        <p:strVal val="visible"/>
                                      </p:to>
                                    </p:set>
                                    <p:animEffect transition="in" filter="wipe(up)">
                                      <p:cBhvr>
                                        <p:cTn id="54" dur="1000"/>
                                        <p:tgtEl>
                                          <p:spTgt spid="2">
                                            <p:txEl>
                                              <p:pRg st="16" end="16"/>
                                            </p:txEl>
                                          </p:spTgt>
                                        </p:tgtEl>
                                      </p:cBhvr>
                                    </p:animEffect>
                                  </p:childTnLst>
                                </p:cTn>
                              </p:par>
                            </p:childTnLst>
                          </p:cTn>
                        </p:par>
                        <p:par>
                          <p:cTn id="55" fill="hold">
                            <p:stCondLst>
                              <p:cond delay="12500"/>
                            </p:stCondLst>
                            <p:childTnLst>
                              <p:par>
                                <p:cTn id="56" presetID="22" presetClass="entr" presetSubtype="1" fill="hold" nodeType="afterEffect">
                                  <p:stCondLst>
                                    <p:cond delay="0"/>
                                  </p:stCondLst>
                                  <p:childTnLst>
                                    <p:set>
                                      <p:cBhvr>
                                        <p:cTn id="57" dur="1" fill="hold">
                                          <p:stCondLst>
                                            <p:cond delay="0"/>
                                          </p:stCondLst>
                                        </p:cTn>
                                        <p:tgtEl>
                                          <p:spTgt spid="2">
                                            <p:txEl>
                                              <p:pRg st="18" end="18"/>
                                            </p:txEl>
                                          </p:spTgt>
                                        </p:tgtEl>
                                        <p:attrNameLst>
                                          <p:attrName>style.visibility</p:attrName>
                                        </p:attrNameLst>
                                      </p:cBhvr>
                                      <p:to>
                                        <p:strVal val="visible"/>
                                      </p:to>
                                    </p:set>
                                    <p:animEffect transition="in" filter="wipe(up)">
                                      <p:cBhvr>
                                        <p:cTn id="58" dur="1000"/>
                                        <p:tgtEl>
                                          <p:spTgt spid="2">
                                            <p:txEl>
                                              <p:pRg st="18" end="18"/>
                                            </p:txEl>
                                          </p:spTgt>
                                        </p:tgtEl>
                                      </p:cBhvr>
                                    </p:animEffect>
                                  </p:childTnLst>
                                </p:cTn>
                              </p:par>
                            </p:childTnLst>
                          </p:cTn>
                        </p:par>
                        <p:par>
                          <p:cTn id="59" fill="hold">
                            <p:stCondLst>
                              <p:cond delay="13500"/>
                            </p:stCondLst>
                            <p:childTnLst>
                              <p:par>
                                <p:cTn id="60" presetID="22" presetClass="entr" presetSubtype="1" fill="hold" nodeType="afterEffect">
                                  <p:stCondLst>
                                    <p:cond delay="0"/>
                                  </p:stCondLst>
                                  <p:childTnLst>
                                    <p:set>
                                      <p:cBhvr>
                                        <p:cTn id="61" dur="1" fill="hold">
                                          <p:stCondLst>
                                            <p:cond delay="0"/>
                                          </p:stCondLst>
                                        </p:cTn>
                                        <p:tgtEl>
                                          <p:spTgt spid="2">
                                            <p:txEl>
                                              <p:pRg st="20" end="20"/>
                                            </p:txEl>
                                          </p:spTgt>
                                        </p:tgtEl>
                                        <p:attrNameLst>
                                          <p:attrName>style.visibility</p:attrName>
                                        </p:attrNameLst>
                                      </p:cBhvr>
                                      <p:to>
                                        <p:strVal val="visible"/>
                                      </p:to>
                                    </p:set>
                                    <p:animEffect transition="in" filter="wipe(up)">
                                      <p:cBhvr>
                                        <p:cTn id="62" dur="1000"/>
                                        <p:tgtEl>
                                          <p:spTgt spid="2">
                                            <p:txEl>
                                              <p:pRg st="20" end="20"/>
                                            </p:txEl>
                                          </p:spTgt>
                                        </p:tgtEl>
                                      </p:cBhvr>
                                    </p:animEffect>
                                  </p:childTnLst>
                                </p:cTn>
                              </p:par>
                            </p:childTnLst>
                          </p:cTn>
                        </p:par>
                        <p:par>
                          <p:cTn id="63" fill="hold">
                            <p:stCondLst>
                              <p:cond delay="14500"/>
                            </p:stCondLst>
                            <p:childTnLst>
                              <p:par>
                                <p:cTn id="64" presetID="42" presetClass="entr" presetSubtype="0" fill="hold" nodeType="afterEffect">
                                  <p:stCondLst>
                                    <p:cond delay="0"/>
                                  </p:stCondLst>
                                  <p:childTnLst>
                                    <p:set>
                                      <p:cBhvr>
                                        <p:cTn id="65" dur="1" fill="hold">
                                          <p:stCondLst>
                                            <p:cond delay="0"/>
                                          </p:stCondLst>
                                        </p:cTn>
                                        <p:tgtEl>
                                          <p:spTgt spid="2">
                                            <p:txEl>
                                              <p:pRg st="23" end="23"/>
                                            </p:txEl>
                                          </p:spTgt>
                                        </p:tgtEl>
                                        <p:attrNameLst>
                                          <p:attrName>style.visibility</p:attrName>
                                        </p:attrNameLst>
                                      </p:cBhvr>
                                      <p:to>
                                        <p:strVal val="visible"/>
                                      </p:to>
                                    </p:set>
                                    <p:animEffect transition="in" filter="fade">
                                      <p:cBhvr>
                                        <p:cTn id="66" dur="1500"/>
                                        <p:tgtEl>
                                          <p:spTgt spid="2">
                                            <p:txEl>
                                              <p:pRg st="23" end="23"/>
                                            </p:txEl>
                                          </p:spTgt>
                                        </p:tgtEl>
                                      </p:cBhvr>
                                    </p:animEffect>
                                    <p:anim calcmode="lin" valueType="num">
                                      <p:cBhvr>
                                        <p:cTn id="67" dur="1500" fill="hold"/>
                                        <p:tgtEl>
                                          <p:spTgt spid="2">
                                            <p:txEl>
                                              <p:pRg st="23" end="23"/>
                                            </p:txEl>
                                          </p:spTgt>
                                        </p:tgtEl>
                                        <p:attrNameLst>
                                          <p:attrName>ppt_x</p:attrName>
                                        </p:attrNameLst>
                                      </p:cBhvr>
                                      <p:tavLst>
                                        <p:tav tm="0">
                                          <p:val>
                                            <p:strVal val="#ppt_x"/>
                                          </p:val>
                                        </p:tav>
                                        <p:tav tm="100000">
                                          <p:val>
                                            <p:strVal val="#ppt_x"/>
                                          </p:val>
                                        </p:tav>
                                      </p:tavLst>
                                    </p:anim>
                                    <p:anim calcmode="lin" valueType="num">
                                      <p:cBhvr>
                                        <p:cTn id="68" dur="1500" fill="hold"/>
                                        <p:tgtEl>
                                          <p:spTgt spid="2">
                                            <p:txEl>
                                              <p:pRg st="23" end="23"/>
                                            </p:txEl>
                                          </p:spTgt>
                                        </p:tgtEl>
                                        <p:attrNameLst>
                                          <p:attrName>ppt_y</p:attrName>
                                        </p:attrNameLst>
                                      </p:cBhvr>
                                      <p:tavLst>
                                        <p:tav tm="0">
                                          <p:val>
                                            <p:strVal val="#ppt_y+.1"/>
                                          </p:val>
                                        </p:tav>
                                        <p:tav tm="100000">
                                          <p:val>
                                            <p:strVal val="#ppt_y"/>
                                          </p:val>
                                        </p:tav>
                                      </p:tavLst>
                                    </p:anim>
                                  </p:childTnLst>
                                </p:cTn>
                              </p:par>
                            </p:childTnLst>
                          </p:cTn>
                        </p:par>
                        <p:par>
                          <p:cTn id="69" fill="hold">
                            <p:stCondLst>
                              <p:cond delay="16000"/>
                            </p:stCondLst>
                            <p:childTnLst>
                              <p:par>
                                <p:cTn id="70" presetID="53" presetClass="entr" presetSubtype="16" fill="hold" grpId="0" nodeType="after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p:cTn id="72" dur="1500" fill="hold"/>
                                        <p:tgtEl>
                                          <p:spTgt spid="5"/>
                                        </p:tgtEl>
                                        <p:attrNameLst>
                                          <p:attrName>ppt_w</p:attrName>
                                        </p:attrNameLst>
                                      </p:cBhvr>
                                      <p:tavLst>
                                        <p:tav tm="0">
                                          <p:val>
                                            <p:fltVal val="0"/>
                                          </p:val>
                                        </p:tav>
                                        <p:tav tm="100000">
                                          <p:val>
                                            <p:strVal val="#ppt_w"/>
                                          </p:val>
                                        </p:tav>
                                      </p:tavLst>
                                    </p:anim>
                                    <p:anim calcmode="lin" valueType="num">
                                      <p:cBhvr>
                                        <p:cTn id="73" dur="1500" fill="hold"/>
                                        <p:tgtEl>
                                          <p:spTgt spid="5"/>
                                        </p:tgtEl>
                                        <p:attrNameLst>
                                          <p:attrName>ppt_h</p:attrName>
                                        </p:attrNameLst>
                                      </p:cBhvr>
                                      <p:tavLst>
                                        <p:tav tm="0">
                                          <p:val>
                                            <p:fltVal val="0"/>
                                          </p:val>
                                        </p:tav>
                                        <p:tav tm="100000">
                                          <p:val>
                                            <p:strVal val="#ppt_h"/>
                                          </p:val>
                                        </p:tav>
                                      </p:tavLst>
                                    </p:anim>
                                    <p:animEffect transition="in" filter="fade">
                                      <p:cBhvr>
                                        <p:cTn id="74" dur="1500"/>
                                        <p:tgtEl>
                                          <p:spTgt spid="5"/>
                                        </p:tgtEl>
                                      </p:cBhvr>
                                    </p:animEffect>
                                  </p:childTnLst>
                                </p:cTn>
                              </p:par>
                              <p:par>
                                <p:cTn id="75" presetID="53" presetClass="entr" presetSubtype="16"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p:cTn id="77" dur="1500" fill="hold"/>
                                        <p:tgtEl>
                                          <p:spTgt spid="7"/>
                                        </p:tgtEl>
                                        <p:attrNameLst>
                                          <p:attrName>ppt_w</p:attrName>
                                        </p:attrNameLst>
                                      </p:cBhvr>
                                      <p:tavLst>
                                        <p:tav tm="0">
                                          <p:val>
                                            <p:fltVal val="0"/>
                                          </p:val>
                                        </p:tav>
                                        <p:tav tm="100000">
                                          <p:val>
                                            <p:strVal val="#ppt_w"/>
                                          </p:val>
                                        </p:tav>
                                      </p:tavLst>
                                    </p:anim>
                                    <p:anim calcmode="lin" valueType="num">
                                      <p:cBhvr>
                                        <p:cTn id="78" dur="1500" fill="hold"/>
                                        <p:tgtEl>
                                          <p:spTgt spid="7"/>
                                        </p:tgtEl>
                                        <p:attrNameLst>
                                          <p:attrName>ppt_h</p:attrName>
                                        </p:attrNameLst>
                                      </p:cBhvr>
                                      <p:tavLst>
                                        <p:tav tm="0">
                                          <p:val>
                                            <p:fltVal val="0"/>
                                          </p:val>
                                        </p:tav>
                                        <p:tav tm="100000">
                                          <p:val>
                                            <p:strVal val="#ppt_h"/>
                                          </p:val>
                                        </p:tav>
                                      </p:tavLst>
                                    </p:anim>
                                    <p:animEffect transition="in" filter="fade">
                                      <p:cBhvr>
                                        <p:cTn id="79"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9" y="0"/>
            <a:ext cx="12192000" cy="6858000"/>
          </a:xfrm>
          <a:prstGeom prst="rect">
            <a:avLst/>
          </a:prstGeom>
        </p:spPr>
      </p:pic>
      <p:pic>
        <p:nvPicPr>
          <p:cNvPr id="5" name="Rám">
            <a:extLst>
              <a:ext uri="{FF2B5EF4-FFF2-40B4-BE49-F238E27FC236}">
                <a16:creationId xmlns:a16="http://schemas.microsoft.com/office/drawing/2014/main" id="{250CA4C7-58ED-4C9A-97EB-171D2825E8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081C2FF0-8411-4AD6-983A-9E69A83CB23A}"/>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Wai-o-Tapu Geo Th</a:t>
            </a:r>
            <a:r>
              <a:rPr lang="sk-SK" i="1">
                <a:solidFill>
                  <a:srgbClr val="FFFF00"/>
                </a:solidFill>
              </a:rPr>
              <a:t>e</a:t>
            </a:r>
            <a:r>
              <a:rPr lang="en-US" i="1">
                <a:solidFill>
                  <a:srgbClr val="FFFF00"/>
                </a:solidFill>
              </a:rPr>
              <a:t>rmal Park</a:t>
            </a:r>
            <a:r>
              <a:rPr lang="sk-SK" i="1">
                <a:solidFill>
                  <a:srgbClr val="FFFF00"/>
                </a:solidFill>
              </a:rPr>
              <a:t>.</a:t>
            </a:r>
            <a:r>
              <a:rPr lang="en-US" i="1"/>
              <a:t> </a:t>
            </a:r>
            <a:r>
              <a:rPr lang="sk-SK" sz="1400"/>
              <a:t>This</a:t>
            </a:r>
            <a:r>
              <a:rPr lang="en-US" sz="1400"/>
              <a:t> active geothermal area is just north of the Reporoa caldera, in New Zealand's Taupo Volcanic Zone. It is 27 kilometres south of Rotorua. Due to dramatic geothermal conditions beneath the earth, the area has many hot springs</a:t>
            </a:r>
            <a:r>
              <a:rPr lang="sk-SK" sz="1400"/>
              <a:t>.</a:t>
            </a:r>
            <a:endParaRPr lang="en-US" sz="1400"/>
          </a:p>
        </p:txBody>
      </p:sp>
    </p:spTree>
    <p:extLst>
      <p:ext uri="{BB962C8B-B14F-4D97-AF65-F5344CB8AC3E}">
        <p14:creationId xmlns:p14="http://schemas.microsoft.com/office/powerpoint/2010/main" val="186855525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8" y="0"/>
            <a:ext cx="12178766" cy="6852046"/>
          </a:xfrm>
          <a:prstGeom prst="rect">
            <a:avLst/>
          </a:prstGeom>
        </p:spPr>
      </p:pic>
      <p:pic>
        <p:nvPicPr>
          <p:cNvPr id="4" name="Rám">
            <a:extLst>
              <a:ext uri="{FF2B5EF4-FFF2-40B4-BE49-F238E27FC236}">
                <a16:creationId xmlns:a16="http://schemas.microsoft.com/office/drawing/2014/main" id="{0A2F1DB6-523A-4E30-AEF0-9EB4BB3BB0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4E3E00BB-D571-4801-A226-BB56D795F792}"/>
              </a:ext>
            </a:extLst>
          </p:cNvPr>
          <p:cNvSpPr/>
          <p:nvPr/>
        </p:nvSpPr>
        <p:spPr>
          <a:xfrm>
            <a:off x="2189747" y="6012000"/>
            <a:ext cx="7297151"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Champagne Pool</a:t>
            </a:r>
            <a:r>
              <a:rPr lang="en-US" i="1"/>
              <a:t> </a:t>
            </a:r>
            <a:r>
              <a:rPr lang="sk-SK" sz="1400"/>
              <a:t>- a</a:t>
            </a:r>
            <a:r>
              <a:rPr lang="en-US" sz="1400"/>
              <a:t>nother thermal lake of The Wai-o-Tapu Geo Thermal Park.</a:t>
            </a:r>
          </a:p>
        </p:txBody>
      </p:sp>
    </p:spTree>
    <p:extLst>
      <p:ext uri="{BB962C8B-B14F-4D97-AF65-F5344CB8AC3E}">
        <p14:creationId xmlns:p14="http://schemas.microsoft.com/office/powerpoint/2010/main" val="353230537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B42F28D0-7AE5-4CAD-8130-2A29DB060C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A02DDA0-3805-4AE9-AFE5-F13893D12A61}"/>
              </a:ext>
            </a:extLst>
          </p:cNvPr>
          <p:cNvSpPr/>
          <p:nvPr/>
        </p:nvSpPr>
        <p:spPr>
          <a:xfrm>
            <a:off x="4349602" y="6012000"/>
            <a:ext cx="349279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i="1">
                <a:solidFill>
                  <a:srgbClr val="FFFF00"/>
                </a:solidFill>
              </a:rPr>
              <a:t>Kawaha Point </a:t>
            </a:r>
            <a:r>
              <a:rPr lang="sk-SK" sz="1400"/>
              <a:t>- M</a:t>
            </a:r>
            <a:r>
              <a:rPr lang="fi-FI" sz="1400"/>
              <a:t>itai Maori Village</a:t>
            </a:r>
          </a:p>
        </p:txBody>
      </p:sp>
    </p:spTree>
    <p:extLst>
      <p:ext uri="{BB962C8B-B14F-4D97-AF65-F5344CB8AC3E}">
        <p14:creationId xmlns:p14="http://schemas.microsoft.com/office/powerpoint/2010/main" val="29094598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44" y="11637"/>
            <a:ext cx="12171312" cy="6846363"/>
          </a:xfrm>
          <a:prstGeom prst="rect">
            <a:avLst/>
          </a:prstGeom>
        </p:spPr>
      </p:pic>
      <p:pic>
        <p:nvPicPr>
          <p:cNvPr id="4" name="Rám">
            <a:extLst>
              <a:ext uri="{FF2B5EF4-FFF2-40B4-BE49-F238E27FC236}">
                <a16:creationId xmlns:a16="http://schemas.microsoft.com/office/drawing/2014/main" id="{37AF9A48-868D-48A8-B1D9-C7D64A68DA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B6B3C3D4-78E4-44ED-9986-A62D235B07B6}"/>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Sky Tower</a:t>
            </a:r>
            <a:r>
              <a:rPr lang="en-US" i="1"/>
              <a:t> </a:t>
            </a:r>
            <a:r>
              <a:rPr lang="en-US" sz="1400"/>
              <a:t>is an observation and telecommunications tower in Auckland. It is 328 metres (1,076 ft) tall, making it the tallest freestanding structure in the Southern Hemisphere and the 23rd tallest tower in the world. It is an iconic landmark in Auckland's skyline due to its height and unique design.</a:t>
            </a:r>
          </a:p>
        </p:txBody>
      </p:sp>
    </p:spTree>
    <p:extLst>
      <p:ext uri="{BB962C8B-B14F-4D97-AF65-F5344CB8AC3E}">
        <p14:creationId xmlns:p14="http://schemas.microsoft.com/office/powerpoint/2010/main" val="390519744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512"/>
            <a:ext cx="12192000" cy="6858000"/>
          </a:xfrm>
          <a:prstGeom prst="rect">
            <a:avLst/>
          </a:prstGeom>
        </p:spPr>
      </p:pic>
      <p:pic>
        <p:nvPicPr>
          <p:cNvPr id="4" name="Rám">
            <a:extLst>
              <a:ext uri="{FF2B5EF4-FFF2-40B4-BE49-F238E27FC236}">
                <a16:creationId xmlns:a16="http://schemas.microsoft.com/office/drawing/2014/main" id="{65BCCCEB-12D5-45D8-8440-341C8BCEB5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D76C000B-7126-449C-8F8A-D30E0E02C43C}"/>
              </a:ext>
            </a:extLst>
          </p:cNvPr>
          <p:cNvSpPr/>
          <p:nvPr/>
        </p:nvSpPr>
        <p:spPr>
          <a:xfrm>
            <a:off x="3465467" y="6012000"/>
            <a:ext cx="526106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Mt. Eden</a:t>
            </a:r>
            <a:r>
              <a:rPr lang="en-US" i="1"/>
              <a:t> </a:t>
            </a:r>
            <a:r>
              <a:rPr lang="sk-SK" i="1"/>
              <a:t>- </a:t>
            </a:r>
            <a:r>
              <a:rPr lang="sk-SK" sz="1400"/>
              <a:t>pa</a:t>
            </a:r>
            <a:r>
              <a:rPr lang="en-US" sz="1400"/>
              <a:t>noramic view of Auckland City from the mountain.</a:t>
            </a:r>
          </a:p>
        </p:txBody>
      </p:sp>
    </p:spTree>
    <p:extLst>
      <p:ext uri="{BB962C8B-B14F-4D97-AF65-F5344CB8AC3E}">
        <p14:creationId xmlns:p14="http://schemas.microsoft.com/office/powerpoint/2010/main" val="83032005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ECBAC004-92F7-46E5-AB6E-BAA7B9026E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E6764C25-2E9D-4CD9-BD25-CE51A5343B51}"/>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Bay of Islands</a:t>
            </a:r>
            <a:r>
              <a:rPr lang="en-US" i="1"/>
              <a:t> </a:t>
            </a:r>
            <a:r>
              <a:rPr lang="en-US" sz="1400"/>
              <a:t>is a New Zealand enclave encompassing more than 140 subtropical islands next to the country's North Island. It’s known for its undeveloped beaches, big-game fishing and Maori cultural artefacts. </a:t>
            </a:r>
          </a:p>
        </p:txBody>
      </p:sp>
    </p:spTree>
    <p:extLst>
      <p:ext uri="{BB962C8B-B14F-4D97-AF65-F5344CB8AC3E}">
        <p14:creationId xmlns:p14="http://schemas.microsoft.com/office/powerpoint/2010/main" val="292801733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 y="860"/>
            <a:ext cx="12188943" cy="6856280"/>
          </a:xfrm>
          <a:prstGeom prst="rect">
            <a:avLst/>
          </a:prstGeom>
        </p:spPr>
      </p:pic>
      <p:pic>
        <p:nvPicPr>
          <p:cNvPr id="5" name="Rám">
            <a:extLst>
              <a:ext uri="{FF2B5EF4-FFF2-40B4-BE49-F238E27FC236}">
                <a16:creationId xmlns:a16="http://schemas.microsoft.com/office/drawing/2014/main" id="{BF2F6E2D-48E8-4DD4-9C38-1F5F22FF39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2EDE214C-61EA-4C75-82C7-CA5A6C2568EA}"/>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Adventure Forest Tree-mendous.</a:t>
            </a:r>
            <a:r>
              <a:rPr lang="en-US" i="1"/>
              <a:t> </a:t>
            </a:r>
            <a:r>
              <a:rPr lang="en-US" sz="1400"/>
              <a:t>Located between Whangarei Falls and Tutukaka Coast</a:t>
            </a:r>
            <a:r>
              <a:rPr lang="sk-SK" sz="1400"/>
              <a:t>.</a:t>
            </a:r>
            <a:r>
              <a:rPr lang="en-US" sz="1400"/>
              <a:t> Adventure Forest offers high thrill activities packed with fun </a:t>
            </a:r>
            <a:r>
              <a:rPr lang="sk-SK" sz="1400"/>
              <a:t>-</a:t>
            </a:r>
            <a:r>
              <a:rPr lang="en-US" sz="1400"/>
              <a:t> a family-friendly must do in Northland</a:t>
            </a:r>
            <a:r>
              <a:rPr lang="sk-SK" sz="1400"/>
              <a:t>.</a:t>
            </a:r>
            <a:endParaRPr lang="en-US" sz="1400"/>
          </a:p>
        </p:txBody>
      </p:sp>
    </p:spTree>
    <p:extLst>
      <p:ext uri="{BB962C8B-B14F-4D97-AF65-F5344CB8AC3E}">
        <p14:creationId xmlns:p14="http://schemas.microsoft.com/office/powerpoint/2010/main" val="22848233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0" y="4173"/>
            <a:ext cx="12177160" cy="6849653"/>
          </a:xfrm>
          <a:prstGeom prst="rect">
            <a:avLst/>
          </a:prstGeom>
        </p:spPr>
      </p:pic>
      <p:pic>
        <p:nvPicPr>
          <p:cNvPr id="4" name="Rám">
            <a:extLst>
              <a:ext uri="{FF2B5EF4-FFF2-40B4-BE49-F238E27FC236}">
                <a16:creationId xmlns:a16="http://schemas.microsoft.com/office/drawing/2014/main" id="{1DB658DA-6C87-472B-B7BA-B88E119060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5207933-23AD-4491-BAB2-3ACFA7BA2655}"/>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Forest along the Milford Track on South Island.</a:t>
            </a:r>
            <a:r>
              <a:rPr lang="en-US" i="1"/>
              <a:t> </a:t>
            </a:r>
            <a:r>
              <a:rPr lang="en-US" sz="1400"/>
              <a:t>The 53 kilometre journey leads you across suspension bridges, board walks and a mountain pass. It will take you to feel the misty breath of Sutherland Falls, the tallest waterfall in New Zealand. </a:t>
            </a:r>
          </a:p>
        </p:txBody>
      </p:sp>
    </p:spTree>
    <p:extLst>
      <p:ext uri="{BB962C8B-B14F-4D97-AF65-F5344CB8AC3E}">
        <p14:creationId xmlns:p14="http://schemas.microsoft.com/office/powerpoint/2010/main" val="169569961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0" y="5756"/>
            <a:ext cx="12181900" cy="6852319"/>
          </a:xfrm>
          <a:prstGeom prst="rect">
            <a:avLst/>
          </a:prstGeom>
        </p:spPr>
      </p:pic>
      <p:pic>
        <p:nvPicPr>
          <p:cNvPr id="4" name="Rám">
            <a:extLst>
              <a:ext uri="{FF2B5EF4-FFF2-40B4-BE49-F238E27FC236}">
                <a16:creationId xmlns:a16="http://schemas.microsoft.com/office/drawing/2014/main" id="{2B713030-B511-4CA3-BB79-8CA44BE37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C7EC107-F5C3-4360-B1E1-95E414E127DD}"/>
              </a:ext>
            </a:extLst>
          </p:cNvPr>
          <p:cNvSpPr/>
          <p:nvPr/>
        </p:nvSpPr>
        <p:spPr>
          <a:xfrm>
            <a:off x="2731541" y="6012000"/>
            <a:ext cx="6728916"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Sutherland Falls</a:t>
            </a:r>
            <a:r>
              <a:rPr lang="en-US" i="1"/>
              <a:t> </a:t>
            </a:r>
            <a:r>
              <a:rPr lang="en-US" sz="1400"/>
              <a:t>is a waterfall near Milford Sound in New Zealand's South Island.</a:t>
            </a:r>
          </a:p>
        </p:txBody>
      </p:sp>
    </p:spTree>
    <p:extLst>
      <p:ext uri="{BB962C8B-B14F-4D97-AF65-F5344CB8AC3E}">
        <p14:creationId xmlns:p14="http://schemas.microsoft.com/office/powerpoint/2010/main" val="319866343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0"/>
            <a:ext cx="12192000" cy="6851904"/>
          </a:xfrm>
          <a:prstGeom prst="rect">
            <a:avLst/>
          </a:prstGeom>
        </p:spPr>
      </p:pic>
      <p:pic>
        <p:nvPicPr>
          <p:cNvPr id="4" name="Rám">
            <a:extLst>
              <a:ext uri="{FF2B5EF4-FFF2-40B4-BE49-F238E27FC236}">
                <a16:creationId xmlns:a16="http://schemas.microsoft.com/office/drawing/2014/main" id="{0618EA64-C4B2-494B-80B6-86002BCD5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45C32461-8D53-4269-B6F0-41FCE21A4920}"/>
              </a:ext>
            </a:extLst>
          </p:cNvPr>
          <p:cNvSpPr/>
          <p:nvPr/>
        </p:nvSpPr>
        <p:spPr>
          <a:xfrm>
            <a:off x="3946730" y="6012000"/>
            <a:ext cx="4298537"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Stunning Marakopa Falls near Waitomo</a:t>
            </a:r>
          </a:p>
        </p:txBody>
      </p:sp>
    </p:spTree>
    <p:extLst>
      <p:ext uri="{BB962C8B-B14F-4D97-AF65-F5344CB8AC3E}">
        <p14:creationId xmlns:p14="http://schemas.microsoft.com/office/powerpoint/2010/main" val="210889253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 y="19050"/>
            <a:ext cx="12115800" cy="6819900"/>
          </a:xfrm>
          <a:prstGeom prst="rect">
            <a:avLst/>
          </a:prstGeom>
        </p:spPr>
      </p:pic>
      <p:pic>
        <p:nvPicPr>
          <p:cNvPr id="4" name="Rám">
            <a:extLst>
              <a:ext uri="{FF2B5EF4-FFF2-40B4-BE49-F238E27FC236}">
                <a16:creationId xmlns:a16="http://schemas.microsoft.com/office/drawing/2014/main" id="{340EBFBB-AF1A-4634-9CDE-35C0C9299F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2D3841C2-ADA4-4210-8257-D2050F531B33}"/>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Hobbiton Movie Set</a:t>
            </a:r>
            <a:r>
              <a:rPr lang="en-US" i="1"/>
              <a:t> </a:t>
            </a:r>
            <a:r>
              <a:rPr lang="en-US" sz="1400"/>
              <a:t>was a significant location used for The Lord of the Rings film trilogy and The Hobbit film series. It is situated on a family run farm  in Waikato</a:t>
            </a:r>
            <a:r>
              <a:rPr lang="sk-SK" sz="1400"/>
              <a:t>.</a:t>
            </a:r>
            <a:endParaRPr lang="en-US" sz="1400"/>
          </a:p>
        </p:txBody>
      </p:sp>
    </p:spTree>
    <p:extLst>
      <p:ext uri="{BB962C8B-B14F-4D97-AF65-F5344CB8AC3E}">
        <p14:creationId xmlns:p14="http://schemas.microsoft.com/office/powerpoint/2010/main" val="69399306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469"/>
            <a:ext cx="12191999" cy="6857999"/>
          </a:xfrm>
          <a:prstGeom prst="rect">
            <a:avLst/>
          </a:prstGeom>
        </p:spPr>
      </p:pic>
      <p:pic>
        <p:nvPicPr>
          <p:cNvPr id="4" name="Rám">
            <a:extLst>
              <a:ext uri="{FF2B5EF4-FFF2-40B4-BE49-F238E27FC236}">
                <a16:creationId xmlns:a16="http://schemas.microsoft.com/office/drawing/2014/main" id="{5C914769-5E27-4EF4-B1DE-F0A7ECE1D9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65424911-E625-4B22-AA5E-B7EBEC4617FD}"/>
              </a:ext>
            </a:extLst>
          </p:cNvPr>
          <p:cNvSpPr/>
          <p:nvPr/>
        </p:nvSpPr>
        <p:spPr>
          <a:xfrm>
            <a:off x="1041104" y="6012000"/>
            <a:ext cx="101097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Hooker Valley Track</a:t>
            </a:r>
            <a:r>
              <a:rPr lang="en-US" i="1"/>
              <a:t> </a:t>
            </a:r>
            <a:r>
              <a:rPr lang="en-US" sz="1400"/>
              <a:t>is the most popular short walking track within the Aoraki / Mount Cook National Park in New Zealand.</a:t>
            </a:r>
          </a:p>
        </p:txBody>
      </p:sp>
    </p:spTree>
    <p:extLst>
      <p:ext uri="{BB962C8B-B14F-4D97-AF65-F5344CB8AC3E}">
        <p14:creationId xmlns:p14="http://schemas.microsoft.com/office/powerpoint/2010/main" val="140090917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53"/>
            <a:ext cx="12191999" cy="6856893"/>
          </a:xfrm>
          <a:prstGeom prst="rect">
            <a:avLst/>
          </a:prstGeom>
        </p:spPr>
      </p:pic>
      <p:pic>
        <p:nvPicPr>
          <p:cNvPr id="4" name="Rám">
            <a:extLst>
              <a:ext uri="{FF2B5EF4-FFF2-40B4-BE49-F238E27FC236}">
                <a16:creationId xmlns:a16="http://schemas.microsoft.com/office/drawing/2014/main" id="{73F9A485-E1A6-4079-ADB5-2EF0F9650E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DFFEF495-7237-4B9B-AE87-B32AEED47FE3}"/>
              </a:ext>
            </a:extLst>
          </p:cNvPr>
          <p:cNvSpPr/>
          <p:nvPr/>
        </p:nvSpPr>
        <p:spPr>
          <a:xfrm>
            <a:off x="2015661" y="6012000"/>
            <a:ext cx="816067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Whangarei Heads Peninsula.</a:t>
            </a:r>
            <a:r>
              <a:rPr lang="en-US" i="1"/>
              <a:t> </a:t>
            </a:r>
            <a:r>
              <a:rPr lang="en-US" sz="1400"/>
              <a:t>Whangarei Heads and Bream Head Coast is ideal for Long Walks.</a:t>
            </a:r>
          </a:p>
        </p:txBody>
      </p:sp>
    </p:spTree>
    <p:extLst>
      <p:ext uri="{BB962C8B-B14F-4D97-AF65-F5344CB8AC3E}">
        <p14:creationId xmlns:p14="http://schemas.microsoft.com/office/powerpoint/2010/main" val="36146454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
            <a:ext cx="12192000" cy="6858000"/>
          </a:xfrm>
          <a:prstGeom prst="rect">
            <a:avLst/>
          </a:prstGeom>
        </p:spPr>
      </p:pic>
      <p:pic>
        <p:nvPicPr>
          <p:cNvPr id="4" name="Rám">
            <a:extLst>
              <a:ext uri="{FF2B5EF4-FFF2-40B4-BE49-F238E27FC236}">
                <a16:creationId xmlns:a16="http://schemas.microsoft.com/office/drawing/2014/main" id="{B4F60327-F632-4887-A199-2BA0FF6541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33C2FA77-142D-4695-8B83-A45DBA471E74}"/>
              </a:ext>
            </a:extLst>
          </p:cNvPr>
          <p:cNvSpPr/>
          <p:nvPr/>
        </p:nvSpPr>
        <p:spPr>
          <a:xfrm>
            <a:off x="3820398" y="6012000"/>
            <a:ext cx="4551201"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Breathtaking countryside drives of Dunedin</a:t>
            </a:r>
          </a:p>
        </p:txBody>
      </p:sp>
    </p:spTree>
    <p:extLst>
      <p:ext uri="{BB962C8B-B14F-4D97-AF65-F5344CB8AC3E}">
        <p14:creationId xmlns:p14="http://schemas.microsoft.com/office/powerpoint/2010/main" val="320198796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769"/>
            <a:ext cx="12192001" cy="6858000"/>
          </a:xfrm>
          <a:prstGeom prst="rect">
            <a:avLst/>
          </a:prstGeom>
        </p:spPr>
      </p:pic>
      <p:pic>
        <p:nvPicPr>
          <p:cNvPr id="4" name="Rám">
            <a:extLst>
              <a:ext uri="{FF2B5EF4-FFF2-40B4-BE49-F238E27FC236}">
                <a16:creationId xmlns:a16="http://schemas.microsoft.com/office/drawing/2014/main" id="{2BC58CE8-4074-4FF8-A16F-942580217F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CED5ADAD-4D20-435E-AE6F-5CE0D0CE8C22}"/>
              </a:ext>
            </a:extLst>
          </p:cNvPr>
          <p:cNvSpPr/>
          <p:nvPr/>
        </p:nvSpPr>
        <p:spPr>
          <a:xfrm>
            <a:off x="3700083" y="6012000"/>
            <a:ext cx="479183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Auckland Art Gallery Building (Toi o Tāmaki)</a:t>
            </a:r>
          </a:p>
        </p:txBody>
      </p:sp>
    </p:spTree>
    <p:extLst>
      <p:ext uri="{BB962C8B-B14F-4D97-AF65-F5344CB8AC3E}">
        <p14:creationId xmlns:p14="http://schemas.microsoft.com/office/powerpoint/2010/main" val="212759480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047"/>
            <a:ext cx="12192000" cy="6858000"/>
          </a:xfrm>
          <a:prstGeom prst="rect">
            <a:avLst/>
          </a:prstGeom>
        </p:spPr>
      </p:pic>
      <p:pic>
        <p:nvPicPr>
          <p:cNvPr id="5" name="Rám">
            <a:extLst>
              <a:ext uri="{FF2B5EF4-FFF2-40B4-BE49-F238E27FC236}">
                <a16:creationId xmlns:a16="http://schemas.microsoft.com/office/drawing/2014/main" id="{72506638-1D11-4FB5-9353-214D36EDF9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B47ADAF7-DEEE-4E7E-9A8F-BAF10DABC282}"/>
              </a:ext>
            </a:extLst>
          </p:cNvPr>
          <p:cNvSpPr/>
          <p:nvPr/>
        </p:nvSpPr>
        <p:spPr>
          <a:xfrm>
            <a:off x="3538113" y="6012000"/>
            <a:ext cx="5104653"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Road Trip New Zealand Lake Tekapo, South island</a:t>
            </a:r>
          </a:p>
        </p:txBody>
      </p:sp>
    </p:spTree>
    <p:extLst>
      <p:ext uri="{BB962C8B-B14F-4D97-AF65-F5344CB8AC3E}">
        <p14:creationId xmlns:p14="http://schemas.microsoft.com/office/powerpoint/2010/main" val="27270480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8BB098F2-399E-41E0-B93F-74843C0FCE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0EE262C9-6446-4034-96FD-01B4E4084BD2}"/>
              </a:ext>
            </a:extLst>
          </p:cNvPr>
          <p:cNvSpPr/>
          <p:nvPr/>
        </p:nvSpPr>
        <p:spPr>
          <a:xfrm>
            <a:off x="3327104" y="6012000"/>
            <a:ext cx="55377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Fiordland National Park, Milford Sound, South Island</a:t>
            </a:r>
          </a:p>
        </p:txBody>
      </p:sp>
    </p:spTree>
    <p:extLst>
      <p:ext uri="{BB962C8B-B14F-4D97-AF65-F5344CB8AC3E}">
        <p14:creationId xmlns:p14="http://schemas.microsoft.com/office/powerpoint/2010/main" val="231767724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4" name="Rám">
            <a:extLst>
              <a:ext uri="{FF2B5EF4-FFF2-40B4-BE49-F238E27FC236}">
                <a16:creationId xmlns:a16="http://schemas.microsoft.com/office/drawing/2014/main" id="{C344887E-7526-40B5-A225-3BFD9F07EC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D286AE4E-271F-42D9-B970-896242C07FC6}"/>
              </a:ext>
            </a:extLst>
          </p:cNvPr>
          <p:cNvSpPr/>
          <p:nvPr/>
        </p:nvSpPr>
        <p:spPr>
          <a:xfrm>
            <a:off x="3651956" y="6012000"/>
            <a:ext cx="488808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Blooming Lupins by the shores of Lake Tekapo</a:t>
            </a:r>
          </a:p>
        </p:txBody>
      </p:sp>
    </p:spTree>
    <p:extLst>
      <p:ext uri="{BB962C8B-B14F-4D97-AF65-F5344CB8AC3E}">
        <p14:creationId xmlns:p14="http://schemas.microsoft.com/office/powerpoint/2010/main" val="1741777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60"/>
            <a:ext cx="12192000" cy="6858000"/>
          </a:xfrm>
          <a:prstGeom prst="rect">
            <a:avLst/>
          </a:prstGeom>
        </p:spPr>
      </p:pic>
      <p:pic>
        <p:nvPicPr>
          <p:cNvPr id="4" name="Rám">
            <a:extLst>
              <a:ext uri="{FF2B5EF4-FFF2-40B4-BE49-F238E27FC236}">
                <a16:creationId xmlns:a16="http://schemas.microsoft.com/office/drawing/2014/main" id="{BFA21E48-EDF8-4341-8097-C780BFF752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AAAB7D38-14EE-4B7F-A1E9-C90B22B604BB}"/>
              </a:ext>
            </a:extLst>
          </p:cNvPr>
          <p:cNvSpPr/>
          <p:nvPr/>
        </p:nvSpPr>
        <p:spPr>
          <a:xfrm>
            <a:off x="2298404" y="6012000"/>
            <a:ext cx="75951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Ellerslie International Flower Show, Christchurch.</a:t>
            </a:r>
            <a:r>
              <a:rPr lang="en-US" i="1"/>
              <a:t> </a:t>
            </a:r>
            <a:r>
              <a:rPr lang="en-US" sz="1400"/>
              <a:t>A floating garden fantasy</a:t>
            </a:r>
            <a:r>
              <a:rPr lang="sk-SK" sz="1400"/>
              <a:t>. Wow!</a:t>
            </a:r>
            <a:endParaRPr lang="en-US" sz="1400"/>
          </a:p>
        </p:txBody>
      </p:sp>
    </p:spTree>
    <p:extLst>
      <p:ext uri="{BB962C8B-B14F-4D97-AF65-F5344CB8AC3E}">
        <p14:creationId xmlns:p14="http://schemas.microsoft.com/office/powerpoint/2010/main" val="416584140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01DA6DC0-1F65-42FB-84CC-28D0CAA10C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B7FC77C8-D537-4B48-B2E7-D50DF4FE234C}"/>
              </a:ext>
            </a:extLst>
          </p:cNvPr>
          <p:cNvSpPr/>
          <p:nvPr/>
        </p:nvSpPr>
        <p:spPr>
          <a:xfrm>
            <a:off x="1648698" y="6012000"/>
            <a:ext cx="8894601"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Canterbury Museum</a:t>
            </a:r>
            <a:r>
              <a:rPr lang="sk-SK" i="1">
                <a:solidFill>
                  <a:srgbClr val="FFFF00"/>
                </a:solidFill>
              </a:rPr>
              <a:t> </a:t>
            </a:r>
            <a:r>
              <a:rPr lang="en-US" i="1">
                <a:solidFill>
                  <a:srgbClr val="FFFF00"/>
                </a:solidFill>
              </a:rPr>
              <a:t>at Christchurch</a:t>
            </a:r>
            <a:r>
              <a:rPr lang="sk-SK" i="1">
                <a:solidFill>
                  <a:srgbClr val="FFFF00"/>
                </a:solidFill>
              </a:rPr>
              <a:t>, </a:t>
            </a:r>
            <a:r>
              <a:rPr lang="en-US" i="1">
                <a:solidFill>
                  <a:srgbClr val="FFFF00"/>
                </a:solidFill>
              </a:rPr>
              <a:t>South Island</a:t>
            </a:r>
            <a:r>
              <a:rPr lang="en-US" i="1"/>
              <a:t> </a:t>
            </a:r>
            <a:r>
              <a:rPr lang="en-US" sz="1400"/>
              <a:t>which includes a park and heritage architecture</a:t>
            </a:r>
            <a:r>
              <a:rPr lang="sk-SK" sz="1400"/>
              <a:t>.</a:t>
            </a:r>
            <a:endParaRPr lang="en-US" sz="1400"/>
          </a:p>
        </p:txBody>
      </p:sp>
    </p:spTree>
    <p:extLst>
      <p:ext uri="{BB962C8B-B14F-4D97-AF65-F5344CB8AC3E}">
        <p14:creationId xmlns:p14="http://schemas.microsoft.com/office/powerpoint/2010/main" val="60574394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55"/>
            <a:ext cx="12192000" cy="6858000"/>
          </a:xfrm>
          <a:prstGeom prst="rect">
            <a:avLst/>
          </a:prstGeom>
        </p:spPr>
      </p:pic>
      <p:pic>
        <p:nvPicPr>
          <p:cNvPr id="4" name="Rám">
            <a:extLst>
              <a:ext uri="{FF2B5EF4-FFF2-40B4-BE49-F238E27FC236}">
                <a16:creationId xmlns:a16="http://schemas.microsoft.com/office/drawing/2014/main" id="{DB824B89-A797-4531-BFEC-1DE00A8B33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B47A90C6-C2B4-4810-923C-BCB88A26E57B}"/>
              </a:ext>
            </a:extLst>
          </p:cNvPr>
          <p:cNvSpPr/>
          <p:nvPr/>
        </p:nvSpPr>
        <p:spPr>
          <a:xfrm>
            <a:off x="1197514" y="6012000"/>
            <a:ext cx="9796969"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Te Puia,</a:t>
            </a:r>
            <a:r>
              <a:rPr lang="en-US" i="1"/>
              <a:t> </a:t>
            </a:r>
            <a:r>
              <a:rPr lang="en-US" sz="1400"/>
              <a:t>situated in Rotorua is home to the New Zealand Māori Arts and Crafts Insitute and the world famous Pohutu geyser. </a:t>
            </a:r>
          </a:p>
        </p:txBody>
      </p:sp>
    </p:spTree>
    <p:extLst>
      <p:ext uri="{BB962C8B-B14F-4D97-AF65-F5344CB8AC3E}">
        <p14:creationId xmlns:p14="http://schemas.microsoft.com/office/powerpoint/2010/main" val="425201717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681"/>
            <a:ext cx="12192000" cy="6858000"/>
          </a:xfrm>
          <a:prstGeom prst="rect">
            <a:avLst/>
          </a:prstGeom>
        </p:spPr>
      </p:pic>
      <p:pic>
        <p:nvPicPr>
          <p:cNvPr id="4" name="Rám">
            <a:extLst>
              <a:ext uri="{FF2B5EF4-FFF2-40B4-BE49-F238E27FC236}">
                <a16:creationId xmlns:a16="http://schemas.microsoft.com/office/drawing/2014/main" id="{0B8F4BCA-8F84-4D92-8D61-5F90DA01BA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58ED640C-6B4C-4A2A-B790-BC1213AC62C8}"/>
              </a:ext>
            </a:extLst>
          </p:cNvPr>
          <p:cNvSpPr/>
          <p:nvPr/>
        </p:nvSpPr>
        <p:spPr>
          <a:xfrm>
            <a:off x="4566356" y="6012000"/>
            <a:ext cx="305928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Pohutu Geyser of Rotorua</a:t>
            </a:r>
          </a:p>
        </p:txBody>
      </p:sp>
    </p:spTree>
    <p:extLst>
      <p:ext uri="{BB962C8B-B14F-4D97-AF65-F5344CB8AC3E}">
        <p14:creationId xmlns:p14="http://schemas.microsoft.com/office/powerpoint/2010/main" val="108934734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937"/>
            <a:ext cx="12192000" cy="6858000"/>
          </a:xfrm>
          <a:prstGeom prst="rect">
            <a:avLst/>
          </a:prstGeom>
        </p:spPr>
      </p:pic>
      <p:pic>
        <p:nvPicPr>
          <p:cNvPr id="4" name="Rám">
            <a:extLst>
              <a:ext uri="{FF2B5EF4-FFF2-40B4-BE49-F238E27FC236}">
                <a16:creationId xmlns:a16="http://schemas.microsoft.com/office/drawing/2014/main" id="{21DA1891-F2CD-4388-9933-0BC73A547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54A482D-3E72-4CA3-ACF3-01EB5330195A}"/>
              </a:ext>
            </a:extLst>
          </p:cNvPr>
          <p:cNvSpPr/>
          <p:nvPr/>
        </p:nvSpPr>
        <p:spPr>
          <a:xfrm>
            <a:off x="1444162" y="6012000"/>
            <a:ext cx="930367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Taranaki to Taumarunui,</a:t>
            </a:r>
            <a:r>
              <a:rPr lang="en-US" i="1"/>
              <a:t> </a:t>
            </a:r>
            <a:r>
              <a:rPr lang="en-US" sz="1400"/>
              <a:t>a 158 km journey of hills, valleys and farmlands is indeed a heavenly nature travel drive.</a:t>
            </a:r>
          </a:p>
        </p:txBody>
      </p:sp>
    </p:spTree>
    <p:extLst>
      <p:ext uri="{BB962C8B-B14F-4D97-AF65-F5344CB8AC3E}">
        <p14:creationId xmlns:p14="http://schemas.microsoft.com/office/powerpoint/2010/main" val="57085710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15"/>
            <a:ext cx="12191999" cy="6860031"/>
          </a:xfrm>
          <a:prstGeom prst="rect">
            <a:avLst/>
          </a:prstGeom>
        </p:spPr>
      </p:pic>
      <p:pic>
        <p:nvPicPr>
          <p:cNvPr id="4" name="Rám">
            <a:extLst>
              <a:ext uri="{FF2B5EF4-FFF2-40B4-BE49-F238E27FC236}">
                <a16:creationId xmlns:a16="http://schemas.microsoft.com/office/drawing/2014/main" id="{3D088628-AD5C-4E1C-B272-B2E27FFE92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DA88FA8F-D92F-4BBD-9C75-4944576F65D6}"/>
              </a:ext>
            </a:extLst>
          </p:cNvPr>
          <p:cNvSpPr/>
          <p:nvPr/>
        </p:nvSpPr>
        <p:spPr>
          <a:xfrm>
            <a:off x="1654714" y="6012000"/>
            <a:ext cx="8882569"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Invercargill</a:t>
            </a:r>
            <a:r>
              <a:rPr lang="en-US" i="1"/>
              <a:t> </a:t>
            </a:r>
            <a:r>
              <a:rPr lang="en-US" sz="1400"/>
              <a:t>- the southernmost city in South Island. This is a scene with the Oteri River passing through the city.</a:t>
            </a:r>
          </a:p>
        </p:txBody>
      </p:sp>
    </p:spTree>
    <p:extLst>
      <p:ext uri="{BB962C8B-B14F-4D97-AF65-F5344CB8AC3E}">
        <p14:creationId xmlns:p14="http://schemas.microsoft.com/office/powerpoint/2010/main" val="145052334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0" y="0"/>
            <a:ext cx="12192000" cy="6858000"/>
          </a:xfrm>
          <a:prstGeom prst="rect">
            <a:avLst/>
          </a:prstGeom>
        </p:spPr>
      </p:pic>
      <p:pic>
        <p:nvPicPr>
          <p:cNvPr id="4" name="Rám">
            <a:extLst>
              <a:ext uri="{FF2B5EF4-FFF2-40B4-BE49-F238E27FC236}">
                <a16:creationId xmlns:a16="http://schemas.microsoft.com/office/drawing/2014/main" id="{5601D85A-E2B7-4727-A860-121BCDF133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0626B669-2215-4D22-A2F7-8BB5DCCA5D6D}"/>
              </a:ext>
            </a:extLst>
          </p:cNvPr>
          <p:cNvSpPr/>
          <p:nvPr/>
        </p:nvSpPr>
        <p:spPr>
          <a:xfrm>
            <a:off x="3670004" y="6012000"/>
            <a:ext cx="48519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Bluff</a:t>
            </a:r>
            <a:r>
              <a:rPr lang="en-US" i="1"/>
              <a:t> </a:t>
            </a:r>
            <a:r>
              <a:rPr lang="en-US" sz="1400"/>
              <a:t>also one of Southernmost towns of New Zealand.</a:t>
            </a:r>
          </a:p>
        </p:txBody>
      </p:sp>
    </p:spTree>
    <p:extLst>
      <p:ext uri="{BB962C8B-B14F-4D97-AF65-F5344CB8AC3E}">
        <p14:creationId xmlns:p14="http://schemas.microsoft.com/office/powerpoint/2010/main" val="12292274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628"/>
            <a:ext cx="12191999" cy="6857999"/>
          </a:xfrm>
          <a:prstGeom prst="rect">
            <a:avLst/>
          </a:prstGeom>
        </p:spPr>
      </p:pic>
      <p:pic>
        <p:nvPicPr>
          <p:cNvPr id="4" name="Rám">
            <a:extLst>
              <a:ext uri="{FF2B5EF4-FFF2-40B4-BE49-F238E27FC236}">
                <a16:creationId xmlns:a16="http://schemas.microsoft.com/office/drawing/2014/main" id="{0AB43B93-964D-49B3-A047-67EEF8B18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63EB3386-FE79-40CB-9D2B-BB14BC18048D}"/>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Wellington City,</a:t>
            </a:r>
            <a:r>
              <a:rPr lang="en-US" i="1"/>
              <a:t> </a:t>
            </a:r>
            <a:r>
              <a:rPr lang="en-US" sz="1400"/>
              <a:t>the capital of New Zealand with “the Old Government Building</a:t>
            </a:r>
            <a:r>
              <a:rPr lang="sk-SK" sz="1400"/>
              <a:t>“</a:t>
            </a:r>
            <a:r>
              <a:rPr lang="en-US" sz="1400"/>
              <a:t>, on Lambton Quay. This building is one of the largest wooden building in the world.</a:t>
            </a:r>
          </a:p>
        </p:txBody>
      </p:sp>
    </p:spTree>
    <p:extLst>
      <p:ext uri="{BB962C8B-B14F-4D97-AF65-F5344CB8AC3E}">
        <p14:creationId xmlns:p14="http://schemas.microsoft.com/office/powerpoint/2010/main" val="22777909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843"/>
            <a:ext cx="12192000" cy="6858000"/>
          </a:xfrm>
          <a:prstGeom prst="rect">
            <a:avLst/>
          </a:prstGeom>
        </p:spPr>
      </p:pic>
      <p:pic>
        <p:nvPicPr>
          <p:cNvPr id="4" name="Rám">
            <a:extLst>
              <a:ext uri="{FF2B5EF4-FFF2-40B4-BE49-F238E27FC236}">
                <a16:creationId xmlns:a16="http://schemas.microsoft.com/office/drawing/2014/main" id="{9FC13A5F-916D-4C78-84EF-27AE88D723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F910B10F-A234-4715-95FE-C8B4D2303FD8}"/>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Beehive</a:t>
            </a:r>
            <a:r>
              <a:rPr lang="en-US" i="1"/>
              <a:t> </a:t>
            </a:r>
            <a:r>
              <a:rPr lang="en-US" sz="1400"/>
              <a:t>is the name for the Executive Wing of the New Zealand Parliament Buildings, located at the corner of Molesworth Street and Lambton Quay, Wellington.</a:t>
            </a:r>
          </a:p>
        </p:txBody>
      </p:sp>
    </p:spTree>
    <p:extLst>
      <p:ext uri="{BB962C8B-B14F-4D97-AF65-F5344CB8AC3E}">
        <p14:creationId xmlns:p14="http://schemas.microsoft.com/office/powerpoint/2010/main" val="140972311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80449BFE-38AB-4FA9-A1D2-58DECBD7BB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898D46AD-F50C-420D-B023-BCD0A2854A1B}"/>
              </a:ext>
            </a:extLst>
          </p:cNvPr>
          <p:cNvSpPr/>
          <p:nvPr/>
        </p:nvSpPr>
        <p:spPr>
          <a:xfrm>
            <a:off x="4325725" y="6012000"/>
            <a:ext cx="3540548"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Aerial view of Wellington City</a:t>
            </a:r>
          </a:p>
        </p:txBody>
      </p:sp>
    </p:spTree>
    <p:extLst>
      <p:ext uri="{BB962C8B-B14F-4D97-AF65-F5344CB8AC3E}">
        <p14:creationId xmlns:p14="http://schemas.microsoft.com/office/powerpoint/2010/main" val="88466346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46" y="2909"/>
            <a:ext cx="12181654" cy="6852180"/>
          </a:xfrm>
          <a:prstGeom prst="rect">
            <a:avLst/>
          </a:prstGeom>
        </p:spPr>
      </p:pic>
      <p:pic>
        <p:nvPicPr>
          <p:cNvPr id="4" name="Rám">
            <a:extLst>
              <a:ext uri="{FF2B5EF4-FFF2-40B4-BE49-F238E27FC236}">
                <a16:creationId xmlns:a16="http://schemas.microsoft.com/office/drawing/2014/main" id="{B7043B15-CCA0-4F79-846C-B425462112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3C4EFBC0-C00D-4593-BAA7-659E357AE485}"/>
              </a:ext>
            </a:extLst>
          </p:cNvPr>
          <p:cNvSpPr/>
          <p:nvPr/>
        </p:nvSpPr>
        <p:spPr>
          <a:xfrm>
            <a:off x="253408" y="6012000"/>
            <a:ext cx="1168518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Lake Wanaka</a:t>
            </a:r>
            <a:r>
              <a:rPr lang="en-US" i="1"/>
              <a:t> </a:t>
            </a:r>
            <a:r>
              <a:rPr lang="en-US" sz="1400"/>
              <a:t>located in the Otago region, at an altitude of 300 meters covers an area of 192 km². It is New Zealand's fourth largest lake, estimated to be more than 300 m deep.</a:t>
            </a:r>
          </a:p>
        </p:txBody>
      </p:sp>
    </p:spTree>
    <p:extLst>
      <p:ext uri="{BB962C8B-B14F-4D97-AF65-F5344CB8AC3E}">
        <p14:creationId xmlns:p14="http://schemas.microsoft.com/office/powerpoint/2010/main" val="17958757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52"/>
            <a:ext cx="12192000" cy="6858000"/>
          </a:xfrm>
          <a:prstGeom prst="rect">
            <a:avLst/>
          </a:prstGeom>
        </p:spPr>
      </p:pic>
      <p:pic>
        <p:nvPicPr>
          <p:cNvPr id="4" name="Rám">
            <a:extLst>
              <a:ext uri="{FF2B5EF4-FFF2-40B4-BE49-F238E27FC236}">
                <a16:creationId xmlns:a16="http://schemas.microsoft.com/office/drawing/2014/main" id="{F83C11F2-0464-47B5-9AF2-5F429FD727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BC799BAD-9D0C-4541-9D16-3C39C67E1FC1}"/>
              </a:ext>
            </a:extLst>
          </p:cNvPr>
          <p:cNvSpPr/>
          <p:nvPr/>
        </p:nvSpPr>
        <p:spPr>
          <a:xfrm>
            <a:off x="2368589" y="6012000"/>
            <a:ext cx="7607222"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Christchurch</a:t>
            </a:r>
            <a:r>
              <a:rPr lang="en-US" i="1"/>
              <a:t> </a:t>
            </a:r>
            <a:r>
              <a:rPr lang="en-US" sz="1400"/>
              <a:t>the largest city in South Island. This is the famous Cathedral and Chalice Square.</a:t>
            </a:r>
          </a:p>
        </p:txBody>
      </p:sp>
    </p:spTree>
    <p:extLst>
      <p:ext uri="{BB962C8B-B14F-4D97-AF65-F5344CB8AC3E}">
        <p14:creationId xmlns:p14="http://schemas.microsoft.com/office/powerpoint/2010/main" val="13326043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8BF77AB1-F85B-4465-B1C7-CFC5AFFDEE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A6BB2B23-5C45-42CD-8CE2-3E1519DC95F0}"/>
              </a:ext>
            </a:extLst>
          </p:cNvPr>
          <p:cNvSpPr/>
          <p:nvPr/>
        </p:nvSpPr>
        <p:spPr>
          <a:xfrm>
            <a:off x="1621695" y="6012000"/>
            <a:ext cx="94239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Skippers Canyon,</a:t>
            </a:r>
            <a:r>
              <a:rPr lang="en-US" i="1"/>
              <a:t> </a:t>
            </a:r>
            <a:r>
              <a:rPr lang="en-US" sz="1400"/>
              <a:t>located in the south-west of New Zealand's South Island, is one of New Zealand's scenic places</a:t>
            </a:r>
          </a:p>
        </p:txBody>
      </p:sp>
    </p:spTree>
    <p:extLst>
      <p:ext uri="{BB962C8B-B14F-4D97-AF65-F5344CB8AC3E}">
        <p14:creationId xmlns:p14="http://schemas.microsoft.com/office/powerpoint/2010/main" val="25329188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306"/>
            <a:ext cx="12192000" cy="6851904"/>
          </a:xfrm>
          <a:prstGeom prst="rect">
            <a:avLst/>
          </a:prstGeom>
        </p:spPr>
      </p:pic>
      <p:pic>
        <p:nvPicPr>
          <p:cNvPr id="4" name="Rám">
            <a:extLst>
              <a:ext uri="{FF2B5EF4-FFF2-40B4-BE49-F238E27FC236}">
                <a16:creationId xmlns:a16="http://schemas.microsoft.com/office/drawing/2014/main" id="{AD8D87EB-2579-48B1-AD1D-4CE32E3E8C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49253ADF-EFDF-443E-A5B7-DF2E62BEA673}"/>
              </a:ext>
            </a:extLst>
          </p:cNvPr>
          <p:cNvSpPr/>
          <p:nvPr/>
        </p:nvSpPr>
        <p:spPr>
          <a:xfrm>
            <a:off x="3934698" y="6012000"/>
            <a:ext cx="4322601"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Picton</a:t>
            </a:r>
            <a:r>
              <a:rPr lang="en-US" i="1"/>
              <a:t> </a:t>
            </a:r>
            <a:r>
              <a:rPr lang="en-US" sz="1400"/>
              <a:t>of Marlborough Region on South Island.</a:t>
            </a:r>
          </a:p>
        </p:txBody>
      </p:sp>
    </p:spTree>
    <p:extLst>
      <p:ext uri="{BB962C8B-B14F-4D97-AF65-F5344CB8AC3E}">
        <p14:creationId xmlns:p14="http://schemas.microsoft.com/office/powerpoint/2010/main" val="86207831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273"/>
            <a:ext cx="12192000" cy="6858000"/>
          </a:xfrm>
          <a:prstGeom prst="rect">
            <a:avLst/>
          </a:prstGeom>
        </p:spPr>
      </p:pic>
      <p:pic>
        <p:nvPicPr>
          <p:cNvPr id="4" name="Rám">
            <a:extLst>
              <a:ext uri="{FF2B5EF4-FFF2-40B4-BE49-F238E27FC236}">
                <a16:creationId xmlns:a16="http://schemas.microsoft.com/office/drawing/2014/main" id="{1BA57E6E-3094-4DDA-9E94-666EBBE9DE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4D3F0A34-1E21-49CC-ADDC-4ABE5585DC19}"/>
              </a:ext>
            </a:extLst>
          </p:cNvPr>
          <p:cNvSpPr/>
          <p:nvPr/>
        </p:nvSpPr>
        <p:spPr>
          <a:xfrm>
            <a:off x="4091109" y="6012000"/>
            <a:ext cx="4009779"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Kaikoura</a:t>
            </a:r>
            <a:r>
              <a:rPr lang="en-US" i="1"/>
              <a:t> </a:t>
            </a:r>
            <a:r>
              <a:rPr lang="en-US" sz="1400"/>
              <a:t>- the coastal town of South Island</a:t>
            </a:r>
          </a:p>
        </p:txBody>
      </p:sp>
    </p:spTree>
    <p:extLst>
      <p:ext uri="{BB962C8B-B14F-4D97-AF65-F5344CB8AC3E}">
        <p14:creationId xmlns:p14="http://schemas.microsoft.com/office/powerpoint/2010/main" val="213470402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8" y="7478"/>
            <a:ext cx="12178704" cy="6850521"/>
          </a:xfrm>
          <a:prstGeom prst="rect">
            <a:avLst/>
          </a:prstGeom>
        </p:spPr>
      </p:pic>
      <p:pic>
        <p:nvPicPr>
          <p:cNvPr id="4" name="Rám">
            <a:extLst>
              <a:ext uri="{FF2B5EF4-FFF2-40B4-BE49-F238E27FC236}">
                <a16:creationId xmlns:a16="http://schemas.microsoft.com/office/drawing/2014/main" id="{60A7E696-47B9-4F4E-907F-D4AA6A49F4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232D40D3-C450-47D1-B2AA-AB36536DDD87}"/>
              </a:ext>
            </a:extLst>
          </p:cNvPr>
          <p:cNvSpPr/>
          <p:nvPr/>
        </p:nvSpPr>
        <p:spPr>
          <a:xfrm>
            <a:off x="3910635" y="6012000"/>
            <a:ext cx="4370727"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Sheep grazing in some fields of Rotorua</a:t>
            </a:r>
          </a:p>
        </p:txBody>
      </p:sp>
    </p:spTree>
    <p:extLst>
      <p:ext uri="{BB962C8B-B14F-4D97-AF65-F5344CB8AC3E}">
        <p14:creationId xmlns:p14="http://schemas.microsoft.com/office/powerpoint/2010/main" val="302263224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07" y="3482"/>
            <a:ext cx="12169388" cy="6845281"/>
          </a:xfrm>
          <a:prstGeom prst="rect">
            <a:avLst/>
          </a:prstGeom>
        </p:spPr>
      </p:pic>
      <p:pic>
        <p:nvPicPr>
          <p:cNvPr id="4" name="Rám">
            <a:extLst>
              <a:ext uri="{FF2B5EF4-FFF2-40B4-BE49-F238E27FC236}">
                <a16:creationId xmlns:a16="http://schemas.microsoft.com/office/drawing/2014/main" id="{A8E6578C-6F3D-470C-9CC9-3BD2DF2493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484817D9-9B2D-4FBC-8A29-CCA3A9B524D8}"/>
              </a:ext>
            </a:extLst>
          </p:cNvPr>
          <p:cNvSpPr/>
          <p:nvPr/>
        </p:nvSpPr>
        <p:spPr>
          <a:xfrm>
            <a:off x="3802351" y="6012000"/>
            <a:ext cx="458729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Moeraki Boulders of Otago, South Islands</a:t>
            </a:r>
          </a:p>
        </p:txBody>
      </p:sp>
    </p:spTree>
    <p:extLst>
      <p:ext uri="{BB962C8B-B14F-4D97-AF65-F5344CB8AC3E}">
        <p14:creationId xmlns:p14="http://schemas.microsoft.com/office/powerpoint/2010/main" val="394100572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16BF6F42-2A0D-4FE5-87BC-91D17B2BF8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66923397-31CC-450F-9505-39CC60508104}"/>
              </a:ext>
            </a:extLst>
          </p:cNvPr>
          <p:cNvSpPr/>
          <p:nvPr/>
        </p:nvSpPr>
        <p:spPr>
          <a:xfrm>
            <a:off x="2972172" y="6012000"/>
            <a:ext cx="6247653"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Millar Road Winery, Tuki Tuki Hills, near Napier, Hawkes Bay</a:t>
            </a:r>
          </a:p>
        </p:txBody>
      </p:sp>
    </p:spTree>
    <p:extLst>
      <p:ext uri="{BB962C8B-B14F-4D97-AF65-F5344CB8AC3E}">
        <p14:creationId xmlns:p14="http://schemas.microsoft.com/office/powerpoint/2010/main" val="180890190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728"/>
            <a:ext cx="12200054" cy="6860394"/>
          </a:xfrm>
          <a:prstGeom prst="rect">
            <a:avLst/>
          </a:prstGeom>
        </p:spPr>
      </p:pic>
      <p:pic>
        <p:nvPicPr>
          <p:cNvPr id="4" name="Rám">
            <a:extLst>
              <a:ext uri="{FF2B5EF4-FFF2-40B4-BE49-F238E27FC236}">
                <a16:creationId xmlns:a16="http://schemas.microsoft.com/office/drawing/2014/main" id="{80ECCD56-D52D-4BAF-BA3D-4983F4BD09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006A89E-52F8-44F8-8A7C-2CAC65503C46}"/>
              </a:ext>
            </a:extLst>
          </p:cNvPr>
          <p:cNvSpPr/>
          <p:nvPr/>
        </p:nvSpPr>
        <p:spPr>
          <a:xfrm>
            <a:off x="1347909" y="6012000"/>
            <a:ext cx="9496179"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Raglan</a:t>
            </a:r>
            <a:r>
              <a:rPr lang="en-US" i="1"/>
              <a:t> </a:t>
            </a:r>
            <a:r>
              <a:rPr lang="en-US" sz="1400"/>
              <a:t>is a coastal town in the Waikato region of New Zealand’s North Island. It’s known for black-sand Ngarunui Beach</a:t>
            </a:r>
            <a:r>
              <a:rPr lang="sk-SK" sz="1400"/>
              <a:t>.</a:t>
            </a:r>
            <a:endParaRPr lang="en-US" sz="1400"/>
          </a:p>
        </p:txBody>
      </p:sp>
    </p:spTree>
    <p:extLst>
      <p:ext uri="{BB962C8B-B14F-4D97-AF65-F5344CB8AC3E}">
        <p14:creationId xmlns:p14="http://schemas.microsoft.com/office/powerpoint/2010/main" val="32063810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5" y="10028"/>
            <a:ext cx="12174170" cy="6847971"/>
          </a:xfrm>
          <a:prstGeom prst="rect">
            <a:avLst/>
          </a:prstGeom>
        </p:spPr>
      </p:pic>
      <p:pic>
        <p:nvPicPr>
          <p:cNvPr id="4" name="Rám">
            <a:extLst>
              <a:ext uri="{FF2B5EF4-FFF2-40B4-BE49-F238E27FC236}">
                <a16:creationId xmlns:a16="http://schemas.microsoft.com/office/drawing/2014/main" id="{32EE2A2C-1891-45C6-9B92-C1517EE4E5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7" name="Text">
            <a:extLst>
              <a:ext uri="{FF2B5EF4-FFF2-40B4-BE49-F238E27FC236}">
                <a16:creationId xmlns:a16="http://schemas.microsoft.com/office/drawing/2014/main" id="{940550C7-1D2D-48EB-BA9D-5B8FCBF96165}"/>
              </a:ext>
            </a:extLst>
          </p:cNvPr>
          <p:cNvSpPr/>
          <p:nvPr/>
        </p:nvSpPr>
        <p:spPr>
          <a:xfrm>
            <a:off x="2352546" y="6012000"/>
            <a:ext cx="7486906"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Abel Tasman National Park and the Abel Tasman Coast Track, South Island</a:t>
            </a:r>
          </a:p>
        </p:txBody>
      </p:sp>
    </p:spTree>
    <p:extLst>
      <p:ext uri="{BB962C8B-B14F-4D97-AF65-F5344CB8AC3E}">
        <p14:creationId xmlns:p14="http://schemas.microsoft.com/office/powerpoint/2010/main" val="79386581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3CCFE0DA-82FD-4DF3-BDD0-963E989B5F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71F0057A-5D77-4989-9ED5-81C2679FFE6C}"/>
              </a:ext>
            </a:extLst>
          </p:cNvPr>
          <p:cNvSpPr/>
          <p:nvPr/>
        </p:nvSpPr>
        <p:spPr>
          <a:xfrm>
            <a:off x="2851856" y="6012000"/>
            <a:ext cx="648828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Hokitika</a:t>
            </a:r>
            <a:r>
              <a:rPr lang="en-US" i="1"/>
              <a:t> </a:t>
            </a:r>
            <a:r>
              <a:rPr lang="en-US" sz="1400"/>
              <a:t>is a township in the West Coast region of New Zealand's South Island.</a:t>
            </a:r>
          </a:p>
        </p:txBody>
      </p:sp>
    </p:spTree>
    <p:extLst>
      <p:ext uri="{BB962C8B-B14F-4D97-AF65-F5344CB8AC3E}">
        <p14:creationId xmlns:p14="http://schemas.microsoft.com/office/powerpoint/2010/main" val="137298304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 y="5080"/>
            <a:ext cx="12182968" cy="6852920"/>
          </a:xfrm>
          <a:prstGeom prst="rect">
            <a:avLst/>
          </a:prstGeom>
        </p:spPr>
      </p:pic>
      <p:pic>
        <p:nvPicPr>
          <p:cNvPr id="4" name="Rám">
            <a:extLst>
              <a:ext uri="{FF2B5EF4-FFF2-40B4-BE49-F238E27FC236}">
                <a16:creationId xmlns:a16="http://schemas.microsoft.com/office/drawing/2014/main" id="{26AC0792-F566-42BD-8227-AE6F2E10F6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AACC3622-1C3D-4AA5-9524-7B2E1CFC1027}"/>
              </a:ext>
            </a:extLst>
          </p:cNvPr>
          <p:cNvSpPr/>
          <p:nvPr/>
        </p:nvSpPr>
        <p:spPr>
          <a:xfrm>
            <a:off x="2065282" y="6012000"/>
            <a:ext cx="8052390"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Gibbs Farm</a:t>
            </a:r>
            <a:r>
              <a:rPr lang="en-US" i="1"/>
              <a:t> </a:t>
            </a:r>
            <a:r>
              <a:rPr lang="en-US" sz="1400"/>
              <a:t>- open-air sculpture park located in Kaipara Harbour, 47 kilometres north of Auckland</a:t>
            </a:r>
          </a:p>
        </p:txBody>
      </p:sp>
    </p:spTree>
    <p:extLst>
      <p:ext uri="{BB962C8B-B14F-4D97-AF65-F5344CB8AC3E}">
        <p14:creationId xmlns:p14="http://schemas.microsoft.com/office/powerpoint/2010/main" val="379092288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75"/>
            <a:ext cx="12192000" cy="6858000"/>
          </a:xfrm>
          <a:prstGeom prst="rect">
            <a:avLst/>
          </a:prstGeom>
        </p:spPr>
      </p:pic>
      <p:pic>
        <p:nvPicPr>
          <p:cNvPr id="4" name="Rám">
            <a:extLst>
              <a:ext uri="{FF2B5EF4-FFF2-40B4-BE49-F238E27FC236}">
                <a16:creationId xmlns:a16="http://schemas.microsoft.com/office/drawing/2014/main" id="{3C882B99-388D-4C73-8A84-A8256384EF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6BD412D5-78BC-47AA-80B3-807128FFF596}"/>
              </a:ext>
            </a:extLst>
          </p:cNvPr>
          <p:cNvSpPr/>
          <p:nvPr/>
        </p:nvSpPr>
        <p:spPr>
          <a:xfrm>
            <a:off x="2021677" y="6012000"/>
            <a:ext cx="8148643"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The spectacular Southern Lights (Aurora Australis)</a:t>
            </a:r>
            <a:r>
              <a:rPr lang="en-US" i="1"/>
              <a:t> </a:t>
            </a:r>
            <a:r>
              <a:rPr lang="en-US" sz="1400"/>
              <a:t>at the Stewart Islands of New Zealand.</a:t>
            </a:r>
          </a:p>
        </p:txBody>
      </p:sp>
    </p:spTree>
    <p:extLst>
      <p:ext uri="{BB962C8B-B14F-4D97-AF65-F5344CB8AC3E}">
        <p14:creationId xmlns:p14="http://schemas.microsoft.com/office/powerpoint/2010/main" val="348672702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4" y="0"/>
            <a:ext cx="12192000" cy="6858000"/>
          </a:xfrm>
          <a:prstGeom prst="rect">
            <a:avLst/>
          </a:prstGeom>
        </p:spPr>
      </p:pic>
      <p:pic>
        <p:nvPicPr>
          <p:cNvPr id="4" name="Rám">
            <a:extLst>
              <a:ext uri="{FF2B5EF4-FFF2-40B4-BE49-F238E27FC236}">
                <a16:creationId xmlns:a16="http://schemas.microsoft.com/office/drawing/2014/main" id="{46DDEEC9-88D6-41F9-90CE-9E3D25B4D3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87F5CDF9-49E4-49A9-922E-A81F01A30937}"/>
              </a:ext>
            </a:extLst>
          </p:cNvPr>
          <p:cNvSpPr/>
          <p:nvPr/>
        </p:nvSpPr>
        <p:spPr>
          <a:xfrm>
            <a:off x="4949534" y="6012000"/>
            <a:ext cx="2289264"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Chatham Island</a:t>
            </a:r>
          </a:p>
        </p:txBody>
      </p:sp>
    </p:spTree>
    <p:extLst>
      <p:ext uri="{BB962C8B-B14F-4D97-AF65-F5344CB8AC3E}">
        <p14:creationId xmlns:p14="http://schemas.microsoft.com/office/powerpoint/2010/main" val="169305945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6" y="12864"/>
            <a:ext cx="12169128" cy="6845135"/>
          </a:xfrm>
          <a:prstGeom prst="rect">
            <a:avLst/>
          </a:prstGeom>
        </p:spPr>
      </p:pic>
      <p:pic>
        <p:nvPicPr>
          <p:cNvPr id="4" name="Rám">
            <a:extLst>
              <a:ext uri="{FF2B5EF4-FFF2-40B4-BE49-F238E27FC236}">
                <a16:creationId xmlns:a16="http://schemas.microsoft.com/office/drawing/2014/main" id="{442ECEBA-212E-474C-AFCF-78D18257E3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F184DD0A-AC39-4DD9-832F-E5F3D190BF5E}"/>
              </a:ext>
            </a:extLst>
          </p:cNvPr>
          <p:cNvSpPr/>
          <p:nvPr/>
        </p:nvSpPr>
        <p:spPr>
          <a:xfrm>
            <a:off x="2280356" y="6012000"/>
            <a:ext cx="7631285"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Cape Kidnappers Gannet Reserve at Hawke’s Bay</a:t>
            </a:r>
            <a:r>
              <a:rPr lang="en-US" i="1"/>
              <a:t> </a:t>
            </a:r>
            <a:r>
              <a:rPr lang="en-US" sz="1400"/>
              <a:t>is home to two gannet colonies.</a:t>
            </a:r>
          </a:p>
        </p:txBody>
      </p:sp>
    </p:spTree>
    <p:extLst>
      <p:ext uri="{BB962C8B-B14F-4D97-AF65-F5344CB8AC3E}">
        <p14:creationId xmlns:p14="http://schemas.microsoft.com/office/powerpoint/2010/main" val="377850612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136"/>
            <a:ext cx="12192000" cy="6858000"/>
          </a:xfrm>
          <a:prstGeom prst="rect">
            <a:avLst/>
          </a:prstGeom>
        </p:spPr>
      </p:pic>
      <p:pic>
        <p:nvPicPr>
          <p:cNvPr id="4" name="Rám">
            <a:extLst>
              <a:ext uri="{FF2B5EF4-FFF2-40B4-BE49-F238E27FC236}">
                <a16:creationId xmlns:a16="http://schemas.microsoft.com/office/drawing/2014/main" id="{3D051BA7-2BFC-4419-979A-D74E70E2E2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Text">
            <a:extLst>
              <a:ext uri="{FF2B5EF4-FFF2-40B4-BE49-F238E27FC236}">
                <a16:creationId xmlns:a16="http://schemas.microsoft.com/office/drawing/2014/main" id="{9769AA2C-7F29-4A07-B6F5-AE0D33E1F076}"/>
              </a:ext>
            </a:extLst>
          </p:cNvPr>
          <p:cNvSpPr/>
          <p:nvPr/>
        </p:nvSpPr>
        <p:spPr>
          <a:xfrm>
            <a:off x="2936077" y="6012000"/>
            <a:ext cx="6319843" cy="584776"/>
          </a:xfrm>
          <a:prstGeom prst="roundRect">
            <a:avLst>
              <a:gd name="adj" fmla="val 50000"/>
            </a:avLst>
          </a:prstGeom>
          <a:solidFill>
            <a:schemeClr val="bg1">
              <a:lumMod val="50000"/>
              <a:alpha val="70000"/>
            </a:schemeClr>
          </a:solidFill>
          <a:ln w="22225">
            <a:solidFill>
              <a:schemeClr val="tx1"/>
            </a:solidFill>
          </a:ln>
          <a:effectLst>
            <a:innerShdw blurRad="635000">
              <a:schemeClr val="tx1">
                <a:lumMod val="95000"/>
                <a:lumOff val="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rgbClr val="FFFF00"/>
                </a:solidFill>
              </a:rPr>
              <a:t>Are you ready for some seafood delights from New Zealand?</a:t>
            </a:r>
          </a:p>
        </p:txBody>
      </p:sp>
    </p:spTree>
    <p:extLst>
      <p:ext uri="{BB962C8B-B14F-4D97-AF65-F5344CB8AC3E}">
        <p14:creationId xmlns:p14="http://schemas.microsoft.com/office/powerpoint/2010/main" val="28803419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Border">
            <a:extLst>
              <a:ext uri="{FF2B5EF4-FFF2-40B4-BE49-F238E27FC236}">
                <a16:creationId xmlns:a16="http://schemas.microsoft.com/office/drawing/2014/main" id="{71310DA9-8D42-4E44-A175-8FAD9923E0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8" cy="6858000"/>
          </a:xfrm>
          <a:prstGeom prst="rect">
            <a:avLst/>
          </a:prstGeom>
        </p:spPr>
      </p:pic>
      <p:grpSp>
        <p:nvGrpSpPr>
          <p:cNvPr id="3" name="VIZ 2">
            <a:extLst>
              <a:ext uri="{FF2B5EF4-FFF2-40B4-BE49-F238E27FC236}">
                <a16:creationId xmlns:a16="http://schemas.microsoft.com/office/drawing/2014/main" id="{C4070245-EDD9-4678-958A-70D6CE4A9285}"/>
              </a:ext>
            </a:extLst>
          </p:cNvPr>
          <p:cNvGrpSpPr/>
          <p:nvPr/>
        </p:nvGrpSpPr>
        <p:grpSpPr>
          <a:xfrm>
            <a:off x="5643866" y="3254749"/>
            <a:ext cx="5381082" cy="3049024"/>
            <a:chOff x="5292725" y="3365500"/>
            <a:chExt cx="5564188" cy="3152775"/>
          </a:xfrm>
        </p:grpSpPr>
        <p:pic>
          <p:nvPicPr>
            <p:cNvPr id="18" name="Vizitka 2">
              <a:extLst>
                <a:ext uri="{FF2B5EF4-FFF2-40B4-BE49-F238E27FC236}">
                  <a16:creationId xmlns:a16="http://schemas.microsoft.com/office/drawing/2014/main" id="{E0423A7C-564F-4B4F-ABC9-3384067D26AD}"/>
                </a:ext>
              </a:extLst>
            </p:cNvPr>
            <p:cNvPicPr>
              <a:picLocks/>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A4761A"/>
              </a:solidFill>
            </a:ln>
          </p:spPr>
        </p:pic>
        <p:pic>
          <p:nvPicPr>
            <p:cNvPr id="4104" name="Roh 2b">
              <a:extLst>
                <a:ext uri="{FF2B5EF4-FFF2-40B4-BE49-F238E27FC236}">
                  <a16:creationId xmlns:a16="http://schemas.microsoft.com/office/drawing/2014/main" id="{9B38BC63-161B-4814-B049-403E85FB7B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Roh 2c">
              <a:extLst>
                <a:ext uri="{FF2B5EF4-FFF2-40B4-BE49-F238E27FC236}">
                  <a16:creationId xmlns:a16="http://schemas.microsoft.com/office/drawing/2014/main" id="{BC1AD7FD-429A-4302-9B5A-1B7A46E8A5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Roh 2d">
              <a:extLst>
                <a:ext uri="{FF2B5EF4-FFF2-40B4-BE49-F238E27FC236}">
                  <a16:creationId xmlns:a16="http://schemas.microsoft.com/office/drawing/2014/main" id="{D2D12013-5ACD-4F03-BFD9-4563F88BDF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Logo">
              <a:extLst>
                <a:ext uri="{FF2B5EF4-FFF2-40B4-BE49-F238E27FC236}">
                  <a16:creationId xmlns:a16="http://schemas.microsoft.com/office/drawing/2014/main" id="{58E0074D-BB53-4021-89D0-E2E6851A7F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2" name="VIZ 1">
            <a:extLst>
              <a:ext uri="{FF2B5EF4-FFF2-40B4-BE49-F238E27FC236}">
                <a16:creationId xmlns:a16="http://schemas.microsoft.com/office/drawing/2014/main" id="{EC8B6AE9-BBEA-49AF-8E66-E4D0096D3BE0}"/>
              </a:ext>
            </a:extLst>
          </p:cNvPr>
          <p:cNvGrpSpPr/>
          <p:nvPr/>
        </p:nvGrpSpPr>
        <p:grpSpPr>
          <a:xfrm>
            <a:off x="1187011" y="557300"/>
            <a:ext cx="5347305" cy="3049024"/>
            <a:chOff x="684213" y="576263"/>
            <a:chExt cx="5529262" cy="3152775"/>
          </a:xfrm>
        </p:grpSpPr>
        <p:pic>
          <p:nvPicPr>
            <p:cNvPr id="4" name="Vizitka 1">
              <a:extLst>
                <a:ext uri="{FF2B5EF4-FFF2-40B4-BE49-F238E27FC236}">
                  <a16:creationId xmlns:a16="http://schemas.microsoft.com/office/drawing/2014/main" id="{7D4E85E8-6BF2-457D-BEEA-3A6E14737E46}"/>
                </a:ext>
              </a:extLst>
            </p:cNvPr>
            <p:cNvPicPr>
              <a:picLocks/>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A4761A"/>
              </a:solidFill>
            </a:ln>
          </p:spPr>
        </p:pic>
        <p:pic>
          <p:nvPicPr>
            <p:cNvPr id="4101" name="Roh 1a">
              <a:extLst>
                <a:ext uri="{FF2B5EF4-FFF2-40B4-BE49-F238E27FC236}">
                  <a16:creationId xmlns:a16="http://schemas.microsoft.com/office/drawing/2014/main" id="{A31E249C-02C3-4757-91EA-6D04B936B0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Roh 1b">
              <a:extLst>
                <a:ext uri="{FF2B5EF4-FFF2-40B4-BE49-F238E27FC236}">
                  <a16:creationId xmlns:a16="http://schemas.microsoft.com/office/drawing/2014/main" id="{2F7DC12D-5F4A-4EB4-82EF-50258D9ECA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Roh 1c">
              <a:extLst>
                <a:ext uri="{FF2B5EF4-FFF2-40B4-BE49-F238E27FC236}">
                  <a16:creationId xmlns:a16="http://schemas.microsoft.com/office/drawing/2014/main" id="{5492D76C-EA98-47A4-ADFB-132DE1ACB3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Roh 1d">
              <a:extLst>
                <a:ext uri="{FF2B5EF4-FFF2-40B4-BE49-F238E27FC236}">
                  <a16:creationId xmlns:a16="http://schemas.microsoft.com/office/drawing/2014/main" id="{F07990D8-BB6F-4228-98D2-5F2BA02C7E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1a">
              <a:extLst>
                <a:ext uri="{FF2B5EF4-FFF2-40B4-BE49-F238E27FC236}">
                  <a16:creationId xmlns:a16="http://schemas.microsoft.com/office/drawing/2014/main" id="{59BADC88-7CAF-4EA1-8AD7-54EF7D82C9AF}"/>
                </a:ext>
              </a:extLst>
            </p:cNvPr>
            <p:cNvSpPr txBox="1"/>
            <p:nvPr/>
          </p:nvSpPr>
          <p:spPr>
            <a:xfrm>
              <a:off x="981075" y="802871"/>
              <a:ext cx="4908550" cy="1077218"/>
            </a:xfrm>
            <a:prstGeom prst="rect">
              <a:avLst/>
            </a:prstGeom>
            <a:noFill/>
          </p:spPr>
          <p:txBody>
            <a:bodyPr wrap="square" rtlCol="0">
              <a:spAutoFit/>
            </a:bodyPr>
            <a:lstStyle/>
            <a:p>
              <a:pPr algn="ctr" defTabSz="442158" eaLnBrk="0" fontAlgn="base" hangingPunct="0">
                <a:spcBef>
                  <a:spcPct val="0"/>
                </a:spcBef>
                <a:spcAft>
                  <a:spcPct val="0"/>
                </a:spcAft>
                <a:defRPr/>
              </a:pPr>
              <a:r>
                <a:rPr lang="en-US" sz="1741">
                  <a:ln w="3175">
                    <a:solidFill>
                      <a:prstClr val="black">
                        <a:alpha val="55000"/>
                      </a:prstClr>
                    </a:solidFill>
                  </a:ln>
                  <a:solidFill>
                    <a:srgbClr val="FBAC19"/>
                  </a:solidFill>
                  <a:latin typeface="Nadianne" panose="03020902050305070206" pitchFamily="66" charset="0"/>
                </a:rPr>
                <a:t>Hope you have enjoyed viewing this presentation</a:t>
              </a:r>
            </a:p>
            <a:p>
              <a:pPr algn="ctr" defTabSz="442158" eaLnBrk="0" fontAlgn="base" hangingPunct="0">
                <a:spcBef>
                  <a:spcPct val="0"/>
                </a:spcBef>
                <a:spcAft>
                  <a:spcPct val="0"/>
                </a:spcAft>
                <a:defRPr/>
              </a:pPr>
              <a:r>
                <a:rPr lang="en-US" sz="2708">
                  <a:ln w="3175">
                    <a:solidFill>
                      <a:prstClr val="black">
                        <a:alpha val="55000"/>
                      </a:prstClr>
                    </a:solidFill>
                  </a:ln>
                  <a:solidFill>
                    <a:srgbClr val="FBAC19"/>
                  </a:solidFill>
                  <a:latin typeface="Nadianne" panose="03020902050305070206" pitchFamily="66" charset="0"/>
                </a:rPr>
                <a:t>Have a nice day</a:t>
              </a:r>
              <a:endParaRPr lang="sk-SK" sz="2708">
                <a:ln w="3175">
                  <a:solidFill>
                    <a:prstClr val="black">
                      <a:alpha val="55000"/>
                    </a:prstClr>
                  </a:solidFill>
                </a:ln>
                <a:solidFill>
                  <a:srgbClr val="FBAC19"/>
                </a:solidFill>
                <a:latin typeface="Nadianne" panose="03020902050305070206" pitchFamily="66" charset="0"/>
              </a:endParaRPr>
            </a:p>
          </p:txBody>
        </p:sp>
        <p:sp>
          <p:nvSpPr>
            <p:cNvPr id="7" name="Text 1b">
              <a:extLst>
                <a:ext uri="{FF2B5EF4-FFF2-40B4-BE49-F238E27FC236}">
                  <a16:creationId xmlns:a16="http://schemas.microsoft.com/office/drawing/2014/main" id="{A536E3B3-9ABF-43AF-B8C4-2DE834F3D4C1}"/>
                </a:ext>
              </a:extLst>
            </p:cNvPr>
            <p:cNvSpPr txBox="1"/>
            <p:nvPr/>
          </p:nvSpPr>
          <p:spPr>
            <a:xfrm>
              <a:off x="1025525" y="2753346"/>
              <a:ext cx="4889500" cy="692497"/>
            </a:xfrm>
            <a:prstGeom prst="rect">
              <a:avLst/>
            </a:prstGeom>
            <a:noFill/>
          </p:spPr>
          <p:txBody>
            <a:bodyPr wrap="square" rtlCol="0">
              <a:spAutoFit/>
            </a:bodyPr>
            <a:lstStyle/>
            <a:p>
              <a:pPr algn="ctr" defTabSz="442158" eaLnBrk="0" fontAlgn="base" hangingPunct="0">
                <a:spcBef>
                  <a:spcPct val="0"/>
                </a:spcBef>
                <a:spcAft>
                  <a:spcPct val="0"/>
                </a:spcAft>
                <a:defRPr/>
              </a:pPr>
              <a:r>
                <a:rPr lang="en-US" sz="1547" i="1">
                  <a:solidFill>
                    <a:srgbClr val="ED7D31">
                      <a:lumMod val="50000"/>
                    </a:srgbClr>
                  </a:solidFill>
                  <a:latin typeface="Belwe Cn BT" panose="02060806050305020504" pitchFamily="18" charset="0"/>
                </a:rPr>
                <a:t>With regards </a:t>
              </a:r>
              <a:r>
                <a:rPr lang="sk-SK" sz="1547" i="1">
                  <a:solidFill>
                    <a:srgbClr val="ED7D31">
                      <a:lumMod val="50000"/>
                    </a:srgbClr>
                  </a:solidFill>
                  <a:latin typeface="Belwe Cn BT" panose="02060806050305020504" pitchFamily="18" charset="0"/>
                </a:rPr>
                <a:t>-</a:t>
              </a:r>
              <a:r>
                <a:rPr lang="en-US" sz="1547" i="1">
                  <a:solidFill>
                    <a:srgbClr val="ED7D31">
                      <a:lumMod val="50000"/>
                    </a:srgbClr>
                  </a:solidFill>
                  <a:latin typeface="Belwe Cn BT" panose="02060806050305020504" pitchFamily="18" charset="0"/>
                </a:rPr>
                <a:t> Tony Chacko and Steve Rumpler</a:t>
              </a:r>
            </a:p>
            <a:p>
              <a:pPr algn="ctr" defTabSz="442158" eaLnBrk="0" fontAlgn="base" hangingPunct="0">
                <a:spcBef>
                  <a:spcPct val="0"/>
                </a:spcBef>
                <a:spcAft>
                  <a:spcPct val="0"/>
                </a:spcAft>
                <a:defRPr/>
              </a:pPr>
              <a:endParaRPr lang="en-US" sz="870">
                <a:solidFill>
                  <a:prstClr val="black"/>
                </a:solidFill>
                <a:latin typeface="Calibri" panose="020F0502020204030204" pitchFamily="34" charset="0"/>
              </a:endParaRPr>
            </a:p>
            <a:p>
              <a:pPr algn="ctr" defTabSz="442158" eaLnBrk="0" fontAlgn="base" hangingPunct="0">
                <a:spcBef>
                  <a:spcPct val="0"/>
                </a:spcBef>
                <a:spcAft>
                  <a:spcPct val="0"/>
                </a:spcAft>
                <a:defRPr/>
              </a:pPr>
              <a:r>
                <a:rPr lang="en-US" sz="1354" b="1">
                  <a:solidFill>
                    <a:prstClr val="black"/>
                  </a:solidFill>
                  <a:latin typeface="Calibri" panose="020F0502020204030204" pitchFamily="34" charset="0"/>
                </a:rPr>
                <a:t>(tonychacko2000@gmail.com   /   </a:t>
              </a:r>
              <a:r>
                <a:rPr lang="sk-SK" sz="1354" b="1">
                  <a:solidFill>
                    <a:prstClr val="black"/>
                  </a:solidFill>
                  <a:latin typeface="Calibri" panose="020F0502020204030204" pitchFamily="34" charset="0"/>
                </a:rPr>
                <a:t>pista2011</a:t>
              </a:r>
              <a:r>
                <a:rPr lang="en-US" sz="1354" b="1">
                  <a:solidFill>
                    <a:prstClr val="black"/>
                  </a:solidFill>
                  <a:latin typeface="Calibri" panose="020F0502020204030204" pitchFamily="34" charset="0"/>
                </a:rPr>
                <a:t>@gmail.com)</a:t>
              </a:r>
            </a:p>
          </p:txBody>
        </p:sp>
        <p:sp>
          <p:nvSpPr>
            <p:cNvPr id="8" name="Text 2a">
              <a:extLst>
                <a:ext uri="{FF2B5EF4-FFF2-40B4-BE49-F238E27FC236}">
                  <a16:creationId xmlns:a16="http://schemas.microsoft.com/office/drawing/2014/main" id="{27F13D52-E456-4A6B-98C0-537C1CA73257}"/>
                </a:ext>
              </a:extLst>
            </p:cNvPr>
            <p:cNvSpPr txBox="1"/>
            <p:nvPr/>
          </p:nvSpPr>
          <p:spPr>
            <a:xfrm>
              <a:off x="1594764" y="2414792"/>
              <a:ext cx="3681171" cy="338554"/>
            </a:xfrm>
            <a:prstGeom prst="rect">
              <a:avLst/>
            </a:prstGeom>
            <a:noFill/>
          </p:spPr>
          <p:txBody>
            <a:bodyPr wrap="square" rtlCol="0">
              <a:spAutoFit/>
            </a:bodyPr>
            <a:lstStyle/>
            <a:p>
              <a:pPr algn="ctr" defTabSz="442158" eaLnBrk="0" fontAlgn="base" hangingPunct="0">
                <a:spcBef>
                  <a:spcPct val="0"/>
                </a:spcBef>
                <a:spcAft>
                  <a:spcPct val="0"/>
                </a:spcAft>
              </a:pPr>
              <a:r>
                <a:rPr lang="sk-SK" sz="1547" i="1">
                  <a:solidFill>
                    <a:srgbClr val="843C0C"/>
                  </a:solidFill>
                  <a:latin typeface="Belwe Cn BT" panose="02060806050305020504" pitchFamily="18" charset="0"/>
                </a:rPr>
                <a:t>Music : Jesse Cook - Turning</a:t>
              </a:r>
            </a:p>
          </p:txBody>
        </p:sp>
      </p:grpSp>
    </p:spTree>
    <p:extLst>
      <p:ext uri="{BB962C8B-B14F-4D97-AF65-F5344CB8AC3E}">
        <p14:creationId xmlns:p14="http://schemas.microsoft.com/office/powerpoint/2010/main" val="238203648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anim calcmode="lin" valueType="num">
                                      <p:cBhvr>
                                        <p:cTn id="17" dur="2000" fill="hold"/>
                                        <p:tgtEl>
                                          <p:spTgt spid="3"/>
                                        </p:tgtEl>
                                        <p:attrNameLst>
                                          <p:attrName>ppt_x</p:attrName>
                                        </p:attrNameLst>
                                      </p:cBhvr>
                                      <p:tavLst>
                                        <p:tav tm="0">
                                          <p:val>
                                            <p:fltVal val="0.5"/>
                                          </p:val>
                                        </p:tav>
                                        <p:tav tm="100000">
                                          <p:val>
                                            <p:strVal val="#ppt_x"/>
                                          </p:val>
                                        </p:tav>
                                      </p:tavLst>
                                    </p:anim>
                                    <p:anim calcmode="lin" valueType="num">
                                      <p:cBhvr>
                                        <p:cTn id="18"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087001" y="5439447"/>
            <a:ext cx="2088397" cy="580827"/>
          </a:xfrm>
          <a:prstGeom prst="rect">
            <a:avLst/>
          </a:prstGeom>
          <a:noFill/>
        </p:spPr>
        <p:txBody>
          <a:bodyPr lIns="91336" tIns="45670" rIns="91336" bIns="4567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490">
              <a:defRPr/>
            </a:pPr>
            <a:r>
              <a:rPr lang="sk-SK" sz="3175" b="1" spc="50">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818069" y="5315637"/>
            <a:ext cx="2626767" cy="832386"/>
          </a:xfrm>
          <a:prstGeom prst="ellipse">
            <a:avLst/>
          </a:prstGeom>
          <a:noFill/>
          <a:ln w="25400" cap="flat" cmpd="sng" algn="ctr">
            <a:solidFill>
              <a:srgbClr val="1F497D">
                <a:lumMod val="40000"/>
                <a:lumOff val="60000"/>
              </a:srgbClr>
            </a:solid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701422" y="5155782"/>
            <a:ext cx="2860065" cy="1152091"/>
          </a:xfrm>
          <a:prstGeom prst="actionButtonBlank">
            <a:avLst/>
          </a:prstGeom>
          <a:noFill/>
          <a:ln w="25400" cap="flat" cmpd="sng" algn="ctr">
            <a:no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1176</Words>
  <Application>Microsoft Office PowerPoint</Application>
  <PresentationFormat>Širokouhlá</PresentationFormat>
  <Paragraphs>77</Paragraphs>
  <Slides>47</Slides>
  <Notes>0</Notes>
  <HiddenSlides>0</HiddenSlides>
  <MMClips>0</MMClips>
  <ScaleCrop>false</ScaleCrop>
  <HeadingPairs>
    <vt:vector size="6" baseType="variant">
      <vt:variant>
        <vt:lpstr>Použité písma</vt:lpstr>
      </vt:variant>
      <vt:variant>
        <vt:i4>9</vt:i4>
      </vt:variant>
      <vt:variant>
        <vt:lpstr>Motív</vt:lpstr>
      </vt:variant>
      <vt:variant>
        <vt:i4>3</vt:i4>
      </vt:variant>
      <vt:variant>
        <vt:lpstr>Nadpisy snímok</vt:lpstr>
      </vt:variant>
      <vt:variant>
        <vt:i4>47</vt:i4>
      </vt:variant>
    </vt:vector>
  </HeadingPairs>
  <TitlesOfParts>
    <vt:vector size="59" baseType="lpstr">
      <vt:lpstr>Arial</vt:lpstr>
      <vt:lpstr>Kristen ITC</vt:lpstr>
      <vt:lpstr>Artistik CE</vt:lpstr>
      <vt:lpstr>Calibri</vt:lpstr>
      <vt:lpstr>Belwe Cn BT</vt:lpstr>
      <vt:lpstr>Wingdings</vt:lpstr>
      <vt:lpstr>Calibri Light</vt:lpstr>
      <vt:lpstr>Nadianne</vt:lpstr>
      <vt:lpstr>Castanet</vt:lpstr>
      <vt:lpstr>Office Theme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87</cp:revision>
  <dcterms:created xsi:type="dcterms:W3CDTF">2018-05-02T12:07:44Z</dcterms:created>
  <dcterms:modified xsi:type="dcterms:W3CDTF">2020-03-07T18:39:51Z</dcterms:modified>
</cp:coreProperties>
</file>