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1"/>
  </p:notesMasterIdLst>
  <p:sldIdLst>
    <p:sldId id="269" r:id="rId3"/>
    <p:sldId id="295" r:id="rId4"/>
    <p:sldId id="296" r:id="rId5"/>
    <p:sldId id="270" r:id="rId6"/>
    <p:sldId id="273" r:id="rId7"/>
    <p:sldId id="272" r:id="rId8"/>
    <p:sldId id="271" r:id="rId9"/>
    <p:sldId id="268" r:id="rId10"/>
    <p:sldId id="266" r:id="rId11"/>
    <p:sldId id="267" r:id="rId12"/>
    <p:sldId id="265" r:id="rId13"/>
    <p:sldId id="264" r:id="rId14"/>
    <p:sldId id="263" r:id="rId15"/>
    <p:sldId id="262" r:id="rId16"/>
    <p:sldId id="261" r:id="rId17"/>
    <p:sldId id="260" r:id="rId18"/>
    <p:sldId id="259" r:id="rId19"/>
    <p:sldId id="278" r:id="rId20"/>
    <p:sldId id="277" r:id="rId21"/>
    <p:sldId id="276" r:id="rId22"/>
    <p:sldId id="275" r:id="rId23"/>
    <p:sldId id="258" r:id="rId24"/>
    <p:sldId id="289" r:id="rId25"/>
    <p:sldId id="288" r:id="rId26"/>
    <p:sldId id="287" r:id="rId27"/>
    <p:sldId id="286" r:id="rId28"/>
    <p:sldId id="285" r:id="rId29"/>
    <p:sldId id="284" r:id="rId30"/>
    <p:sldId id="283" r:id="rId31"/>
    <p:sldId id="282" r:id="rId32"/>
    <p:sldId id="281" r:id="rId33"/>
    <p:sldId id="280" r:id="rId34"/>
    <p:sldId id="274" r:id="rId35"/>
    <p:sldId id="292" r:id="rId36"/>
    <p:sldId id="291" r:id="rId37"/>
    <p:sldId id="293" r:id="rId38"/>
    <p:sldId id="294" r:id="rId39"/>
    <p:sldId id="297" r:id="rId4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3tflNwE3o9TYri1DCzIzvw" hashData="LTJZBGXDliu6IJYm2jkvey3IN8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3300"/>
    <a:srgbClr val="CC9900"/>
    <a:srgbClr val="0033CC"/>
    <a:srgbClr val="7A5A00"/>
    <a:srgbClr val="4D4D4D"/>
    <a:srgbClr val="666699"/>
    <a:srgbClr val="262F1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058" autoAdjust="0"/>
    <p:restoredTop sz="92976" autoAdjust="0"/>
  </p:normalViewPr>
  <p:slideViewPr>
    <p:cSldViewPr>
      <p:cViewPr>
        <p:scale>
          <a:sx n="50" d="100"/>
          <a:sy n="50" d="100"/>
        </p:scale>
        <p:origin x="-684" y="-4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80BC69-073B-4F0B-81F0-AE4AB3D54037}" type="datetimeFigureOut">
              <a:rPr lang="es-ES" smtClean="0"/>
              <a:pPr/>
              <a:t>28/05/2012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83D9-708A-44F2-BA88-6A8432FBCD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8E83D9-708A-44F2-BA88-6A8432FBCD27}" type="slidenum">
              <a:rPr lang="es-ES" smtClean="0"/>
              <a:pPr/>
              <a:t>19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06DB-6221-4CFD-A238-4CFED75C8276}" type="datetimeFigureOut">
              <a:rPr lang="es-ES" smtClean="0"/>
              <a:pPr/>
              <a:t>28/05/2012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695B-3B74-4DBF-B25B-42AF29E867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06DB-6221-4CFD-A238-4CFED75C8276}" type="datetimeFigureOut">
              <a:rPr lang="es-ES" smtClean="0"/>
              <a:pPr/>
              <a:t>28/05/2012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695B-3B74-4DBF-B25B-42AF29E867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06DB-6221-4CFD-A238-4CFED75C8276}" type="datetimeFigureOut">
              <a:rPr lang="es-ES" smtClean="0"/>
              <a:pPr/>
              <a:t>28/05/2012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695B-3B74-4DBF-B25B-42AF29E867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06DB-6221-4CFD-A238-4CFED75C8276}" type="datetimeFigureOut">
              <a:rPr lang="es-ES" smtClean="0"/>
              <a:pPr/>
              <a:t>28/05/2012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695B-3B74-4DBF-B25B-42AF29E867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06DB-6221-4CFD-A238-4CFED75C8276}" type="datetimeFigureOut">
              <a:rPr lang="es-ES" smtClean="0"/>
              <a:pPr/>
              <a:t>28/05/2012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695B-3B74-4DBF-B25B-42AF29E867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06DB-6221-4CFD-A238-4CFED75C8276}" type="datetimeFigureOut">
              <a:rPr lang="es-ES" smtClean="0"/>
              <a:pPr/>
              <a:t>28/05/2012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695B-3B74-4DBF-B25B-42AF29E867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06DB-6221-4CFD-A238-4CFED75C8276}" type="datetimeFigureOut">
              <a:rPr lang="es-ES" smtClean="0"/>
              <a:pPr/>
              <a:t>28/05/2012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695B-3B74-4DBF-B25B-42AF29E867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06DB-6221-4CFD-A238-4CFED75C8276}" type="datetimeFigureOut">
              <a:rPr lang="es-ES" smtClean="0"/>
              <a:pPr/>
              <a:t>28/05/2012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695B-3B74-4DBF-B25B-42AF29E867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06DB-6221-4CFD-A238-4CFED75C8276}" type="datetimeFigureOut">
              <a:rPr lang="es-ES" smtClean="0"/>
              <a:pPr/>
              <a:t>28/05/2012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695B-3B74-4DBF-B25B-42AF29E867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06DB-6221-4CFD-A238-4CFED75C8276}" type="datetimeFigureOut">
              <a:rPr lang="es-ES" smtClean="0"/>
              <a:pPr/>
              <a:t>28/05/2012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695B-3B74-4DBF-B25B-42AF29E867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06DB-6221-4CFD-A238-4CFED75C8276}" type="datetimeFigureOut">
              <a:rPr lang="es-ES" smtClean="0"/>
              <a:pPr/>
              <a:t>28/05/2012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695B-3B74-4DBF-B25B-42AF29E867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DBF10C-BD93-40B4-ADAD-F6367C803C4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5906DB-6221-4CFD-A238-4CFED75C8276}" type="datetimeFigureOut">
              <a:rPr lang="es-ES" smtClean="0"/>
              <a:pPr/>
              <a:t>28/05/2012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6695B-3B74-4DBF-B25B-42AF29E867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FBB2209-E7E9-43FD-A3F4-96E58329D05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irpano.ru/files/Manhattan-Day-New-York-USA/2-2" TargetMode="External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gi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40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42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c014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60000"/>
              <a:lumOff val="40000"/>
              <a:alpha val="55000"/>
            </a:schemeClr>
          </a:solidFill>
          <a:ln>
            <a:solidFill>
              <a:schemeClr val="accent3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62F13">
              <a:alpha val="55000"/>
            </a:srgbClr>
          </a:solidFill>
          <a:ln>
            <a:solidFill>
              <a:schemeClr val="accent3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55000"/>
            </a:schemeClr>
          </a:solidFill>
          <a:ln>
            <a:solidFill>
              <a:schemeClr val="accent3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62F13">
              <a:alpha val="55000"/>
            </a:srgbClr>
          </a:solidFill>
          <a:ln>
            <a:solidFill>
              <a:schemeClr val="accent3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357158" y="1071546"/>
            <a:ext cx="9858412" cy="618630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88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tx2">
                    <a:lumMod val="25000"/>
                  </a:schemeClr>
                </a:solidFill>
                <a:latin typeface="Matura MT Script Capitals" pitchFamily="66" charset="0"/>
              </a:rPr>
              <a:t>  </a:t>
            </a:r>
            <a:r>
              <a:rPr lang="es-ES" sz="8800" dirty="0" smtClean="0">
                <a:ln>
                  <a:solidFill>
                    <a:srgbClr val="FFFF00"/>
                  </a:solidFill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latin typeface="Matura MT Script Capitals" pitchFamily="66" charset="0"/>
              </a:rPr>
              <a:t>Nueva York</a:t>
            </a:r>
          </a:p>
          <a:p>
            <a:r>
              <a:rPr lang="es-ES" sz="8800" dirty="0" smtClean="0">
                <a:ln>
                  <a:solidFill>
                    <a:srgbClr val="FFFF00"/>
                  </a:solidFill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latin typeface="Matura MT Script Capitals" pitchFamily="66" charset="0"/>
              </a:rPr>
              <a:t>    </a:t>
            </a:r>
          </a:p>
          <a:p>
            <a:r>
              <a:rPr lang="es-ES" sz="8800" dirty="0" smtClean="0">
                <a:ln>
                  <a:solidFill>
                    <a:srgbClr val="FFFF00"/>
                  </a:solidFill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latin typeface="Matura MT Script Capitals" pitchFamily="66" charset="0"/>
              </a:rPr>
              <a:t>Desde El Aire </a:t>
            </a:r>
          </a:p>
          <a:p>
            <a:r>
              <a:rPr lang="es-ES" sz="6600" dirty="0" smtClean="0">
                <a:ln>
                  <a:solidFill>
                    <a:srgbClr val="FFFF00"/>
                  </a:solidFill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latin typeface="Matura MT Script Capitals" pitchFamily="66" charset="0"/>
              </a:rPr>
              <a:t>           </a:t>
            </a:r>
          </a:p>
          <a:p>
            <a:r>
              <a:rPr lang="es-ES" sz="6600" dirty="0" smtClean="0">
                <a:ln>
                  <a:solidFill>
                    <a:srgbClr val="FFFF00"/>
                  </a:solidFill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latin typeface="Matura MT Script Capitals" pitchFamily="66" charset="0"/>
              </a:rPr>
              <a:t>                                </a:t>
            </a:r>
            <a:endParaRPr lang="es-ES" sz="8000" dirty="0">
              <a:ln>
                <a:solidFill>
                  <a:srgbClr val="FFFF00"/>
                </a:solidFill>
              </a:ln>
              <a:blipFill dpi="0" rotWithShape="1">
                <a:blip r:embed="rId4"/>
                <a:srcRect/>
                <a:tile tx="0" ty="0" sx="100000" sy="100000" flip="none" algn="tl"/>
              </a:blipFill>
              <a:latin typeface="Matura MT Script Capitals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6046677" y="5500702"/>
            <a:ext cx="3097323" cy="707886"/>
          </a:xfrm>
          <a:prstGeom prst="rect">
            <a:avLst/>
          </a:prstGeom>
          <a:noFill/>
          <a:ln>
            <a:solidFill>
              <a:srgbClr val="FF6600"/>
            </a:solidFill>
            <a:prstDash val="sysDash"/>
          </a:ln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6600"/>
                </a:solidFill>
                <a:latin typeface="Matura MT Script Capitals" pitchFamily="66" charset="0"/>
              </a:rPr>
              <a:t>•No 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6600"/>
                </a:solidFill>
                <a:latin typeface="Matura MT Script Capitals" pitchFamily="66" charset="0"/>
              </a:rPr>
              <a:t>dejen de ver 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6600"/>
                </a:solidFill>
                <a:latin typeface="Matura MT Script Capitals" pitchFamily="66" charset="0"/>
              </a:rPr>
              <a:t>el viaje </a:t>
            </a:r>
          </a:p>
          <a:p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6600"/>
                </a:solidFill>
                <a:latin typeface="Matura MT Script Capitals" pitchFamily="66" charset="0"/>
              </a:rPr>
              <a:t>virtual en 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6600"/>
                </a:solidFill>
                <a:latin typeface="Matura MT Script Capitals" pitchFamily="66" charset="0"/>
              </a:rPr>
              <a:t>360º del </a:t>
            </a:r>
            <a:r>
              <a:rPr lang="es-ES" sz="2000" dirty="0" smtClean="0">
                <a:ln>
                  <a:solidFill>
                    <a:sysClr val="windowText" lastClr="000000"/>
                  </a:solidFill>
                </a:ln>
                <a:solidFill>
                  <a:srgbClr val="FF6600"/>
                </a:solidFill>
                <a:latin typeface="Matura MT Script Capitals" pitchFamily="66" charset="0"/>
              </a:rPr>
              <a:t>final•</a:t>
            </a:r>
            <a:endParaRPr lang="es-ES" sz="2000" dirty="0">
              <a:ln>
                <a:solidFill>
                  <a:sysClr val="windowText" lastClr="000000"/>
                </a:solidFill>
              </a:ln>
              <a:solidFill>
                <a:srgbClr val="FF6600"/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21000">
    <p:sndAc>
      <p:stSnd>
        <p:snd r:embed="rId2" name="frank sinatra - new york, new york19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uces-de-new-york-2050x1250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Onda"/>
          <p:cNvSpPr/>
          <p:nvPr/>
        </p:nvSpPr>
        <p:spPr>
          <a:xfrm>
            <a:off x="0" y="0"/>
            <a:ext cx="9144000" cy="2000264"/>
          </a:xfrm>
          <a:prstGeom prst="wave">
            <a:avLst>
              <a:gd name="adj1" fmla="val 12500"/>
              <a:gd name="adj2" fmla="val -625"/>
            </a:avLst>
          </a:prstGeom>
          <a:gradFill flip="none" rotWithShape="1">
            <a:gsLst>
              <a:gs pos="33000">
                <a:schemeClr val="bg2">
                  <a:lumMod val="75000"/>
                  <a:alpha val="7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>
            <a:off x="0" y="1571612"/>
            <a:ext cx="9144000" cy="2000264"/>
          </a:xfrm>
          <a:prstGeom prst="wave">
            <a:avLst>
              <a:gd name="adj1" fmla="val 12500"/>
              <a:gd name="adj2" fmla="val -625"/>
            </a:avLst>
          </a:prstGeom>
          <a:gradFill flip="none" rotWithShape="1">
            <a:gsLst>
              <a:gs pos="33000">
                <a:schemeClr val="bg2">
                  <a:lumMod val="75000"/>
                  <a:alpha val="7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0" y="3214686"/>
            <a:ext cx="9144000" cy="2000264"/>
          </a:xfrm>
          <a:prstGeom prst="wave">
            <a:avLst>
              <a:gd name="adj1" fmla="val 12500"/>
              <a:gd name="adj2" fmla="val -625"/>
            </a:avLst>
          </a:prstGeom>
          <a:gradFill flip="none" rotWithShape="1">
            <a:gsLst>
              <a:gs pos="33000">
                <a:schemeClr val="bg2">
                  <a:lumMod val="75000"/>
                  <a:alpha val="7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0" y="4857736"/>
            <a:ext cx="9144000" cy="2000264"/>
          </a:xfrm>
          <a:prstGeom prst="wave">
            <a:avLst>
              <a:gd name="adj1" fmla="val 12500"/>
              <a:gd name="adj2" fmla="val -625"/>
            </a:avLst>
          </a:prstGeom>
          <a:gradFill flip="none" rotWithShape="1">
            <a:gsLst>
              <a:gs pos="33000">
                <a:schemeClr val="bg2">
                  <a:lumMod val="75000"/>
                  <a:alpha val="7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mer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Intercalar"/>
          <p:cNvSpPr/>
          <p:nvPr/>
        </p:nvSpPr>
        <p:spPr>
          <a:xfrm>
            <a:off x="0" y="857232"/>
            <a:ext cx="2714612" cy="4357694"/>
          </a:xfrm>
          <a:prstGeom prst="flowChartCollate">
            <a:avLst/>
          </a:prstGeom>
          <a:gradFill>
            <a:gsLst>
              <a:gs pos="46000">
                <a:schemeClr val="bg2">
                  <a:lumMod val="60000"/>
                  <a:lumOff val="40000"/>
                  <a:alpha val="5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Intercalar"/>
          <p:cNvSpPr/>
          <p:nvPr/>
        </p:nvSpPr>
        <p:spPr>
          <a:xfrm>
            <a:off x="3143240" y="928670"/>
            <a:ext cx="2786082" cy="4357694"/>
          </a:xfrm>
          <a:prstGeom prst="flowChartCollate">
            <a:avLst/>
          </a:prstGeom>
          <a:gradFill>
            <a:gsLst>
              <a:gs pos="46000">
                <a:schemeClr val="bg2">
                  <a:lumMod val="60000"/>
                  <a:lumOff val="40000"/>
                  <a:alpha val="5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Intercalar"/>
          <p:cNvSpPr/>
          <p:nvPr/>
        </p:nvSpPr>
        <p:spPr>
          <a:xfrm>
            <a:off x="6357918" y="928670"/>
            <a:ext cx="2786082" cy="4357694"/>
          </a:xfrm>
          <a:prstGeom prst="flowChartCollate">
            <a:avLst/>
          </a:prstGeom>
          <a:gradFill>
            <a:gsLst>
              <a:gs pos="46000">
                <a:schemeClr val="bg2">
                  <a:lumMod val="60000"/>
                  <a:lumOff val="40000"/>
                  <a:alpha val="5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91 -0.04533  L 0.125 -0.16667  L 0.158 -0.04533  L 0.249 0  L 0.158 0.04533  L 0.125 0.16667  L 0.091 0.04533  L 0 0  Z" pathEditMode="relative" ptsTypes="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91 -0.04533  L 0.125 -0.16667  L 0.158 -0.04533  L 0.249 0  L 0.158 0.04533  L 0.125 0.16667  L 0.091 0.04533  L 0 0  Z" pathEditMode="relative" ptsTypes="">
                                      <p:cBhvr>
                                        <p:cTn id="8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1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91 -0.04533  L 0.125 -0.16667  L 0.158 -0.04533  L 0.249 0  L 0.158 0.04533  L 0.125 0.16667  L 0.091 0.04533  L 0 0  Z" pathEditMode="relative" ptsTypes="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c012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1285852" y="0"/>
            <a:ext cx="6858048" cy="6858000"/>
          </a:xfrm>
          <a:prstGeom prst="ellipse">
            <a:avLst/>
          </a:prstGeom>
          <a:solidFill>
            <a:schemeClr val="bg2">
              <a:lumMod val="75000"/>
              <a:alpha val="65000"/>
            </a:schemeClr>
          </a:soli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714480" y="571480"/>
            <a:ext cx="6010316" cy="5867416"/>
          </a:xfrm>
          <a:prstGeom prst="ellipse">
            <a:avLst/>
          </a:prstGeom>
          <a:solidFill>
            <a:srgbClr val="FF0000">
              <a:alpha val="65000"/>
            </a:srgbClr>
          </a:solidFill>
          <a:ln>
            <a:solidFill>
              <a:srgbClr val="FF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143108" y="928670"/>
            <a:ext cx="5234022" cy="5162560"/>
          </a:xfrm>
          <a:prstGeom prst="ellipse">
            <a:avLst/>
          </a:prstGeom>
          <a:solidFill>
            <a:schemeClr val="accent6">
              <a:lumMod val="60000"/>
              <a:lumOff val="40000"/>
              <a:alpha val="65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500298" y="1285860"/>
            <a:ext cx="4386290" cy="4386266"/>
          </a:xfrm>
          <a:prstGeom prst="ellipse">
            <a:avLst/>
          </a:prstGeom>
          <a:solidFill>
            <a:schemeClr val="accent2">
              <a:lumMod val="40000"/>
              <a:lumOff val="60000"/>
              <a:alpha val="49804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c001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0"/>
                            </p:stCondLst>
                            <p:childTnLst>
                              <p:par>
                                <p:cTn id="44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c004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857224" cy="6858000"/>
          </a:xfrm>
          <a:prstGeom prst="rect">
            <a:avLst/>
          </a:prstGeom>
          <a:solidFill>
            <a:schemeClr val="bg2">
              <a:lumMod val="75000"/>
              <a:alpha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7224" y="0"/>
            <a:ext cx="857224" cy="6858000"/>
          </a:xfrm>
          <a:prstGeom prst="rect">
            <a:avLst/>
          </a:prstGeom>
          <a:solidFill>
            <a:schemeClr val="tx1">
              <a:lumMod val="65000"/>
              <a:alpha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714480" y="0"/>
            <a:ext cx="857224" cy="6858000"/>
          </a:xfrm>
          <a:prstGeom prst="rect">
            <a:avLst/>
          </a:prstGeom>
          <a:solidFill>
            <a:schemeClr val="bg2">
              <a:lumMod val="75000"/>
              <a:alpha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571736" y="0"/>
            <a:ext cx="857224" cy="6858000"/>
          </a:xfrm>
          <a:prstGeom prst="rect">
            <a:avLst/>
          </a:prstGeom>
          <a:solidFill>
            <a:schemeClr val="tx1">
              <a:lumMod val="65000"/>
              <a:alpha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428992" y="0"/>
            <a:ext cx="857224" cy="6858000"/>
          </a:xfrm>
          <a:prstGeom prst="rect">
            <a:avLst/>
          </a:prstGeom>
          <a:solidFill>
            <a:schemeClr val="bg2">
              <a:lumMod val="75000"/>
              <a:alpha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286248" y="0"/>
            <a:ext cx="857224" cy="6858000"/>
          </a:xfrm>
          <a:prstGeom prst="rect">
            <a:avLst/>
          </a:prstGeom>
          <a:solidFill>
            <a:schemeClr val="tx1">
              <a:lumMod val="65000"/>
              <a:alpha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143504" y="0"/>
            <a:ext cx="857224" cy="6858000"/>
          </a:xfrm>
          <a:prstGeom prst="rect">
            <a:avLst/>
          </a:prstGeom>
          <a:solidFill>
            <a:schemeClr val="bg2">
              <a:lumMod val="75000"/>
              <a:alpha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000760" y="0"/>
            <a:ext cx="857224" cy="6858000"/>
          </a:xfrm>
          <a:prstGeom prst="rect">
            <a:avLst/>
          </a:prstGeom>
          <a:solidFill>
            <a:schemeClr val="tx1">
              <a:lumMod val="65000"/>
              <a:alpha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858016" y="0"/>
            <a:ext cx="857224" cy="6858000"/>
          </a:xfrm>
          <a:prstGeom prst="rect">
            <a:avLst/>
          </a:prstGeom>
          <a:solidFill>
            <a:schemeClr val="bg2">
              <a:lumMod val="75000"/>
              <a:alpha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715272" y="0"/>
            <a:ext cx="785818" cy="6858000"/>
          </a:xfrm>
          <a:prstGeom prst="rect">
            <a:avLst/>
          </a:prstGeom>
          <a:solidFill>
            <a:schemeClr val="tx1">
              <a:lumMod val="65000"/>
              <a:alpha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8501090" y="0"/>
            <a:ext cx="642910" cy="6858000"/>
          </a:xfrm>
          <a:prstGeom prst="rect">
            <a:avLst/>
          </a:prstGeom>
          <a:solidFill>
            <a:schemeClr val="bg2">
              <a:lumMod val="75000"/>
              <a:alpha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0"/>
                            </p:stCondLst>
                            <p:childTnLst>
                              <p:par>
                                <p:cTn id="84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c009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solidFill>
            <a:srgbClr val="0033CC">
              <a:alpha val="50000"/>
            </a:srgbClr>
          </a:soli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714348" y="428604"/>
            <a:ext cx="7939110" cy="6010292"/>
          </a:xfrm>
          <a:prstGeom prst="ellipse">
            <a:avLst/>
          </a:prstGeom>
          <a:solidFill>
            <a:srgbClr val="FFC000">
              <a:alpha val="50000"/>
            </a:srgbClr>
          </a:soli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1428728" y="857232"/>
            <a:ext cx="6572296" cy="5233998"/>
          </a:xfrm>
          <a:prstGeom prst="ellipse">
            <a:avLst/>
          </a:prstGeom>
          <a:solidFill>
            <a:srgbClr val="0033CC">
              <a:alpha val="50000"/>
            </a:srgbClr>
          </a:solidFill>
          <a:ln>
            <a:solidFill>
              <a:srgbClr val="0033CC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285984" y="1285860"/>
            <a:ext cx="4938746" cy="4386266"/>
          </a:xfrm>
          <a:prstGeom prst="ellipse">
            <a:avLst/>
          </a:prstGeom>
          <a:solidFill>
            <a:srgbClr val="FFC000">
              <a:alpha val="50000"/>
            </a:srgbClr>
          </a:solidFill>
          <a:ln>
            <a:solidFill>
              <a:srgbClr val="0033CC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8" dur="5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2" dur="5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c015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nector fuera de página"/>
          <p:cNvSpPr/>
          <p:nvPr/>
        </p:nvSpPr>
        <p:spPr>
          <a:xfrm rot="10800000">
            <a:off x="0" y="0"/>
            <a:ext cx="1714512" cy="6858000"/>
          </a:xfrm>
          <a:prstGeom prst="flowChartOffpageConnector">
            <a:avLst/>
          </a:prstGeom>
          <a:gradFill>
            <a:gsLst>
              <a:gs pos="36000">
                <a:schemeClr val="bg2">
                  <a:lumMod val="75000"/>
                  <a:alpha val="29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nector fuera de página"/>
          <p:cNvSpPr/>
          <p:nvPr/>
        </p:nvSpPr>
        <p:spPr>
          <a:xfrm rot="10800000">
            <a:off x="7429520" y="0"/>
            <a:ext cx="1714480" cy="6858000"/>
          </a:xfrm>
          <a:prstGeom prst="flowChartOffpageConnector">
            <a:avLst/>
          </a:prstGeom>
          <a:gradFill>
            <a:gsLst>
              <a:gs pos="36000">
                <a:schemeClr val="bg2">
                  <a:lumMod val="75000"/>
                  <a:alpha val="29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nector fuera de página"/>
          <p:cNvSpPr/>
          <p:nvPr/>
        </p:nvSpPr>
        <p:spPr>
          <a:xfrm rot="10800000">
            <a:off x="1785918" y="1500198"/>
            <a:ext cx="1785950" cy="5357802"/>
          </a:xfrm>
          <a:prstGeom prst="flowChartOffpageConnector">
            <a:avLst/>
          </a:prstGeom>
          <a:gradFill>
            <a:gsLst>
              <a:gs pos="36000">
                <a:schemeClr val="bg2">
                  <a:lumMod val="75000"/>
                  <a:alpha val="29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nector fuera de página"/>
          <p:cNvSpPr/>
          <p:nvPr/>
        </p:nvSpPr>
        <p:spPr>
          <a:xfrm rot="10800000">
            <a:off x="5572132" y="1500198"/>
            <a:ext cx="1714512" cy="5357802"/>
          </a:xfrm>
          <a:prstGeom prst="flowChartOffpageConnector">
            <a:avLst/>
          </a:prstGeom>
          <a:gradFill>
            <a:gsLst>
              <a:gs pos="36000">
                <a:schemeClr val="bg2">
                  <a:lumMod val="75000"/>
                  <a:alpha val="29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nector fuera de página"/>
          <p:cNvSpPr/>
          <p:nvPr/>
        </p:nvSpPr>
        <p:spPr>
          <a:xfrm rot="10800000">
            <a:off x="3714744" y="3357562"/>
            <a:ext cx="1785950" cy="3500438"/>
          </a:xfrm>
          <a:prstGeom prst="flowChartOffpageConnector">
            <a:avLst/>
          </a:prstGeom>
          <a:gradFill>
            <a:gsLst>
              <a:gs pos="36000">
                <a:schemeClr val="bg2">
                  <a:lumMod val="75000"/>
                  <a:alpha val="2900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3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0"/>
                            </p:stCondLst>
                            <p:childTnLst>
                              <p:par>
                                <p:cTn id="5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c017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gradFill flip="none" rotWithShape="1">
            <a:gsLst>
              <a:gs pos="8000">
                <a:schemeClr val="bg2">
                  <a:lumMod val="75000"/>
                  <a:alpha val="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4572000" cy="3429000"/>
          </a:xfrm>
          <a:prstGeom prst="rtTriangle">
            <a:avLst/>
          </a:prstGeom>
          <a:gradFill flip="none" rotWithShape="1">
            <a:gsLst>
              <a:gs pos="61000">
                <a:schemeClr val="bg2">
                  <a:lumMod val="75000"/>
                  <a:alpha val="65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572000" y="0"/>
            <a:ext cx="4572000" cy="3429000"/>
          </a:xfrm>
          <a:prstGeom prst="rtTriangle">
            <a:avLst/>
          </a:prstGeom>
          <a:gradFill flip="none" rotWithShape="1">
            <a:gsLst>
              <a:gs pos="69000">
                <a:schemeClr val="bg2">
                  <a:lumMod val="75000"/>
                  <a:alpha val="53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3429000"/>
            <a:ext cx="4572000" cy="3429000"/>
          </a:xfrm>
          <a:prstGeom prst="rtTriangle">
            <a:avLst/>
          </a:prstGeom>
          <a:gradFill flip="none" rotWithShape="1">
            <a:gsLst>
              <a:gs pos="63000">
                <a:schemeClr val="bg2">
                  <a:lumMod val="75000"/>
                  <a:alpha val="27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4572000" y="3429000"/>
            <a:ext cx="4572000" cy="3429000"/>
          </a:xfrm>
          <a:prstGeom prst="rtTriangle">
            <a:avLst/>
          </a:prstGeom>
          <a:gradFill flip="none" rotWithShape="1">
            <a:gsLst>
              <a:gs pos="62000">
                <a:schemeClr val="bg2">
                  <a:lumMod val="75000"/>
                  <a:alpha val="38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3" presetClass="exit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c016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ctángulo"/>
          <p:cNvSpPr/>
          <p:nvPr/>
        </p:nvSpPr>
        <p:spPr>
          <a:xfrm>
            <a:off x="285720" y="285728"/>
            <a:ext cx="8572560" cy="6357982"/>
          </a:xfrm>
          <a:prstGeom prst="rect">
            <a:avLst/>
          </a:prstGeom>
          <a:solidFill>
            <a:schemeClr val="bg2">
              <a:lumMod val="75000"/>
              <a:alpha val="54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00034" y="500042"/>
            <a:ext cx="8072494" cy="5857916"/>
          </a:xfrm>
          <a:prstGeom prst="rect">
            <a:avLst/>
          </a:prstGeom>
          <a:solidFill>
            <a:srgbClr val="0033CC">
              <a:alpha val="54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14348" y="714356"/>
            <a:ext cx="7643866" cy="5429288"/>
          </a:xfrm>
          <a:prstGeom prst="rect">
            <a:avLst/>
          </a:prstGeom>
          <a:solidFill>
            <a:schemeClr val="bg2">
              <a:lumMod val="60000"/>
              <a:lumOff val="40000"/>
              <a:alpha val="54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000100" y="928670"/>
            <a:ext cx="7143800" cy="5000660"/>
          </a:xfrm>
          <a:prstGeom prst="rect">
            <a:avLst/>
          </a:prstGeom>
          <a:solidFill>
            <a:srgbClr val="0033CC">
              <a:alpha val="54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c018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Hexágono"/>
          <p:cNvSpPr/>
          <p:nvPr/>
        </p:nvSpPr>
        <p:spPr>
          <a:xfrm>
            <a:off x="0" y="0"/>
            <a:ext cx="9144000" cy="6858000"/>
          </a:xfrm>
          <a:prstGeom prst="hexagon">
            <a:avLst/>
          </a:prstGeom>
          <a:gradFill flip="none" rotWithShape="1">
            <a:gsLst>
              <a:gs pos="55000">
                <a:srgbClr val="0033CC">
                  <a:alpha val="58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0" y="0"/>
            <a:ext cx="1714480" cy="3357562"/>
          </a:xfrm>
          <a:prstGeom prst="rtTriangle">
            <a:avLst/>
          </a:prstGeom>
          <a:gradFill flip="none" rotWithShape="1">
            <a:gsLst>
              <a:gs pos="63000">
                <a:srgbClr val="0033CC">
                  <a:alpha val="73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7358082" y="0"/>
            <a:ext cx="1785918" cy="3357562"/>
          </a:xfrm>
          <a:prstGeom prst="rtTriangle">
            <a:avLst/>
          </a:prstGeom>
          <a:gradFill flip="none" rotWithShape="1">
            <a:gsLst>
              <a:gs pos="63000">
                <a:srgbClr val="0033CC">
                  <a:alpha val="73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3429000"/>
            <a:ext cx="1714480" cy="3429000"/>
          </a:xfrm>
          <a:prstGeom prst="rtTriangle">
            <a:avLst/>
          </a:prstGeom>
          <a:gradFill flip="none" rotWithShape="1">
            <a:gsLst>
              <a:gs pos="63000">
                <a:srgbClr val="0033CC">
                  <a:alpha val="73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7439012" y="3429000"/>
            <a:ext cx="1704988" cy="3429000"/>
          </a:xfrm>
          <a:prstGeom prst="rtTriangle">
            <a:avLst/>
          </a:prstGeom>
          <a:gradFill flip="none" rotWithShape="1">
            <a:gsLst>
              <a:gs pos="63000">
                <a:srgbClr val="0033CC">
                  <a:alpha val="73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3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c023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4 Datos almacenados"/>
          <p:cNvSpPr/>
          <p:nvPr/>
        </p:nvSpPr>
        <p:spPr>
          <a:xfrm>
            <a:off x="0" y="0"/>
            <a:ext cx="1857356" cy="5929330"/>
          </a:xfrm>
          <a:prstGeom prst="flowChartOnlineStorage">
            <a:avLst/>
          </a:prstGeom>
          <a:gradFill flip="none" rotWithShape="1">
            <a:gsLst>
              <a:gs pos="47000">
                <a:srgbClr val="0033CC">
                  <a:alpha val="57000"/>
                </a:srgbClr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atos almacenados"/>
          <p:cNvSpPr/>
          <p:nvPr/>
        </p:nvSpPr>
        <p:spPr>
          <a:xfrm>
            <a:off x="1500166" y="0"/>
            <a:ext cx="1857356" cy="5929330"/>
          </a:xfrm>
          <a:prstGeom prst="flowChartOnlineStorage">
            <a:avLst/>
          </a:prstGeom>
          <a:gradFill flip="none" rotWithShape="1">
            <a:gsLst>
              <a:gs pos="47000">
                <a:srgbClr val="0033CC">
                  <a:alpha val="57000"/>
                </a:srgbClr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atos almacenados"/>
          <p:cNvSpPr/>
          <p:nvPr/>
        </p:nvSpPr>
        <p:spPr>
          <a:xfrm>
            <a:off x="3071802" y="0"/>
            <a:ext cx="1857356" cy="5929330"/>
          </a:xfrm>
          <a:prstGeom prst="flowChartOnlineStorage">
            <a:avLst/>
          </a:prstGeom>
          <a:gradFill flip="none" rotWithShape="1">
            <a:gsLst>
              <a:gs pos="47000">
                <a:srgbClr val="0033CC">
                  <a:alpha val="57000"/>
                </a:srgbClr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atos almacenados"/>
          <p:cNvSpPr/>
          <p:nvPr/>
        </p:nvSpPr>
        <p:spPr>
          <a:xfrm>
            <a:off x="4572000" y="0"/>
            <a:ext cx="1857356" cy="5929330"/>
          </a:xfrm>
          <a:prstGeom prst="flowChartOnlineStorage">
            <a:avLst/>
          </a:prstGeom>
          <a:gradFill flip="none" rotWithShape="1">
            <a:gsLst>
              <a:gs pos="47000">
                <a:srgbClr val="0033CC">
                  <a:alpha val="57000"/>
                </a:srgbClr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atos almacenados"/>
          <p:cNvSpPr/>
          <p:nvPr/>
        </p:nvSpPr>
        <p:spPr>
          <a:xfrm>
            <a:off x="6072198" y="0"/>
            <a:ext cx="1857356" cy="5929330"/>
          </a:xfrm>
          <a:prstGeom prst="flowChartOnlineStorage">
            <a:avLst/>
          </a:prstGeom>
          <a:gradFill flip="none" rotWithShape="1">
            <a:gsLst>
              <a:gs pos="47000">
                <a:srgbClr val="0033CC">
                  <a:alpha val="57000"/>
                </a:srgbClr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atos almacenados"/>
          <p:cNvSpPr/>
          <p:nvPr/>
        </p:nvSpPr>
        <p:spPr>
          <a:xfrm>
            <a:off x="7500958" y="0"/>
            <a:ext cx="1857356" cy="5929330"/>
          </a:xfrm>
          <a:prstGeom prst="flowChartOnlineStorage">
            <a:avLst/>
          </a:prstGeom>
          <a:gradFill flip="none" rotWithShape="1">
            <a:gsLst>
              <a:gs pos="47000">
                <a:srgbClr val="0033CC">
                  <a:alpha val="57000"/>
                </a:srgbClr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>
    <p:sndAc>
      <p:stSnd>
        <p:snd r:embed="rId2" name="frank sinatra - new york, new york19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11 0.00347 C 0.05782 0.00347 0.11285 -0.0713 0.11285 -0.1632 C 0.11285 -0.0713 0.16788 0.00208 0.23681 0.00208 C 0.16788 0.00208 0.11389 0.07824 0.11389 0.17013 C 0.11389 0.07824 0.05782 0.00347 -0.01111 0.00347 Z " pathEditMode="relative" rAng="0" ptsTypes="fffff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4 -0.07467  0.124 -0.16667  C 0.124 -0.07467  0.179 -0.00133  0.248 -0.00133  C 0.179 -0.00133  0.125 0.07467  0.125 0.16667  C 0.125 0.07467  0.069 0  0 0  Z" pathEditMode="relative" ptsTypes="">
                                      <p:cBhvr>
                                        <p:cTn id="8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1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4 -0.07467  0.124 -0.16667  C 0.124 -0.07467  0.179 -0.00133  0.248 -0.00133  C 0.179 -0.00133  0.125 0.07467  0.125 0.16667  C 0.125 0.07467  0.069 0  0 0  Z" pathEditMode="relative" ptsTypes="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4 -0.07467  0.124 -0.16667  C 0.124 -0.07467  0.179 -0.00133  0.248 -0.00133  C 0.179 -0.00133  0.125 0.07467  0.125 0.16667  C 0.125 0.07467  0.069 0  0 0  Z" pathEditMode="relative" ptsTypes="">
                                      <p:cBhvr>
                                        <p:cTn id="12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4 -0.07467  0.124 -0.16667  C 0.124 -0.07467  0.179 -0.00133  0.248 -0.00133  C 0.179 -0.00133  0.125 0.07467  0.125 0.16667  C 0.125 0.07467  0.069 0  0 0  Z" pathEditMode="relative" ptsTypes="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4 -0.07467  0.124 -0.16667  C 0.124 -0.07467  0.179 -0.00133  0.248 -0.00133  C 0.179 -0.00133  0.125 0.07467  0.125 0.16667  C 0.125 0.07467  0.069 0  0 0  Z" pathEditMode="relative" ptsTypes="">
                                      <p:cBhvr>
                                        <p:cTn id="16" dur="5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7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0"/>
                            </p:stCondLst>
                            <p:childTnLst>
                              <p:par>
                                <p:cTn id="4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c024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ortar rectángulo de esquina del mismo lado"/>
          <p:cNvSpPr/>
          <p:nvPr/>
        </p:nvSpPr>
        <p:spPr>
          <a:xfrm>
            <a:off x="2285984" y="0"/>
            <a:ext cx="4929222" cy="4143404"/>
          </a:xfrm>
          <a:prstGeom prst="snip2Same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0" y="0"/>
            <a:ext cx="3143240" cy="6072206"/>
          </a:xfrm>
          <a:prstGeom prst="diamond">
            <a:avLst/>
          </a:prstGeom>
          <a:gradFill flip="none" rotWithShape="1">
            <a:gsLst>
              <a:gs pos="47000">
                <a:srgbClr val="CC9900">
                  <a:alpha val="48000"/>
                </a:srgbClr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0" scaled="1"/>
            <a:tileRect/>
          </a:gradFill>
          <a:ln>
            <a:solidFill>
              <a:schemeClr val="accent2">
                <a:lumMod val="50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143240" y="0"/>
            <a:ext cx="3000364" cy="6072206"/>
          </a:xfrm>
          <a:prstGeom prst="diamond">
            <a:avLst/>
          </a:prstGeom>
          <a:gradFill flip="none" rotWithShape="1">
            <a:gsLst>
              <a:gs pos="47000">
                <a:srgbClr val="CC9900">
                  <a:alpha val="48000"/>
                </a:srgbClr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0" scaled="1"/>
            <a:tileRect/>
          </a:gradFill>
          <a:ln>
            <a:solidFill>
              <a:schemeClr val="accent2">
                <a:lumMod val="50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6143636" y="0"/>
            <a:ext cx="3000364" cy="6072206"/>
          </a:xfrm>
          <a:prstGeom prst="diamond">
            <a:avLst/>
          </a:prstGeom>
          <a:gradFill flip="none" rotWithShape="1">
            <a:gsLst>
              <a:gs pos="47000">
                <a:srgbClr val="CC9900">
                  <a:alpha val="48000"/>
                </a:srgbClr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0" scaled="1"/>
            <a:tileRect/>
          </a:gradFill>
          <a:ln>
            <a:solidFill>
              <a:schemeClr val="accent2">
                <a:lumMod val="50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91 -0.04533  L 0.125 -0.16667  L 0.158 -0.04533  L 0.249 0  L 0.158 0.04533  L 0.125 0.16667  L 0.091 0.04533  L 0 0  Z" pathEditMode="relative" ptsTypes="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91 -0.04533  L 0.125 -0.16667  L 0.158 -0.04533  L 0.249 0  L 0.158 0.04533  L 0.125 0.16667  L 0.091 0.04533  L 0 0  Z" pathEditMode="relative" ptsTypes="">
                                      <p:cBhvr>
                                        <p:cTn id="8" dur="5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1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91 -0.04533  L 0.125 -0.16667  L 0.158 -0.04533  L 0.249 0  L 0.158 0.04533  L 0.125 0.16667  L 0.091 0.04533  L 0 0  Z" pathEditMode="relative" ptsTypes="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c026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bo"/>
          <p:cNvSpPr/>
          <p:nvPr/>
        </p:nvSpPr>
        <p:spPr>
          <a:xfrm>
            <a:off x="357158" y="0"/>
            <a:ext cx="2071702" cy="6572272"/>
          </a:xfrm>
          <a:prstGeom prst="cub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bo"/>
          <p:cNvSpPr/>
          <p:nvPr/>
        </p:nvSpPr>
        <p:spPr>
          <a:xfrm>
            <a:off x="7643834" y="0"/>
            <a:ext cx="1500166" cy="6858000"/>
          </a:xfrm>
          <a:prstGeom prst="cub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bo"/>
          <p:cNvSpPr/>
          <p:nvPr/>
        </p:nvSpPr>
        <p:spPr>
          <a:xfrm>
            <a:off x="5929322" y="0"/>
            <a:ext cx="1714512" cy="6858000"/>
          </a:xfrm>
          <a:prstGeom prst="cub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bo"/>
          <p:cNvSpPr/>
          <p:nvPr/>
        </p:nvSpPr>
        <p:spPr>
          <a:xfrm>
            <a:off x="4286248" y="0"/>
            <a:ext cx="1643074" cy="6858000"/>
          </a:xfrm>
          <a:prstGeom prst="cub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bo"/>
          <p:cNvSpPr/>
          <p:nvPr/>
        </p:nvSpPr>
        <p:spPr>
          <a:xfrm>
            <a:off x="1357290" y="0"/>
            <a:ext cx="1428760" cy="6858000"/>
          </a:xfrm>
          <a:prstGeom prst="cub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bo"/>
          <p:cNvSpPr/>
          <p:nvPr/>
        </p:nvSpPr>
        <p:spPr>
          <a:xfrm>
            <a:off x="2786050" y="0"/>
            <a:ext cx="1571636" cy="6858000"/>
          </a:xfrm>
          <a:prstGeom prst="cub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bo"/>
          <p:cNvSpPr/>
          <p:nvPr/>
        </p:nvSpPr>
        <p:spPr>
          <a:xfrm>
            <a:off x="0" y="0"/>
            <a:ext cx="1428728" cy="6858000"/>
          </a:xfrm>
          <a:prstGeom prst="cub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c029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Franja diagonal"/>
          <p:cNvSpPr/>
          <p:nvPr/>
        </p:nvSpPr>
        <p:spPr>
          <a:xfrm>
            <a:off x="0" y="0"/>
            <a:ext cx="1000100" cy="1700194"/>
          </a:xfrm>
          <a:prstGeom prst="diagStripe">
            <a:avLst/>
          </a:pr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0"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0" y="0"/>
            <a:ext cx="1928794" cy="3071762"/>
          </a:xfrm>
          <a:prstGeom prst="diagStripe">
            <a:avLst>
              <a:gd name="adj" fmla="val 70897"/>
            </a:avLst>
          </a:prstGeom>
          <a:gradFill>
            <a:gsLst>
              <a:gs pos="35000">
                <a:srgbClr val="000082">
                  <a:alpha val="20000"/>
                </a:srgb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0"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>
            <a:off x="0" y="0"/>
            <a:ext cx="3143240" cy="4143356"/>
          </a:xfrm>
          <a:prstGeom prst="diagStripe">
            <a:avLst>
              <a:gd name="adj" fmla="val 76607"/>
            </a:avLst>
          </a:prstGeom>
          <a:gradFill>
            <a:gsLst>
              <a:gs pos="35000">
                <a:srgbClr val="000082">
                  <a:alpha val="20000"/>
                </a:srgb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0"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0" y="0"/>
            <a:ext cx="4857752" cy="5143464"/>
          </a:xfrm>
          <a:prstGeom prst="diagStripe">
            <a:avLst>
              <a:gd name="adj" fmla="val 82302"/>
            </a:avLst>
          </a:prstGeom>
          <a:gradFill>
            <a:gsLst>
              <a:gs pos="35000">
                <a:srgbClr val="000082">
                  <a:alpha val="20000"/>
                </a:srgb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0"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>
            <a:off x="0" y="0"/>
            <a:ext cx="6786578" cy="6143572"/>
          </a:xfrm>
          <a:prstGeom prst="diagStripe">
            <a:avLst>
              <a:gd name="adj" fmla="val 86213"/>
            </a:avLst>
          </a:prstGeom>
          <a:gradFill>
            <a:gsLst>
              <a:gs pos="35000">
                <a:srgbClr val="000082">
                  <a:alpha val="20000"/>
                </a:srgb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0"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>
            <a:off x="0" y="0"/>
            <a:ext cx="9144000" cy="6858000"/>
          </a:xfrm>
          <a:prstGeom prst="diagStripe">
            <a:avLst>
              <a:gd name="adj" fmla="val 90581"/>
            </a:avLst>
          </a:prstGeom>
          <a:gradFill>
            <a:gsLst>
              <a:gs pos="35000">
                <a:srgbClr val="000082">
                  <a:alpha val="20000"/>
                </a:srgb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0"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rot="16200000" flipV="1">
            <a:off x="3036079" y="750079"/>
            <a:ext cx="4286256" cy="7929586"/>
          </a:xfrm>
          <a:prstGeom prst="diagStripe">
            <a:avLst>
              <a:gd name="adj" fmla="val 89051"/>
            </a:avLst>
          </a:prstGeom>
          <a:gradFill>
            <a:gsLst>
              <a:gs pos="35000">
                <a:srgbClr val="000082">
                  <a:alpha val="20000"/>
                </a:srgb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0"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16200000" flipV="1">
            <a:off x="1643054" y="-642946"/>
            <a:ext cx="5857892" cy="9144000"/>
          </a:xfrm>
          <a:prstGeom prst="diagStripe">
            <a:avLst>
              <a:gd name="adj" fmla="val 89956"/>
            </a:avLst>
          </a:prstGeom>
          <a:gradFill>
            <a:gsLst>
              <a:gs pos="35000">
                <a:srgbClr val="000082">
                  <a:alpha val="20000"/>
                </a:srgb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0"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16200000" flipV="1">
            <a:off x="4250525" y="1964525"/>
            <a:ext cx="2857496" cy="6929454"/>
          </a:xfrm>
          <a:prstGeom prst="diagStripe">
            <a:avLst>
              <a:gd name="adj" fmla="val 83376"/>
            </a:avLst>
          </a:prstGeom>
          <a:gradFill>
            <a:gsLst>
              <a:gs pos="35000">
                <a:srgbClr val="000082">
                  <a:alpha val="20000"/>
                </a:srgb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0"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16200000" flipV="1">
            <a:off x="5322095" y="3036095"/>
            <a:ext cx="1857364" cy="5786446"/>
          </a:xfrm>
          <a:prstGeom prst="diagStripe">
            <a:avLst>
              <a:gd name="adj" fmla="val 73756"/>
            </a:avLst>
          </a:prstGeom>
          <a:gradFill>
            <a:gsLst>
              <a:gs pos="35000">
                <a:srgbClr val="000082">
                  <a:alpha val="20000"/>
                </a:srgb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0"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16200000" flipV="1">
            <a:off x="6607979" y="4321979"/>
            <a:ext cx="928670" cy="4143372"/>
          </a:xfrm>
          <a:prstGeom prst="diagStripe">
            <a:avLst>
              <a:gd name="adj" fmla="val 59678"/>
            </a:avLst>
          </a:prstGeom>
          <a:gradFill>
            <a:gsLst>
              <a:gs pos="35000">
                <a:srgbClr val="000082">
                  <a:alpha val="20000"/>
                </a:srgb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0"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c031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56000">
                <a:schemeClr val="tx1">
                  <a:lumMod val="75000"/>
                  <a:alpha val="58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285728"/>
            <a:ext cx="8501122" cy="6357982"/>
          </a:xfrm>
          <a:prstGeom prst="rect">
            <a:avLst/>
          </a:prstGeom>
          <a:gradFill flip="none" rotWithShape="1">
            <a:gsLst>
              <a:gs pos="56000">
                <a:schemeClr val="tx1">
                  <a:lumMod val="75000"/>
                  <a:alpha val="58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c033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5400000">
            <a:off x="2250277" y="-35723"/>
            <a:ext cx="4643446" cy="9144000"/>
          </a:xfrm>
          <a:prstGeom prst="triangle">
            <a:avLst>
              <a:gd name="adj" fmla="val 48986"/>
            </a:avLst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2285996" y="-2285996"/>
            <a:ext cx="4572008" cy="9144000"/>
          </a:xfrm>
          <a:prstGeom prst="triangle">
            <a:avLst>
              <a:gd name="adj" fmla="val 47864"/>
            </a:avLst>
          </a:prstGeom>
          <a:solidFill>
            <a:schemeClr val="accent3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2000240"/>
          </a:xfrm>
          <a:prstGeom prst="rtTriangl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5400000">
            <a:off x="3464723" y="-3464723"/>
            <a:ext cx="2214554" cy="9144000"/>
          </a:xfrm>
          <a:prstGeom prst="rtTriangle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0" y="4500570"/>
            <a:ext cx="9144000" cy="2357430"/>
          </a:xfrm>
          <a:prstGeom prst="rtTriangle">
            <a:avLst/>
          </a:prstGeom>
          <a:solidFill>
            <a:schemeClr val="accent3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solidFill>
              <a:schemeClr val="accent6">
                <a:lumMod val="50000"/>
              </a:schemeClr>
            </a:solidFill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c037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285720" y="285728"/>
            <a:ext cx="8501122" cy="6286544"/>
          </a:xfrm>
          <a:prstGeom prst="rect">
            <a:avLst/>
          </a:prstGeom>
          <a:gradFill flip="none" rotWithShape="1">
            <a:gsLst>
              <a:gs pos="47000">
                <a:schemeClr val="bg1">
                  <a:alpha val="69000"/>
                </a:schemeClr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71472" y="428604"/>
            <a:ext cx="8001056" cy="5786478"/>
          </a:xfrm>
          <a:prstGeom prst="rect">
            <a:avLst/>
          </a:prstGeom>
          <a:gradFill flip="none" rotWithShape="1">
            <a:gsLst>
              <a:gs pos="47000">
                <a:schemeClr val="bg1">
                  <a:alpha val="69000"/>
                </a:schemeClr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2700000" scaled="1"/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24" y="714356"/>
            <a:ext cx="7367638" cy="5224498"/>
          </a:xfrm>
          <a:prstGeom prst="rect">
            <a:avLst/>
          </a:prstGeom>
          <a:gradFill flip="none" rotWithShape="1">
            <a:gsLst>
              <a:gs pos="47000">
                <a:schemeClr val="bg1">
                  <a:alpha val="69000"/>
                </a:schemeClr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2700000" scaled="1"/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142976" y="928670"/>
            <a:ext cx="6786610" cy="4652994"/>
          </a:xfrm>
          <a:prstGeom prst="rect">
            <a:avLst/>
          </a:prstGeom>
          <a:gradFill flip="none" rotWithShape="1">
            <a:gsLst>
              <a:gs pos="47000">
                <a:schemeClr val="bg1">
                  <a:alpha val="69000"/>
                </a:schemeClr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c042.jpg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0"/>
            <a:ext cx="8786842" cy="6858000"/>
          </a:xfrm>
          <a:prstGeom prst="ellipse">
            <a:avLst/>
          </a:prstGeom>
          <a:gradFill flip="none" rotWithShape="1">
            <a:gsLst>
              <a:gs pos="46000">
                <a:schemeClr val="tx1">
                  <a:alpha val="2000"/>
                </a:schemeClr>
              </a:gs>
              <a:gs pos="13000">
                <a:srgbClr val="0047FF"/>
              </a:gs>
              <a:gs pos="28000">
                <a:srgbClr val="000082"/>
              </a:gs>
              <a:gs pos="59000">
                <a:srgbClr val="0047FF"/>
              </a:gs>
              <a:gs pos="58000">
                <a:srgbClr val="000082"/>
              </a:gs>
              <a:gs pos="37000">
                <a:srgbClr val="0047FF"/>
              </a:gs>
              <a:gs pos="87000">
                <a:srgbClr val="000082"/>
              </a:gs>
              <a:gs pos="55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714348" y="214290"/>
            <a:ext cx="7510514" cy="6429420"/>
          </a:xfrm>
          <a:prstGeom prst="ellipse">
            <a:avLst/>
          </a:prstGeom>
          <a:gradFill flip="none" rotWithShape="1">
            <a:gsLst>
              <a:gs pos="41000">
                <a:schemeClr val="tx1">
                  <a:alpha val="18000"/>
                </a:schemeClr>
              </a:gs>
              <a:gs pos="13000">
                <a:srgbClr val="0047FF"/>
              </a:gs>
              <a:gs pos="28000">
                <a:srgbClr val="000082"/>
              </a:gs>
              <a:gs pos="59000">
                <a:srgbClr val="0047FF"/>
              </a:gs>
              <a:gs pos="58000">
                <a:srgbClr val="000082"/>
              </a:gs>
              <a:gs pos="37000">
                <a:srgbClr val="0047FF"/>
              </a:gs>
              <a:gs pos="87000">
                <a:srgbClr val="000082"/>
              </a:gs>
              <a:gs pos="55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1357290" y="571480"/>
            <a:ext cx="6162716" cy="5715040"/>
          </a:xfrm>
          <a:prstGeom prst="ellipse">
            <a:avLst/>
          </a:prstGeom>
          <a:gradFill flip="none" rotWithShape="1">
            <a:gsLst>
              <a:gs pos="41000">
                <a:schemeClr val="tx1">
                  <a:alpha val="18000"/>
                </a:schemeClr>
              </a:gs>
              <a:gs pos="13000">
                <a:srgbClr val="0047FF"/>
              </a:gs>
              <a:gs pos="28000">
                <a:srgbClr val="000082"/>
              </a:gs>
              <a:gs pos="59000">
                <a:srgbClr val="0047FF"/>
              </a:gs>
              <a:gs pos="58000">
                <a:srgbClr val="000082"/>
              </a:gs>
              <a:gs pos="37000">
                <a:srgbClr val="0047FF"/>
              </a:gs>
              <a:gs pos="87000">
                <a:srgbClr val="000082"/>
              </a:gs>
              <a:gs pos="55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071670" y="1285860"/>
            <a:ext cx="4929222" cy="4286280"/>
          </a:xfrm>
          <a:prstGeom prst="ellipse">
            <a:avLst/>
          </a:prstGeom>
          <a:gradFill flip="none" rotWithShape="1">
            <a:gsLst>
              <a:gs pos="41000">
                <a:schemeClr val="tx1">
                  <a:alpha val="18000"/>
                </a:schemeClr>
              </a:gs>
              <a:gs pos="13000">
                <a:srgbClr val="0047FF"/>
              </a:gs>
              <a:gs pos="28000">
                <a:srgbClr val="000082"/>
              </a:gs>
              <a:gs pos="59000">
                <a:srgbClr val="0047FF"/>
              </a:gs>
              <a:gs pos="58000">
                <a:srgbClr val="000082"/>
              </a:gs>
              <a:gs pos="37000">
                <a:srgbClr val="0047FF"/>
              </a:gs>
              <a:gs pos="87000">
                <a:srgbClr val="000082"/>
              </a:gs>
              <a:gs pos="55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2928926" y="2000240"/>
            <a:ext cx="3143272" cy="2795606"/>
          </a:xfrm>
          <a:prstGeom prst="ellipse">
            <a:avLst/>
          </a:prstGeom>
          <a:gradFill flip="none" rotWithShape="1">
            <a:gsLst>
              <a:gs pos="41000">
                <a:schemeClr val="tx1">
                  <a:alpha val="18000"/>
                </a:schemeClr>
              </a:gs>
              <a:gs pos="13000">
                <a:srgbClr val="0047FF"/>
              </a:gs>
              <a:gs pos="28000">
                <a:srgbClr val="000082"/>
              </a:gs>
              <a:gs pos="59000">
                <a:srgbClr val="0047FF"/>
              </a:gs>
              <a:gs pos="58000">
                <a:srgbClr val="000082"/>
              </a:gs>
              <a:gs pos="37000">
                <a:srgbClr val="0047FF"/>
              </a:gs>
              <a:gs pos="87000">
                <a:srgbClr val="000082"/>
              </a:gs>
              <a:gs pos="55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3643306" y="2500306"/>
            <a:ext cx="1509722" cy="1590684"/>
          </a:xfrm>
          <a:prstGeom prst="ellipse">
            <a:avLst/>
          </a:prstGeom>
          <a:gradFill flip="none" rotWithShape="1">
            <a:gsLst>
              <a:gs pos="41000">
                <a:schemeClr val="tx1">
                  <a:alpha val="18000"/>
                </a:schemeClr>
              </a:gs>
              <a:gs pos="13000">
                <a:srgbClr val="0047FF"/>
              </a:gs>
              <a:gs pos="28000">
                <a:srgbClr val="000082"/>
              </a:gs>
              <a:gs pos="59000">
                <a:srgbClr val="0047FF"/>
              </a:gs>
              <a:gs pos="58000">
                <a:srgbClr val="000082"/>
              </a:gs>
              <a:gs pos="37000">
                <a:srgbClr val="0047FF"/>
              </a:gs>
              <a:gs pos="87000">
                <a:srgbClr val="000082"/>
              </a:gs>
              <a:gs pos="55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c045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gradFill>
            <a:gsLst>
              <a:gs pos="41000">
                <a:schemeClr val="tx1">
                  <a:alpha val="18000"/>
                </a:schemeClr>
              </a:gs>
              <a:gs pos="13000">
                <a:srgbClr val="0047FF"/>
              </a:gs>
              <a:gs pos="28000">
                <a:srgbClr val="000082"/>
              </a:gs>
              <a:gs pos="59000">
                <a:srgbClr val="0047FF"/>
              </a:gs>
              <a:gs pos="58000">
                <a:srgbClr val="000082"/>
              </a:gs>
              <a:gs pos="37000">
                <a:srgbClr val="0047FF"/>
              </a:gs>
              <a:gs pos="87000">
                <a:srgbClr val="000082"/>
              </a:gs>
              <a:gs pos="55000">
                <a:srgbClr val="0047FF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642910" y="357166"/>
            <a:ext cx="8001056" cy="6000792"/>
          </a:xfrm>
          <a:prstGeom prst="diamond">
            <a:avLst/>
          </a:prstGeom>
          <a:gradFill>
            <a:gsLst>
              <a:gs pos="41000">
                <a:schemeClr val="tx1">
                  <a:alpha val="18000"/>
                </a:schemeClr>
              </a:gs>
              <a:gs pos="13000">
                <a:srgbClr val="0047FF"/>
              </a:gs>
              <a:gs pos="28000">
                <a:srgbClr val="000082"/>
              </a:gs>
              <a:gs pos="59000">
                <a:srgbClr val="0047FF"/>
              </a:gs>
              <a:gs pos="58000">
                <a:srgbClr val="000082"/>
              </a:gs>
              <a:gs pos="37000">
                <a:srgbClr val="0047FF"/>
              </a:gs>
              <a:gs pos="87000">
                <a:srgbClr val="000082"/>
              </a:gs>
              <a:gs pos="55000">
                <a:srgbClr val="0047FF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142976" y="714356"/>
            <a:ext cx="7010448" cy="5205450"/>
          </a:xfrm>
          <a:prstGeom prst="diamond">
            <a:avLst/>
          </a:prstGeom>
          <a:gradFill>
            <a:gsLst>
              <a:gs pos="41000">
                <a:schemeClr val="tx1">
                  <a:alpha val="18000"/>
                </a:schemeClr>
              </a:gs>
              <a:gs pos="13000">
                <a:srgbClr val="0047FF"/>
              </a:gs>
              <a:gs pos="28000">
                <a:srgbClr val="000082"/>
              </a:gs>
              <a:gs pos="59000">
                <a:srgbClr val="0047FF"/>
              </a:gs>
              <a:gs pos="58000">
                <a:srgbClr val="000082"/>
              </a:gs>
              <a:gs pos="37000">
                <a:srgbClr val="0047FF"/>
              </a:gs>
              <a:gs pos="87000">
                <a:srgbClr val="000082"/>
              </a:gs>
              <a:gs pos="55000">
                <a:srgbClr val="0047FF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643042" y="1071546"/>
            <a:ext cx="6143668" cy="4562508"/>
          </a:xfrm>
          <a:prstGeom prst="diamond">
            <a:avLst/>
          </a:prstGeom>
          <a:gradFill>
            <a:gsLst>
              <a:gs pos="41000">
                <a:schemeClr val="tx1">
                  <a:alpha val="18000"/>
                </a:schemeClr>
              </a:gs>
              <a:gs pos="13000">
                <a:srgbClr val="0047FF"/>
              </a:gs>
              <a:gs pos="28000">
                <a:srgbClr val="000082"/>
              </a:gs>
              <a:gs pos="59000">
                <a:srgbClr val="0047FF"/>
              </a:gs>
              <a:gs pos="58000">
                <a:srgbClr val="000082"/>
              </a:gs>
              <a:gs pos="37000">
                <a:srgbClr val="0047FF"/>
              </a:gs>
              <a:gs pos="87000">
                <a:srgbClr val="000082"/>
              </a:gs>
              <a:gs pos="55000">
                <a:srgbClr val="0047FF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928794" y="1500174"/>
            <a:ext cx="5500726" cy="3776690"/>
          </a:xfrm>
          <a:prstGeom prst="diamond">
            <a:avLst/>
          </a:prstGeom>
          <a:gradFill>
            <a:gsLst>
              <a:gs pos="41000">
                <a:schemeClr val="tx1">
                  <a:alpha val="18000"/>
                </a:schemeClr>
              </a:gs>
              <a:gs pos="13000">
                <a:srgbClr val="0047FF"/>
              </a:gs>
              <a:gs pos="28000">
                <a:srgbClr val="000082"/>
              </a:gs>
              <a:gs pos="59000">
                <a:srgbClr val="0047FF"/>
              </a:gs>
              <a:gs pos="58000">
                <a:srgbClr val="000082"/>
              </a:gs>
              <a:gs pos="37000">
                <a:srgbClr val="0047FF"/>
              </a:gs>
              <a:gs pos="87000">
                <a:srgbClr val="000082"/>
              </a:gs>
              <a:gs pos="55000">
                <a:srgbClr val="0047FF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c046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Placa"/>
          <p:cNvSpPr/>
          <p:nvPr/>
        </p:nvSpPr>
        <p:spPr>
          <a:xfrm>
            <a:off x="0" y="0"/>
            <a:ext cx="9144000" cy="6858000"/>
          </a:xfrm>
          <a:prstGeom prst="plaque">
            <a:avLst/>
          </a:prstGeom>
          <a:gradFill flip="none" rotWithShape="1">
            <a:gsLst>
              <a:gs pos="48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laca"/>
          <p:cNvSpPr/>
          <p:nvPr/>
        </p:nvSpPr>
        <p:spPr>
          <a:xfrm>
            <a:off x="285720" y="285728"/>
            <a:ext cx="8572560" cy="6224606"/>
          </a:xfrm>
          <a:prstGeom prst="plaque">
            <a:avLst/>
          </a:prstGeom>
          <a:gradFill flip="none" rotWithShape="1">
            <a:gsLst>
              <a:gs pos="48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laca"/>
          <p:cNvSpPr/>
          <p:nvPr/>
        </p:nvSpPr>
        <p:spPr>
          <a:xfrm>
            <a:off x="642910" y="714356"/>
            <a:ext cx="7643866" cy="5376874"/>
          </a:xfrm>
          <a:prstGeom prst="plaque">
            <a:avLst/>
          </a:prstGeom>
          <a:gradFill flip="none" rotWithShape="1">
            <a:gsLst>
              <a:gs pos="48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laca"/>
          <p:cNvSpPr/>
          <p:nvPr/>
        </p:nvSpPr>
        <p:spPr>
          <a:xfrm>
            <a:off x="1142976" y="1214422"/>
            <a:ext cx="6643734" cy="4429156"/>
          </a:xfrm>
          <a:prstGeom prst="plaque">
            <a:avLst/>
          </a:prstGeom>
          <a:gradFill flip="none" rotWithShape="1">
            <a:gsLst>
              <a:gs pos="48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3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c047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 redondeado"/>
          <p:cNvSpPr/>
          <p:nvPr/>
        </p:nvSpPr>
        <p:spPr>
          <a:xfrm>
            <a:off x="0" y="0"/>
            <a:ext cx="4500562" cy="3429000"/>
          </a:xfrm>
          <a:prstGeom prst="roundRect">
            <a:avLst/>
          </a:prstGeom>
          <a:gradFill flip="none" rotWithShape="1">
            <a:gsLst>
              <a:gs pos="53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 redondeado"/>
          <p:cNvSpPr/>
          <p:nvPr/>
        </p:nvSpPr>
        <p:spPr>
          <a:xfrm>
            <a:off x="4643438" y="0"/>
            <a:ext cx="4500562" cy="3357562"/>
          </a:xfrm>
          <a:prstGeom prst="roundRect">
            <a:avLst/>
          </a:prstGeom>
          <a:gradFill flip="none" rotWithShape="1">
            <a:gsLst>
              <a:gs pos="53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>
            <a:off x="0" y="3500438"/>
            <a:ext cx="4500562" cy="3357562"/>
          </a:xfrm>
          <a:prstGeom prst="roundRect">
            <a:avLst/>
          </a:prstGeom>
          <a:gradFill flip="none" rotWithShape="1">
            <a:gsLst>
              <a:gs pos="53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 redondeado"/>
          <p:cNvSpPr/>
          <p:nvPr/>
        </p:nvSpPr>
        <p:spPr>
          <a:xfrm>
            <a:off x="4643438" y="3500438"/>
            <a:ext cx="4500562" cy="3357562"/>
          </a:xfrm>
          <a:prstGeom prst="roundRect">
            <a:avLst/>
          </a:prstGeom>
          <a:gradFill flip="none" rotWithShape="1">
            <a:gsLst>
              <a:gs pos="53000">
                <a:schemeClr val="accent6">
                  <a:lumMod val="75000"/>
                  <a:alpha val="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c048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14282" y="285728"/>
            <a:ext cx="8715436" cy="6357982"/>
          </a:xfrm>
          <a:prstGeom prst="rect">
            <a:avLst/>
          </a:prstGeom>
          <a:gradFill flip="none" rotWithShape="1">
            <a:gsLst>
              <a:gs pos="33000">
                <a:schemeClr val="bg1">
                  <a:alpha val="50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65000">
                <a:schemeClr val="bg1">
                  <a:alpha val="46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14282" y="285728"/>
            <a:ext cx="8715436" cy="6357982"/>
          </a:xfrm>
          <a:prstGeom prst="rect">
            <a:avLst/>
          </a:prstGeom>
          <a:gradFill flip="none" rotWithShape="1">
            <a:gsLst>
              <a:gs pos="33000">
                <a:schemeClr val="bg1">
                  <a:alpha val="50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65000">
                <a:schemeClr val="bg1">
                  <a:alpha val="46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>
    <p:sndAc>
      <p:stSnd>
        <p:snd r:embed="rId2" name="frank sinatra - new york, new york19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c049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-214338"/>
            <a:ext cx="9144000" cy="7072338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285720" y="0"/>
            <a:ext cx="8572560" cy="6572272"/>
          </a:xfrm>
          <a:prstGeom prst="frame">
            <a:avLst/>
          </a:prstGeom>
          <a:solidFill>
            <a:schemeClr val="accent2">
              <a:lumMod val="75000"/>
              <a:alpha val="62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214414" y="857232"/>
            <a:ext cx="6715172" cy="4857784"/>
          </a:xfrm>
          <a:prstGeom prst="frame">
            <a:avLst/>
          </a:prstGeom>
          <a:solidFill>
            <a:schemeClr val="accent2">
              <a:lumMod val="60000"/>
              <a:lumOff val="40000"/>
              <a:alpha val="62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857356" y="1571612"/>
            <a:ext cx="5429288" cy="3429024"/>
          </a:xfrm>
          <a:prstGeom prst="frame">
            <a:avLst>
              <a:gd name="adj1" fmla="val 15718"/>
            </a:avLst>
          </a:prstGeom>
          <a:solidFill>
            <a:schemeClr val="accent2">
              <a:lumMod val="75000"/>
              <a:alpha val="62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428860" y="2143116"/>
            <a:ext cx="4286280" cy="2286016"/>
          </a:xfrm>
          <a:prstGeom prst="frame">
            <a:avLst>
              <a:gd name="adj1" fmla="val 21235"/>
            </a:avLst>
          </a:prstGeom>
          <a:solidFill>
            <a:schemeClr val="accent2">
              <a:lumMod val="60000"/>
              <a:lumOff val="40000"/>
              <a:alpha val="62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c050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36000">
                <a:schemeClr val="accent6">
                  <a:lumMod val="75000"/>
                  <a:alpha val="67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36000">
                <a:schemeClr val="accent6">
                  <a:lumMod val="75000"/>
                  <a:alpha val="67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c052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1142976" y="0"/>
            <a:ext cx="685804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ubo"/>
          <p:cNvSpPr/>
          <p:nvPr/>
        </p:nvSpPr>
        <p:spPr>
          <a:xfrm>
            <a:off x="0" y="0"/>
            <a:ext cx="1142976" cy="6858000"/>
          </a:xfrm>
          <a:prstGeom prst="cub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bo"/>
          <p:cNvSpPr/>
          <p:nvPr/>
        </p:nvSpPr>
        <p:spPr>
          <a:xfrm>
            <a:off x="8001024" y="0"/>
            <a:ext cx="1142976" cy="6858000"/>
          </a:xfrm>
          <a:prstGeom prst="cub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2976" y="0"/>
            <a:ext cx="6858048" cy="6858000"/>
          </a:xfrm>
          <a:prstGeom prst="rect">
            <a:avLst/>
          </a:prstGeom>
          <a:gradFill>
            <a:gsLst>
              <a:gs pos="36000">
                <a:srgbClr val="C00000">
                  <a:alpha val="72000"/>
                </a:srgb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c053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Proceso alternativo"/>
          <p:cNvSpPr/>
          <p:nvPr/>
        </p:nvSpPr>
        <p:spPr>
          <a:xfrm>
            <a:off x="214282" y="214290"/>
            <a:ext cx="8715436" cy="6357982"/>
          </a:xfrm>
          <a:prstGeom prst="flowChartAlternateProcess">
            <a:avLst/>
          </a:prstGeom>
          <a:gradFill>
            <a:gsLst>
              <a:gs pos="31000">
                <a:srgbClr val="0033CC">
                  <a:alpha val="48000"/>
                </a:srgb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0"/>
          </a:gradFill>
          <a:ln>
            <a:solidFill>
              <a:schemeClr val="tx1">
                <a:lumMod val="6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 alternativo"/>
          <p:cNvSpPr/>
          <p:nvPr/>
        </p:nvSpPr>
        <p:spPr>
          <a:xfrm>
            <a:off x="500034" y="428604"/>
            <a:ext cx="8153456" cy="5867440"/>
          </a:xfrm>
          <a:prstGeom prst="flowChartAlternateProcess">
            <a:avLst/>
          </a:prstGeom>
          <a:gradFill>
            <a:gsLst>
              <a:gs pos="31000">
                <a:srgbClr val="0033CC">
                  <a:alpha val="48000"/>
                </a:srgb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0"/>
          </a:gradFill>
          <a:ln>
            <a:solidFill>
              <a:schemeClr val="tx1">
                <a:lumMod val="6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roceso alternativo"/>
          <p:cNvSpPr/>
          <p:nvPr/>
        </p:nvSpPr>
        <p:spPr>
          <a:xfrm>
            <a:off x="857224" y="714356"/>
            <a:ext cx="7500990" cy="5286412"/>
          </a:xfrm>
          <a:prstGeom prst="flowChartAlternateProcess">
            <a:avLst/>
          </a:prstGeom>
          <a:gradFill>
            <a:gsLst>
              <a:gs pos="31000">
                <a:srgbClr val="0033CC">
                  <a:alpha val="48000"/>
                </a:srgb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0"/>
          </a:gradFill>
          <a:ln>
            <a:solidFill>
              <a:schemeClr val="tx1">
                <a:lumMod val="6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roceso alternativo"/>
          <p:cNvSpPr/>
          <p:nvPr/>
        </p:nvSpPr>
        <p:spPr>
          <a:xfrm>
            <a:off x="1142976" y="928670"/>
            <a:ext cx="6858048" cy="4814918"/>
          </a:xfrm>
          <a:prstGeom prst="flowChartAlternateProcess">
            <a:avLst/>
          </a:prstGeom>
          <a:gradFill>
            <a:gsLst>
              <a:gs pos="31000">
                <a:srgbClr val="0033CC">
                  <a:alpha val="48000"/>
                </a:srgb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0"/>
          </a:gradFill>
          <a:ln>
            <a:solidFill>
              <a:schemeClr val="tx1">
                <a:lumMod val="6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c054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0"/>
            <a:ext cx="1428728" cy="5357826"/>
          </a:xfrm>
          <a:prstGeom prst="diamond">
            <a:avLst/>
          </a:prstGeom>
          <a:gradFill flip="none" rotWithShape="1">
            <a:gsLst>
              <a:gs pos="52000">
                <a:srgbClr val="FF0000">
                  <a:alpha val="71000"/>
                </a:srgb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  <a:tileRect/>
          </a:gradFill>
          <a:ln>
            <a:solidFill>
              <a:schemeClr val="tx1">
                <a:lumMod val="50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500166" y="0"/>
            <a:ext cx="1428728" cy="5357826"/>
          </a:xfrm>
          <a:prstGeom prst="diamond">
            <a:avLst/>
          </a:prstGeom>
          <a:gradFill flip="none" rotWithShape="1">
            <a:gsLst>
              <a:gs pos="52000">
                <a:srgbClr val="FF0000">
                  <a:alpha val="71000"/>
                </a:srgb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  <a:tileRect/>
          </a:gradFill>
          <a:ln>
            <a:solidFill>
              <a:schemeClr val="tx1">
                <a:lumMod val="50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000364" y="0"/>
            <a:ext cx="1428728" cy="5357826"/>
          </a:xfrm>
          <a:prstGeom prst="diamond">
            <a:avLst/>
          </a:prstGeom>
          <a:gradFill flip="none" rotWithShape="1">
            <a:gsLst>
              <a:gs pos="52000">
                <a:srgbClr val="FF0000">
                  <a:alpha val="71000"/>
                </a:srgb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  <a:tileRect/>
          </a:gradFill>
          <a:ln>
            <a:solidFill>
              <a:schemeClr val="tx1">
                <a:lumMod val="50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500562" y="0"/>
            <a:ext cx="1428728" cy="5357826"/>
          </a:xfrm>
          <a:prstGeom prst="diamond">
            <a:avLst/>
          </a:prstGeom>
          <a:gradFill flip="none" rotWithShape="1">
            <a:gsLst>
              <a:gs pos="52000">
                <a:srgbClr val="FF0000">
                  <a:alpha val="71000"/>
                </a:srgb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  <a:tileRect/>
          </a:gradFill>
          <a:ln>
            <a:solidFill>
              <a:schemeClr val="tx1">
                <a:lumMod val="50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6000760" y="0"/>
            <a:ext cx="1428728" cy="5357826"/>
          </a:xfrm>
          <a:prstGeom prst="diamond">
            <a:avLst/>
          </a:prstGeom>
          <a:gradFill flip="none" rotWithShape="1">
            <a:gsLst>
              <a:gs pos="52000">
                <a:srgbClr val="FF0000">
                  <a:alpha val="71000"/>
                </a:srgb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  <a:tileRect/>
          </a:gradFill>
          <a:ln>
            <a:solidFill>
              <a:schemeClr val="tx1">
                <a:lumMod val="50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7500958" y="0"/>
            <a:ext cx="1428728" cy="5357826"/>
          </a:xfrm>
          <a:prstGeom prst="diamond">
            <a:avLst/>
          </a:prstGeom>
          <a:gradFill flip="none" rotWithShape="1">
            <a:gsLst>
              <a:gs pos="52000">
                <a:srgbClr val="FF0000">
                  <a:alpha val="71000"/>
                </a:srgb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0" scaled="1"/>
            <a:tileRect/>
          </a:gradFill>
          <a:ln>
            <a:solidFill>
              <a:schemeClr val="tx1">
                <a:lumMod val="50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8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2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32 -0.00602 C 0.08525 -0.00602 0.14132 0.06875 0.14132 0.16065 C 0.14132 0.25255 0.08525 0.32731 0.01632 0.32731 C -0.0526 0.32731 -0.10869 0.25255 -0.10869 0.16065 C -0.10869 0.06875 -0.0526 -0.00602 0.01632 -0.00602 Z " pathEditMode="relative" rAng="0" ptsTypes="fffff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6" dur="5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8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4282" y="0"/>
            <a:ext cx="8929718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c055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214282" y="0"/>
            <a:ext cx="2643206" cy="2643182"/>
          </a:xfrm>
          <a:prstGeom prst="ellipse">
            <a:avLst/>
          </a:prstGeom>
          <a:gradFill flip="none" rotWithShape="1">
            <a:gsLst>
              <a:gs pos="46000">
                <a:srgbClr val="CC9900">
                  <a:alpha val="34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000232" y="1214422"/>
            <a:ext cx="2643206" cy="2643182"/>
          </a:xfrm>
          <a:prstGeom prst="ellipse">
            <a:avLst/>
          </a:prstGeom>
          <a:gradFill flip="none" rotWithShape="1">
            <a:gsLst>
              <a:gs pos="46000">
                <a:srgbClr val="CC9900">
                  <a:alpha val="34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3428992" y="2357430"/>
            <a:ext cx="2643206" cy="2643182"/>
          </a:xfrm>
          <a:prstGeom prst="ellipse">
            <a:avLst/>
          </a:prstGeom>
          <a:gradFill flip="none" rotWithShape="1">
            <a:gsLst>
              <a:gs pos="46000">
                <a:srgbClr val="CC9900">
                  <a:alpha val="34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714876" y="4000504"/>
            <a:ext cx="2643206" cy="2643182"/>
          </a:xfrm>
          <a:prstGeom prst="ellipse">
            <a:avLst/>
          </a:prstGeom>
          <a:gradFill flip="none" rotWithShape="1">
            <a:gsLst>
              <a:gs pos="46000">
                <a:srgbClr val="CC9900">
                  <a:alpha val="34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572000" y="0"/>
            <a:ext cx="2643206" cy="2643182"/>
          </a:xfrm>
          <a:prstGeom prst="ellipse">
            <a:avLst/>
          </a:prstGeom>
          <a:gradFill flip="none" rotWithShape="1">
            <a:gsLst>
              <a:gs pos="46000">
                <a:srgbClr val="CC9900">
                  <a:alpha val="34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6500794" y="1714488"/>
            <a:ext cx="2643206" cy="2643182"/>
          </a:xfrm>
          <a:prstGeom prst="ellipse">
            <a:avLst/>
          </a:prstGeom>
          <a:gradFill flip="none" rotWithShape="1">
            <a:gsLst>
              <a:gs pos="46000">
                <a:srgbClr val="CC9900">
                  <a:alpha val="34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-214346" y="2714620"/>
            <a:ext cx="2643206" cy="2643182"/>
          </a:xfrm>
          <a:prstGeom prst="ellipse">
            <a:avLst/>
          </a:prstGeom>
          <a:gradFill flip="none" rotWithShape="1">
            <a:gsLst>
              <a:gs pos="46000">
                <a:srgbClr val="CC9900">
                  <a:alpha val="34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1500166" y="4214818"/>
            <a:ext cx="2643206" cy="2643182"/>
          </a:xfrm>
          <a:prstGeom prst="ellipse">
            <a:avLst/>
          </a:prstGeom>
          <a:gradFill flip="none" rotWithShape="1">
            <a:gsLst>
              <a:gs pos="46000">
                <a:srgbClr val="CC9900">
                  <a:alpha val="34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6" dur="5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12 -0.02592 C 0.08004 -0.02592 0.13612 0.04885 0.13612 0.14074 C 0.13612 0.23264 0.08004 0.30741 0.01112 0.30741 C -0.05781 0.30741 -0.11388 0.23264 -0.11388 0.14074 C -0.11388 0.04885 -0.05781 -0.02592 0.01112 -0.02592 Z " pathEditMode="relative" rAng="0" ptsTypes="fffff">
                                      <p:cBhvr>
                                        <p:cTn id="10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6" dur="5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8" dur="5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9" presetClass="exit" presetSubtype="0" ac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0"/>
                            </p:stCondLst>
                            <p:childTnLst>
                              <p:par>
                                <p:cTn id="7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c056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14282" y="357166"/>
            <a:ext cx="4143404" cy="2857520"/>
          </a:xfrm>
          <a:prstGeom prst="rect">
            <a:avLst/>
          </a:prstGeom>
          <a:gradFill flip="none" rotWithShape="1">
            <a:gsLst>
              <a:gs pos="50000">
                <a:schemeClr val="bg2">
                  <a:lumMod val="60000"/>
                  <a:lumOff val="4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14282" y="3357562"/>
            <a:ext cx="4143404" cy="2857520"/>
          </a:xfrm>
          <a:prstGeom prst="rect">
            <a:avLst/>
          </a:prstGeom>
          <a:gradFill flip="none" rotWithShape="1">
            <a:gsLst>
              <a:gs pos="50000">
                <a:schemeClr val="bg2">
                  <a:lumMod val="60000"/>
                  <a:lumOff val="4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643438" y="285728"/>
            <a:ext cx="4143404" cy="2857520"/>
          </a:xfrm>
          <a:prstGeom prst="rect">
            <a:avLst/>
          </a:prstGeom>
          <a:gradFill flip="none" rotWithShape="1">
            <a:gsLst>
              <a:gs pos="50000">
                <a:schemeClr val="bg2">
                  <a:lumMod val="60000"/>
                  <a:lumOff val="4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643438" y="3357562"/>
            <a:ext cx="4143404" cy="2857520"/>
          </a:xfrm>
          <a:prstGeom prst="rect">
            <a:avLst/>
          </a:prstGeom>
          <a:gradFill flip="none" rotWithShape="1">
            <a:gsLst>
              <a:gs pos="50000">
                <a:schemeClr val="bg2">
                  <a:lumMod val="60000"/>
                  <a:lumOff val="4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c057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85720" y="214290"/>
            <a:ext cx="8572560" cy="6429420"/>
          </a:xfrm>
          <a:prstGeom prst="rect">
            <a:avLst/>
          </a:prstGeom>
          <a:solidFill>
            <a:srgbClr val="CC9900">
              <a:alpha val="6392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500042"/>
            <a:ext cx="7858180" cy="5786478"/>
          </a:xfrm>
          <a:prstGeom prst="rect">
            <a:avLst/>
          </a:prstGeom>
          <a:solidFill>
            <a:srgbClr val="7A5A00">
              <a:alpha val="6392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24" y="785794"/>
            <a:ext cx="7286676" cy="5143536"/>
          </a:xfrm>
          <a:prstGeom prst="rect">
            <a:avLst/>
          </a:prstGeom>
          <a:solidFill>
            <a:srgbClr val="FFC000">
              <a:alpha val="6392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38" y="1000108"/>
            <a:ext cx="6786610" cy="4643470"/>
          </a:xfrm>
          <a:prstGeom prst="rect">
            <a:avLst/>
          </a:prstGeom>
          <a:solidFill>
            <a:schemeClr val="accent6">
              <a:lumMod val="75000"/>
              <a:alpha val="6392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c059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>
            <a:off x="785786" y="0"/>
            <a:ext cx="7143800" cy="6858000"/>
          </a:xfrm>
          <a:prstGeom prst="teardrop">
            <a:avLst/>
          </a:prstGeom>
          <a:gradFill flip="none" rotWithShape="1">
            <a:gsLst>
              <a:gs pos="51000">
                <a:schemeClr val="accent6">
                  <a:lumMod val="75000"/>
                  <a:alpha val="78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200000">
            <a:off x="669645" y="26734"/>
            <a:ext cx="6804531" cy="6858000"/>
          </a:xfrm>
          <a:prstGeom prst="teardrop">
            <a:avLst/>
          </a:prstGeom>
          <a:gradFill flip="none" rotWithShape="1">
            <a:gsLst>
              <a:gs pos="51000">
                <a:schemeClr val="accent6">
                  <a:lumMod val="75000"/>
                  <a:alpha val="78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6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c060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Pentágono regular"/>
          <p:cNvSpPr/>
          <p:nvPr/>
        </p:nvSpPr>
        <p:spPr>
          <a:xfrm>
            <a:off x="0" y="0"/>
            <a:ext cx="2857520" cy="4786322"/>
          </a:xfrm>
          <a:prstGeom prst="pentagon">
            <a:avLst/>
          </a:prstGeom>
          <a:gradFill flip="none" rotWithShape="1">
            <a:gsLst>
              <a:gs pos="51000">
                <a:srgbClr val="0033CC">
                  <a:alpha val="72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entágono regular"/>
          <p:cNvSpPr/>
          <p:nvPr/>
        </p:nvSpPr>
        <p:spPr>
          <a:xfrm>
            <a:off x="2928926" y="0"/>
            <a:ext cx="3071834" cy="4786322"/>
          </a:xfrm>
          <a:prstGeom prst="pentagon">
            <a:avLst/>
          </a:prstGeom>
          <a:gradFill flip="none" rotWithShape="1">
            <a:gsLst>
              <a:gs pos="51000">
                <a:srgbClr val="0033CC">
                  <a:alpha val="72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entágono regular"/>
          <p:cNvSpPr/>
          <p:nvPr/>
        </p:nvSpPr>
        <p:spPr>
          <a:xfrm>
            <a:off x="6072198" y="0"/>
            <a:ext cx="3071802" cy="4786322"/>
          </a:xfrm>
          <a:prstGeom prst="pentagon">
            <a:avLst/>
          </a:prstGeom>
          <a:gradFill flip="none" rotWithShape="1">
            <a:gsLst>
              <a:gs pos="51000">
                <a:srgbClr val="0033CC">
                  <a:alpha val="72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8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c061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gradFill flip="none" rotWithShape="1">
            <a:gsLst>
              <a:gs pos="53000">
                <a:srgbClr val="00B050">
                  <a:alpha val="69000"/>
                </a:srgb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28596" y="500042"/>
            <a:ext cx="8429652" cy="5795978"/>
          </a:xfrm>
          <a:prstGeom prst="ellipse">
            <a:avLst/>
          </a:prstGeom>
          <a:gradFill flip="none" rotWithShape="1">
            <a:gsLst>
              <a:gs pos="53000">
                <a:srgbClr val="00B050">
                  <a:alpha val="69000"/>
                </a:srgb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785786" y="714356"/>
            <a:ext cx="7867672" cy="5348326"/>
          </a:xfrm>
          <a:prstGeom prst="ellipse">
            <a:avLst/>
          </a:prstGeom>
          <a:gradFill flip="none" rotWithShape="1">
            <a:gsLst>
              <a:gs pos="53000">
                <a:srgbClr val="00B050">
                  <a:alpha val="69000"/>
                </a:srgb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1214414" y="1071546"/>
            <a:ext cx="7091378" cy="4562508"/>
          </a:xfrm>
          <a:prstGeom prst="ellipse">
            <a:avLst/>
          </a:prstGeom>
          <a:gradFill flip="none" rotWithShape="1">
            <a:gsLst>
              <a:gs pos="53000">
                <a:srgbClr val="00B050">
                  <a:alpha val="69000"/>
                </a:srgb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4000">
    <p:sndAc>
      <p:stSnd>
        <p:snd r:embed="rId2" name="frank sinatra - new york, new york19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 -0.05067  0.075 -0.08267  0.125 -0.08267  C 0.175 -0.08267  0.22 -0.05067  0.25 0  C 0.22 0.05067  0.175 0.08267  0.125 0.08267  C 0.075 0.08267  0.03 0.05067  0 0  Z" pathEditMode="relative" ptsTypes="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 -0.05067  0.075 -0.08267  0.125 -0.08267  C 0.175 -0.08267  0.22 -0.05067  0.25 0  C 0.22 0.05067  0.175 0.08267  0.125 0.08267  C 0.075 0.08267  0.03 0.05067  0 0  Z" pathEditMode="relative" ptsTypes="">
                                      <p:cBhvr>
                                        <p:cTn id="8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1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 -0.05067  0.075 -0.08267  0.125 -0.08267  C 0.175 -0.08267  0.22 -0.05067  0.25 0  C 0.22 0.05067  0.175 0.08267  0.125 0.08267  C 0.075 0.08267  0.03 0.05067  0 0  Z" pathEditMode="relative" ptsTypes="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 -0.05067  0.075 -0.08267  0.125 -0.08267  C 0.175 -0.08267  0.22 -0.05067  0.25 0  C 0.22 0.05067  0.175 0.08267  0.125 0.08267  C 0.075 0.08267  0.03 0.05067  0 0  Z" pathEditMode="relative" ptsTypes="">
                                      <p:cBhvr>
                                        <p:cTn id="12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8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c0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14282" y="285728"/>
            <a:ext cx="8715436" cy="6286544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60000"/>
                  <a:lumOff val="40000"/>
                  <a:alpha val="78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571480"/>
            <a:ext cx="8001056" cy="5786478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60000"/>
                  <a:lumOff val="40000"/>
                  <a:alpha val="78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c064_1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Decisión"/>
          <p:cNvSpPr/>
          <p:nvPr/>
        </p:nvSpPr>
        <p:spPr>
          <a:xfrm>
            <a:off x="0" y="0"/>
            <a:ext cx="9144000" cy="6858000"/>
          </a:xfrm>
          <a:prstGeom prst="flowChartDecision">
            <a:avLst/>
          </a:prstGeom>
          <a:solidFill>
            <a:srgbClr val="00B050">
              <a:alpha val="50000"/>
            </a:srgb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571472" y="500042"/>
            <a:ext cx="7939174" cy="5715040"/>
          </a:xfrm>
          <a:prstGeom prst="flowChartDecision">
            <a:avLst/>
          </a:prstGeom>
          <a:solidFill>
            <a:schemeClr val="accent6">
              <a:lumMod val="75000"/>
              <a:alpha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1000100" y="928670"/>
            <a:ext cx="7000924" cy="4857784"/>
          </a:xfrm>
          <a:prstGeom prst="flowChartDecision">
            <a:avLst/>
          </a:prstGeom>
          <a:solidFill>
            <a:schemeClr val="accent6">
              <a:lumMod val="75000"/>
              <a:alpha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1643042" y="1357298"/>
            <a:ext cx="5715040" cy="3929090"/>
          </a:xfrm>
          <a:prstGeom prst="flowChartDecision">
            <a:avLst/>
          </a:prstGeom>
          <a:solidFill>
            <a:srgbClr val="00B050">
              <a:alpha val="50000"/>
            </a:srgb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Rectangle 23"/>
          <p:cNvSpPr>
            <a:spLocks noChangeArrowheads="1"/>
          </p:cNvSpPr>
          <p:nvPr/>
        </p:nvSpPr>
        <p:spPr bwMode="auto">
          <a:xfrm>
            <a:off x="2285984" y="2071678"/>
            <a:ext cx="4537075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7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yc0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3143240" cy="3143248"/>
          </a:xfrm>
          <a:prstGeom prst="triangle">
            <a:avLst/>
          </a:prstGeom>
          <a:solidFill>
            <a:srgbClr val="CC99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3071802" y="0"/>
            <a:ext cx="3000396" cy="3143248"/>
          </a:xfrm>
          <a:prstGeom prst="triangle">
            <a:avLst/>
          </a:prstGeom>
          <a:solidFill>
            <a:srgbClr val="CC99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6143604" y="0"/>
            <a:ext cx="3000396" cy="3143248"/>
          </a:xfrm>
          <a:prstGeom prst="triangle">
            <a:avLst/>
          </a:prstGeom>
          <a:solidFill>
            <a:srgbClr val="CC99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0" y="3714728"/>
            <a:ext cx="3000364" cy="3143272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3071802" y="3714728"/>
            <a:ext cx="3000364" cy="3143272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6143636" y="3714728"/>
            <a:ext cx="3000364" cy="3143272"/>
          </a:xfrm>
          <a:prstGeom prst="flowChartMerge">
            <a:avLst/>
          </a:prstGeom>
          <a:solidFill>
            <a:srgbClr val="CC99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4714876" y="6072206"/>
            <a:ext cx="33137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rgbClr val="FFFF00"/>
                </a:solidFill>
                <a:latin typeface="Edwardian Script ITC" pitchFamily="66" charset="0"/>
              </a:rPr>
              <a:t>Francisco del Olmo - Jazmín</a:t>
            </a:r>
            <a:endParaRPr lang="es-ES" sz="2800" dirty="0">
              <a:solidFill>
                <a:srgbClr val="FFFF00"/>
              </a:solidFill>
              <a:latin typeface="Edwardian Script ITC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0" y="1071546"/>
            <a:ext cx="84639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http://www.airpano.ru/files/Manhattan-Day-New-York-USA/2-2</a:t>
            </a:r>
            <a:endParaRPr lang="es-ES" sz="2400" b="1" dirty="0">
              <a:ln>
                <a:solidFill>
                  <a:srgbClr val="FFFF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12 Imagen" descr="x_3b8ebda4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3786182" y="714356"/>
            <a:ext cx="1333509" cy="500066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2285984" y="0"/>
            <a:ext cx="48966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Viaje  virtual  a New York  360º</a:t>
            </a:r>
            <a:endParaRPr lang="es-E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9" presetClass="exit" presetSubtype="0" ac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0"/>
                            </p:stCondLst>
                            <p:childTnLst>
                              <p:par>
                                <p:cTn id="61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5000"/>
                            </p:stCondLst>
                            <p:childTnLst>
                              <p:par>
                                <p:cTn id="7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2" grpId="0"/>
      <p:bldP spid="1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UEVA YORK DESDE EL AIR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NUEVA YORK DESDE EL AIRE</Template>
  <TotalTime>0</TotalTime>
  <Words>97</Words>
  <Application>Microsoft Office PowerPoint</Application>
  <PresentationFormat>Presentación en pantalla (4:3)</PresentationFormat>
  <Paragraphs>39</Paragraphs>
  <Slides>38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NUEVA YORK DESDE EL AIRE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2012-05-28T22:15:56Z</dcterms:created>
  <dcterms:modified xsi:type="dcterms:W3CDTF">2012-05-28T22:23:06Z</dcterms:modified>
</cp:coreProperties>
</file>