
<file path=[Content_Types].xml><?xml version="1.0" encoding="utf-8"?>
<Types xmlns="http://schemas.openxmlformats.org/package/2006/content-types">
  <Default Extension="fntdata" ContentType="application/x-fontdata"/>
  <Default Extension="gif" ContentType="image/gif"/>
  <Default Extension="jpeg" ContentType="image/jpeg"/>
  <Default Extension="png" ContentType="image/png"/>
  <Default Extension="rels" ContentType="application/vnd.openxmlformats-package.relationships+xml"/>
  <Default Extension="wav" ContentType="audio/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embedTrueTypeFonts="1" saveSubsetFonts="1">
  <p:sldMasterIdLst>
    <p:sldMasterId id="2147483648" r:id="rId1"/>
    <p:sldMasterId id="2147483660" r:id="rId2"/>
  </p:sldMasterIdLst>
  <p:notesMasterIdLst>
    <p:notesMasterId r:id="rId51"/>
  </p:notesMasterIdLst>
  <p:sldIdLst>
    <p:sldId id="256" r:id="rId3"/>
    <p:sldId id="257" r:id="rId4"/>
    <p:sldId id="314" r:id="rId5"/>
    <p:sldId id="315" r:id="rId6"/>
    <p:sldId id="310" r:id="rId7"/>
    <p:sldId id="286" r:id="rId8"/>
    <p:sldId id="258" r:id="rId9"/>
    <p:sldId id="260" r:id="rId10"/>
    <p:sldId id="261" r:id="rId11"/>
    <p:sldId id="288" r:id="rId12"/>
    <p:sldId id="287" r:id="rId13"/>
    <p:sldId id="274" r:id="rId14"/>
    <p:sldId id="269" r:id="rId15"/>
    <p:sldId id="263" r:id="rId16"/>
    <p:sldId id="275" r:id="rId17"/>
    <p:sldId id="301" r:id="rId18"/>
    <p:sldId id="291" r:id="rId19"/>
    <p:sldId id="264" r:id="rId20"/>
    <p:sldId id="267" r:id="rId21"/>
    <p:sldId id="268" r:id="rId22"/>
    <p:sldId id="270" r:id="rId23"/>
    <p:sldId id="271" r:id="rId24"/>
    <p:sldId id="276" r:id="rId25"/>
    <p:sldId id="296" r:id="rId26"/>
    <p:sldId id="278" r:id="rId27"/>
    <p:sldId id="282" r:id="rId28"/>
    <p:sldId id="283" r:id="rId29"/>
    <p:sldId id="290" r:id="rId30"/>
    <p:sldId id="284" r:id="rId31"/>
    <p:sldId id="279" r:id="rId32"/>
    <p:sldId id="320" r:id="rId33"/>
    <p:sldId id="317" r:id="rId34"/>
    <p:sldId id="309" r:id="rId35"/>
    <p:sldId id="303" r:id="rId36"/>
    <p:sldId id="304" r:id="rId37"/>
    <p:sldId id="306" r:id="rId38"/>
    <p:sldId id="308" r:id="rId39"/>
    <p:sldId id="307" r:id="rId40"/>
    <p:sldId id="305" r:id="rId41"/>
    <p:sldId id="294" r:id="rId42"/>
    <p:sldId id="318" r:id="rId43"/>
    <p:sldId id="319" r:id="rId44"/>
    <p:sldId id="295" r:id="rId45"/>
    <p:sldId id="298" r:id="rId46"/>
    <p:sldId id="299" r:id="rId47"/>
    <p:sldId id="300" r:id="rId48"/>
    <p:sldId id="312" r:id="rId49"/>
    <p:sldId id="321" r:id="rId50"/>
  </p:sldIdLst>
  <p:sldSz cx="9144000" cy="5143500" type="screen16x9"/>
  <p:notesSz cx="6858000" cy="9144000"/>
  <p:embeddedFontLst>
    <p:embeddedFont>
      <p:font typeface="Artistik CE" panose="040F0704080607010103" pitchFamily="82" charset="0"/>
      <p:regular r:id="rId52"/>
    </p:embeddedFont>
    <p:embeddedFont>
      <p:font typeface="BarbeTEE" pitchFamily="2" charset="0"/>
      <p:regular r:id="rId53"/>
    </p:embeddedFont>
    <p:embeddedFont>
      <p:font typeface="Calibri" panose="020F0502020204030204" pitchFamily="34" charset="0"/>
      <p:regular r:id="rId54"/>
      <p:bold r:id="rId55"/>
      <p:italic r:id="rId56"/>
      <p:boldItalic r:id="rId57"/>
    </p:embeddedFont>
    <p:embeddedFont>
      <p:font typeface="Castanet" pitchFamily="2" charset="0"/>
      <p:regular r:id="rId58"/>
    </p:embeddedFont>
    <p:embeddedFont>
      <p:font typeface="Kristen ITC" panose="03050502040202030202" pitchFamily="66" charset="0"/>
      <p:regular r:id="rId59"/>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sP68tsmbVJ8XlH71h0PHog==" hashData="cWeVEiiF8ZGQyqb0P4MD/ct8VhQNmpwE0bLPzHIHYISqqu3tCio+apBX+WPzOyZSY0iKNnfsCd6NlC/kVgbKCQ=="/>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2868"/>
    <a:srgbClr val="EE292B"/>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2199" autoAdjust="0"/>
    <p:restoredTop sz="94660"/>
  </p:normalViewPr>
  <p:slideViewPr>
    <p:cSldViewPr>
      <p:cViewPr varScale="1">
        <p:scale>
          <a:sx n="122" d="100"/>
          <a:sy n="122" d="100"/>
        </p:scale>
        <p:origin x="108" y="324"/>
      </p:cViewPr>
      <p:guideLst>
        <p:guide orient="horz" pos="162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font" Target="fonts/font4.fntdata"/><Relationship Id="rId63" Type="http://schemas.openxmlformats.org/officeDocument/2006/relationships/tableStyles" Target="tableStyle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font" Target="fonts/font3.fntdata"/><Relationship Id="rId62"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font" Target="fonts/font2.fntdata"/><Relationship Id="rId58" Type="http://schemas.openxmlformats.org/officeDocument/2006/relationships/font" Target="fonts/font7.fntdata"/><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font" Target="fonts/font6.fntdata"/><Relationship Id="rId61" Type="http://schemas.openxmlformats.org/officeDocument/2006/relationships/viewProps" Target="view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font" Target="fonts/font1.fntdata"/><Relationship Id="rId60"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font" Target="fonts/font5.fntdata"/><Relationship Id="rId8" Type="http://schemas.openxmlformats.org/officeDocument/2006/relationships/slide" Target="slides/slide6.xml"/><Relationship Id="rId51" Type="http://schemas.openxmlformats.org/officeDocument/2006/relationships/notesMaster" Target="notesMasters/notesMaster1.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font" Target="fonts/font8.fnt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objekt pre hlavičku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sk-SK"/>
          </a:p>
        </p:txBody>
      </p:sp>
      <p:sp>
        <p:nvSpPr>
          <p:cNvPr id="3" name="Zástupný objekt pre dátum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CA7A4F8-B996-4190-B2E6-78B60BB1231A}" type="datetimeFigureOut">
              <a:rPr lang="sk-SK" smtClean="0"/>
              <a:t>7. 3. 2020</a:t>
            </a:fld>
            <a:endParaRPr lang="sk-SK"/>
          </a:p>
        </p:txBody>
      </p:sp>
      <p:sp>
        <p:nvSpPr>
          <p:cNvPr id="4" name="Zástupný objekt pre obrázok snímky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sk-SK"/>
          </a:p>
        </p:txBody>
      </p:sp>
      <p:sp>
        <p:nvSpPr>
          <p:cNvPr id="5" name="Zástupný objekt pre poznámky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6" name="Zástupný objekt pre pätu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sk-SK"/>
          </a:p>
        </p:txBody>
      </p:sp>
      <p:sp>
        <p:nvSpPr>
          <p:cNvPr id="7" name="Zástupný objekt pre číslo snímky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ECF9C12-6410-4FE9-8FE0-4B23C7C10033}" type="slidenum">
              <a:rPr lang="sk-SK" smtClean="0"/>
              <a:t>‹#›</a:t>
            </a:fld>
            <a:endParaRPr lang="sk-SK"/>
          </a:p>
        </p:txBody>
      </p:sp>
    </p:spTree>
    <p:extLst>
      <p:ext uri="{BB962C8B-B14F-4D97-AF65-F5344CB8AC3E}">
        <p14:creationId xmlns:p14="http://schemas.microsoft.com/office/powerpoint/2010/main" val="224682313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597819"/>
            <a:ext cx="7772400" cy="1102519"/>
          </a:xfrm>
        </p:spPr>
        <p:txBody>
          <a:bodyPr/>
          <a:lstStyle/>
          <a:p>
            <a:r>
              <a:rPr lang="en-US"/>
              <a:t>Click to edit Master title style</a:t>
            </a:r>
          </a:p>
        </p:txBody>
      </p:sp>
      <p:sp>
        <p:nvSpPr>
          <p:cNvPr id="3" name="Subtitle 2"/>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9A63149E-EA8F-4C7E-A38F-65BACDB518AD}" type="datetimeFigureOut">
              <a:rPr lang="en-US" smtClean="0"/>
              <a:pPr/>
              <a:t>3/7/2020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B1D55CB8-2857-44E7-864C-F1F811A94B0C}" type="slidenum">
              <a:rPr lang="en-US" smtClean="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9A63149E-EA8F-4C7E-A38F-65BACDB518AD}" type="datetimeFigureOut">
              <a:rPr lang="en-US" smtClean="0"/>
              <a:pPr/>
              <a:t>3/7/2020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B1D55CB8-2857-44E7-864C-F1F811A94B0C}" type="slidenum">
              <a:rPr lang="en-US" smtClean="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3305176"/>
            <a:ext cx="7772400" cy="1021556"/>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A63149E-EA8F-4C7E-A38F-65BACDB518AD}" type="datetimeFigureOut">
              <a:rPr lang="en-US" smtClean="0"/>
              <a:pPr/>
              <a:t>3/7/2020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B1D55CB8-2857-44E7-864C-F1F811A94B0C}" type="slidenum">
              <a:rPr lang="en-US" smtClean="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9A63149E-EA8F-4C7E-A38F-65BACDB518AD}" type="datetimeFigureOut">
              <a:rPr lang="en-US" smtClean="0"/>
              <a:pPr/>
              <a:t>3/7/2020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B1D55CB8-2857-44E7-864C-F1F811A94B0C}" type="slidenum">
              <a:rPr lang="en-US" smtClean="0"/>
              <a:pPr/>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9A63149E-EA8F-4C7E-A38F-65BACDB518AD}" type="datetimeFigureOut">
              <a:rPr lang="en-US" smtClean="0"/>
              <a:pPr/>
              <a:t>3/7/2020</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B1D55CB8-2857-44E7-864C-F1F811A94B0C}" type="slidenum">
              <a:rPr lang="en-US" smtClean="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9A63149E-EA8F-4C7E-A38F-65BACDB518AD}" type="datetimeFigureOut">
              <a:rPr lang="en-US" smtClean="0"/>
              <a:pPr/>
              <a:t>3/7/2020</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B1D55CB8-2857-44E7-864C-F1F811A94B0C}" type="slidenum">
              <a:rPr lang="en-US" smtClean="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A63149E-EA8F-4C7E-A38F-65BACDB518AD}" type="datetimeFigureOut">
              <a:rPr lang="en-US" smtClean="0"/>
              <a:pPr/>
              <a:t>3/7/2020</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B1D55CB8-2857-44E7-864C-F1F811A94B0C}" type="slidenum">
              <a:rPr lang="en-US" smtClean="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1" y="204787"/>
            <a:ext cx="3008313" cy="871538"/>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A63149E-EA8F-4C7E-A38F-65BACDB518AD}" type="datetimeFigureOut">
              <a:rPr lang="en-US" smtClean="0"/>
              <a:pPr/>
              <a:t>3/7/2020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B1D55CB8-2857-44E7-864C-F1F811A94B0C}" type="slidenum">
              <a:rPr lang="en-US" smtClean="0"/>
              <a:pPr/>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3600450"/>
            <a:ext cx="5486400" cy="425054"/>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A63149E-EA8F-4C7E-A38F-65BACDB518AD}" type="datetimeFigureOut">
              <a:rPr lang="en-US" smtClean="0"/>
              <a:pPr/>
              <a:t>3/7/2020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B1D55CB8-2857-44E7-864C-F1F811A94B0C}" type="slidenum">
              <a:rPr lang="en-US" smtClean="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9A63149E-EA8F-4C7E-A38F-65BACDB518AD}" type="datetimeFigureOut">
              <a:rPr lang="en-US" smtClean="0"/>
              <a:pPr/>
              <a:t>3/7/2020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B1D55CB8-2857-44E7-864C-F1F811A94B0C}" type="slidenum">
              <a:rPr lang="en-US" smtClean="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05979"/>
            <a:ext cx="2057400" cy="4388644"/>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05979"/>
            <a:ext cx="6019800" cy="438864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9A63149E-EA8F-4C7E-A38F-65BACDB518AD}" type="datetimeFigureOut">
              <a:rPr lang="en-US" smtClean="0"/>
              <a:pPr/>
              <a:t>3/7/2020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B1D55CB8-2857-44E7-864C-F1F811A94B0C}" type="slidenum">
              <a:rPr lang="en-US" smtClean="0"/>
              <a:pPr/>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Nadpis 1"/>
          <p:cNvSpPr>
            <a:spLocks noGrp="1"/>
          </p:cNvSpPr>
          <p:nvPr>
            <p:ph type="ctrTitle"/>
          </p:nvPr>
        </p:nvSpPr>
        <p:spPr>
          <a:xfrm>
            <a:off x="685801" y="1597819"/>
            <a:ext cx="7772399" cy="1102519"/>
          </a:xfrm>
          <a:prstGeom prst="rect">
            <a:avLst/>
          </a:prstGeom>
        </p:spPr>
        <p:txBody>
          <a:bodyPr lIns="100794" tIns="50397" rIns="100794" bIns="50397"/>
          <a:lstStyle/>
          <a:p>
            <a:r>
              <a:rPr lang="sk-SK"/>
              <a:t>Upravte štýly predlohy textu</a:t>
            </a:r>
          </a:p>
        </p:txBody>
      </p:sp>
      <p:sp>
        <p:nvSpPr>
          <p:cNvPr id="3" name="Podnadpis 2"/>
          <p:cNvSpPr>
            <a:spLocks noGrp="1"/>
          </p:cNvSpPr>
          <p:nvPr>
            <p:ph type="subTitle" idx="1"/>
          </p:nvPr>
        </p:nvSpPr>
        <p:spPr>
          <a:xfrm>
            <a:off x="1371602" y="2914653"/>
            <a:ext cx="6400800" cy="1314450"/>
          </a:xfrm>
          <a:prstGeom prst="rect">
            <a:avLst/>
          </a:prstGeom>
        </p:spPr>
        <p:txBody>
          <a:bodyPr lIns="100794" tIns="50397" rIns="100794" bIns="50397"/>
          <a:lstStyle>
            <a:lvl1pPr marL="0" indent="0" algn="ctr">
              <a:buNone/>
              <a:defRPr/>
            </a:lvl1pPr>
            <a:lvl2pPr marL="342913" indent="0" algn="ctr">
              <a:buNone/>
              <a:defRPr/>
            </a:lvl2pPr>
            <a:lvl3pPr marL="685828" indent="0" algn="ctr">
              <a:buNone/>
              <a:defRPr/>
            </a:lvl3pPr>
            <a:lvl4pPr marL="1028741" indent="0" algn="ctr">
              <a:buNone/>
              <a:defRPr/>
            </a:lvl4pPr>
            <a:lvl5pPr marL="1371654" indent="0" algn="ctr">
              <a:buNone/>
              <a:defRPr/>
            </a:lvl5pPr>
            <a:lvl6pPr marL="1714569" indent="0" algn="ctr">
              <a:buNone/>
              <a:defRPr/>
            </a:lvl6pPr>
            <a:lvl7pPr marL="2057482" indent="0" algn="ctr">
              <a:buNone/>
              <a:defRPr/>
            </a:lvl7pPr>
            <a:lvl8pPr marL="2400395" indent="0" algn="ctr">
              <a:buNone/>
              <a:defRPr/>
            </a:lvl8pPr>
            <a:lvl9pPr marL="2743309" indent="0" algn="ctr">
              <a:buNone/>
              <a:defRPr/>
            </a:lvl9pPr>
          </a:lstStyle>
          <a:p>
            <a:r>
              <a:rPr lang="sk-SK"/>
              <a:t>Upravte štýl predlohy podnadpisov</a:t>
            </a:r>
          </a:p>
        </p:txBody>
      </p:sp>
      <p:sp>
        <p:nvSpPr>
          <p:cNvPr id="4" name="Zástupný symbol dátumu 3">
            <a:extLst>
              <a:ext uri="{FF2B5EF4-FFF2-40B4-BE49-F238E27FC236}">
                <a16:creationId xmlns:a16="http://schemas.microsoft.com/office/drawing/2014/main" id="{EA5AB849-6623-483C-B15F-33A0A6D3E7DD}"/>
              </a:ext>
            </a:extLst>
          </p:cNvPr>
          <p:cNvSpPr>
            <a:spLocks noGrp="1"/>
          </p:cNvSpPr>
          <p:nvPr>
            <p:ph type="dt" sz="half" idx="10"/>
          </p:nvPr>
        </p:nvSpPr>
        <p:spPr/>
        <p:txBody>
          <a:bodyPr/>
          <a:lstStyle>
            <a:lvl1pPr defTabSz="301243"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C7565C26-A89C-412B-8778-356E6F0DBE07}" type="datetime1">
              <a:rPr lang="sk-SK" altLang="sk-SK"/>
              <a:pPr>
                <a:defRPr/>
              </a:pPr>
              <a:t>7. 3. 2020</a:t>
            </a:fld>
            <a:endParaRPr lang="es-ES" altLang="sk-SK"/>
          </a:p>
        </p:txBody>
      </p:sp>
    </p:spTree>
    <p:extLst>
      <p:ext uri="{BB962C8B-B14F-4D97-AF65-F5344CB8AC3E}">
        <p14:creationId xmlns:p14="http://schemas.microsoft.com/office/powerpoint/2010/main" val="57823345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a:xfrm>
            <a:off x="457200" y="205978"/>
            <a:ext cx="8229600" cy="857250"/>
          </a:xfrm>
          <a:prstGeom prst="rect">
            <a:avLst/>
          </a:prstGeom>
        </p:spPr>
        <p:txBody>
          <a:bodyPr lIns="100794" tIns="50397" rIns="100794" bIns="50397"/>
          <a:lstStyle/>
          <a:p>
            <a:r>
              <a:rPr lang="sk-SK"/>
              <a:t>Upravte štýly predlohy textu</a:t>
            </a:r>
          </a:p>
        </p:txBody>
      </p:sp>
      <p:sp>
        <p:nvSpPr>
          <p:cNvPr id="3" name="Zástupný symbol obsahu 2"/>
          <p:cNvSpPr>
            <a:spLocks noGrp="1"/>
          </p:cNvSpPr>
          <p:nvPr>
            <p:ph idx="1"/>
          </p:nvPr>
        </p:nvSpPr>
        <p:spPr>
          <a:xfrm>
            <a:off x="457200" y="1200151"/>
            <a:ext cx="8229600" cy="3394472"/>
          </a:xfrm>
          <a:prstGeom prst="rect">
            <a:avLst/>
          </a:prstGeom>
        </p:spPr>
        <p:txBody>
          <a:bodyPr lIns="100794" tIns="50397" rIns="100794" bIns="50397"/>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dátumu 3">
            <a:extLst>
              <a:ext uri="{FF2B5EF4-FFF2-40B4-BE49-F238E27FC236}">
                <a16:creationId xmlns:a16="http://schemas.microsoft.com/office/drawing/2014/main" id="{CC094E58-09AB-42E4-A091-86BEF8FB5B13}"/>
              </a:ext>
            </a:extLst>
          </p:cNvPr>
          <p:cNvSpPr>
            <a:spLocks noGrp="1"/>
          </p:cNvSpPr>
          <p:nvPr>
            <p:ph type="dt" sz="half" idx="10"/>
          </p:nvPr>
        </p:nvSpPr>
        <p:spPr/>
        <p:txBody>
          <a:bodyPr/>
          <a:lstStyle>
            <a:lvl1pPr defTabSz="301243"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6B06F517-F550-4DCC-8048-40460AACE523}" type="datetime1">
              <a:rPr lang="sk-SK" altLang="sk-SK"/>
              <a:pPr>
                <a:defRPr/>
              </a:pPr>
              <a:t>7. 3. 2020</a:t>
            </a:fld>
            <a:endParaRPr lang="es-ES" altLang="sk-SK"/>
          </a:p>
        </p:txBody>
      </p:sp>
    </p:spTree>
    <p:extLst>
      <p:ext uri="{BB962C8B-B14F-4D97-AF65-F5344CB8AC3E}">
        <p14:creationId xmlns:p14="http://schemas.microsoft.com/office/powerpoint/2010/main" val="295785127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Nadpis 1"/>
          <p:cNvSpPr>
            <a:spLocks noGrp="1"/>
          </p:cNvSpPr>
          <p:nvPr>
            <p:ph type="title"/>
          </p:nvPr>
        </p:nvSpPr>
        <p:spPr>
          <a:xfrm>
            <a:off x="722315" y="3305178"/>
            <a:ext cx="7772399" cy="1021556"/>
          </a:xfrm>
          <a:prstGeom prst="rect">
            <a:avLst/>
          </a:prstGeom>
        </p:spPr>
        <p:txBody>
          <a:bodyPr lIns="100794" tIns="50397" rIns="100794" bIns="50397" anchor="t"/>
          <a:lstStyle>
            <a:lvl1pPr algn="l">
              <a:defRPr sz="2994" b="1" cap="all"/>
            </a:lvl1pPr>
          </a:lstStyle>
          <a:p>
            <a:r>
              <a:rPr lang="sk-SK"/>
              <a:t>Upravte štýly predlohy textu</a:t>
            </a:r>
          </a:p>
        </p:txBody>
      </p:sp>
      <p:sp>
        <p:nvSpPr>
          <p:cNvPr id="3" name="Zástupný symbol textu 2"/>
          <p:cNvSpPr>
            <a:spLocks noGrp="1"/>
          </p:cNvSpPr>
          <p:nvPr>
            <p:ph type="body" idx="1"/>
          </p:nvPr>
        </p:nvSpPr>
        <p:spPr>
          <a:xfrm>
            <a:off x="722315" y="2180036"/>
            <a:ext cx="7772399" cy="1125140"/>
          </a:xfrm>
          <a:prstGeom prst="rect">
            <a:avLst/>
          </a:prstGeom>
        </p:spPr>
        <p:txBody>
          <a:bodyPr lIns="100794" tIns="50397" rIns="100794" bIns="50397" anchor="b"/>
          <a:lstStyle>
            <a:lvl1pPr marL="0" indent="0">
              <a:buNone/>
              <a:defRPr sz="1497"/>
            </a:lvl1pPr>
            <a:lvl2pPr marL="342913" indent="0">
              <a:buNone/>
              <a:defRPr sz="1361"/>
            </a:lvl2pPr>
            <a:lvl3pPr marL="685828" indent="0">
              <a:buNone/>
              <a:defRPr sz="1225"/>
            </a:lvl3pPr>
            <a:lvl4pPr marL="1028741" indent="0">
              <a:buNone/>
              <a:defRPr sz="1021"/>
            </a:lvl4pPr>
            <a:lvl5pPr marL="1371654" indent="0">
              <a:buNone/>
              <a:defRPr sz="1021"/>
            </a:lvl5pPr>
            <a:lvl6pPr marL="1714569" indent="0">
              <a:buNone/>
              <a:defRPr sz="1021"/>
            </a:lvl6pPr>
            <a:lvl7pPr marL="2057482" indent="0">
              <a:buNone/>
              <a:defRPr sz="1021"/>
            </a:lvl7pPr>
            <a:lvl8pPr marL="2400395" indent="0">
              <a:buNone/>
              <a:defRPr sz="1021"/>
            </a:lvl8pPr>
            <a:lvl9pPr marL="2743309" indent="0">
              <a:buNone/>
              <a:defRPr sz="1021"/>
            </a:lvl9pPr>
          </a:lstStyle>
          <a:p>
            <a:pPr lvl="0"/>
            <a:r>
              <a:rPr lang="sk-SK"/>
              <a:t>Upravte štýl predlohy textu.</a:t>
            </a:r>
          </a:p>
        </p:txBody>
      </p:sp>
      <p:sp>
        <p:nvSpPr>
          <p:cNvPr id="4" name="Zástupný symbol dátumu 3">
            <a:extLst>
              <a:ext uri="{FF2B5EF4-FFF2-40B4-BE49-F238E27FC236}">
                <a16:creationId xmlns:a16="http://schemas.microsoft.com/office/drawing/2014/main" id="{50B47D90-C852-4504-AF64-099C00474EFA}"/>
              </a:ext>
            </a:extLst>
          </p:cNvPr>
          <p:cNvSpPr>
            <a:spLocks noGrp="1"/>
          </p:cNvSpPr>
          <p:nvPr>
            <p:ph type="dt" sz="half" idx="10"/>
          </p:nvPr>
        </p:nvSpPr>
        <p:spPr/>
        <p:txBody>
          <a:bodyPr/>
          <a:lstStyle>
            <a:lvl1pPr defTabSz="301243"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CA12D850-08E9-4050-8149-D49AE3F5E958}" type="datetime1">
              <a:rPr lang="sk-SK" altLang="sk-SK"/>
              <a:pPr>
                <a:defRPr/>
              </a:pPr>
              <a:t>7. 3. 2020</a:t>
            </a:fld>
            <a:endParaRPr lang="es-ES" altLang="sk-SK"/>
          </a:p>
        </p:txBody>
      </p:sp>
    </p:spTree>
    <p:extLst>
      <p:ext uri="{BB962C8B-B14F-4D97-AF65-F5344CB8AC3E}">
        <p14:creationId xmlns:p14="http://schemas.microsoft.com/office/powerpoint/2010/main" val="289047749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a:xfrm>
            <a:off x="457200" y="205978"/>
            <a:ext cx="8229600" cy="857250"/>
          </a:xfrm>
          <a:prstGeom prst="rect">
            <a:avLst/>
          </a:prstGeom>
        </p:spPr>
        <p:txBody>
          <a:bodyPr lIns="100794" tIns="50397" rIns="100794" bIns="50397"/>
          <a:lstStyle/>
          <a:p>
            <a:r>
              <a:rPr lang="sk-SK"/>
              <a:t>Upravte štýly predlohy textu</a:t>
            </a:r>
          </a:p>
        </p:txBody>
      </p:sp>
      <p:sp>
        <p:nvSpPr>
          <p:cNvPr id="3" name="Zástupný symbol obsahu 2"/>
          <p:cNvSpPr>
            <a:spLocks noGrp="1"/>
          </p:cNvSpPr>
          <p:nvPr>
            <p:ph sz="half" idx="1"/>
          </p:nvPr>
        </p:nvSpPr>
        <p:spPr>
          <a:xfrm>
            <a:off x="457200" y="1200151"/>
            <a:ext cx="4038600" cy="3394472"/>
          </a:xfrm>
          <a:prstGeom prst="rect">
            <a:avLst/>
          </a:prstGeom>
        </p:spPr>
        <p:txBody>
          <a:bodyPr lIns="100794" tIns="50397" rIns="100794" bIns="50397"/>
          <a:lstStyle>
            <a:lvl1pPr>
              <a:defRPr sz="2109"/>
            </a:lvl1pPr>
            <a:lvl2pPr>
              <a:defRPr sz="1769"/>
            </a:lvl2pPr>
            <a:lvl3pPr>
              <a:defRPr sz="1497"/>
            </a:lvl3pPr>
            <a:lvl4pPr>
              <a:defRPr sz="1361"/>
            </a:lvl4pPr>
            <a:lvl5pPr>
              <a:defRPr sz="1361"/>
            </a:lvl5pPr>
            <a:lvl6pPr>
              <a:defRPr sz="1361"/>
            </a:lvl6pPr>
            <a:lvl7pPr>
              <a:defRPr sz="1361"/>
            </a:lvl7pPr>
            <a:lvl8pPr>
              <a:defRPr sz="1361"/>
            </a:lvl8pPr>
            <a:lvl9pPr>
              <a:defRPr sz="1361"/>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obsahu 3"/>
          <p:cNvSpPr>
            <a:spLocks noGrp="1"/>
          </p:cNvSpPr>
          <p:nvPr>
            <p:ph sz="half" idx="2"/>
          </p:nvPr>
        </p:nvSpPr>
        <p:spPr>
          <a:xfrm>
            <a:off x="4648201" y="1200151"/>
            <a:ext cx="4038600" cy="3394472"/>
          </a:xfrm>
          <a:prstGeom prst="rect">
            <a:avLst/>
          </a:prstGeom>
        </p:spPr>
        <p:txBody>
          <a:bodyPr lIns="100794" tIns="50397" rIns="100794" bIns="50397"/>
          <a:lstStyle>
            <a:lvl1pPr>
              <a:defRPr sz="2109"/>
            </a:lvl1pPr>
            <a:lvl2pPr>
              <a:defRPr sz="1769"/>
            </a:lvl2pPr>
            <a:lvl3pPr>
              <a:defRPr sz="1497"/>
            </a:lvl3pPr>
            <a:lvl4pPr>
              <a:defRPr sz="1361"/>
            </a:lvl4pPr>
            <a:lvl5pPr>
              <a:defRPr sz="1361"/>
            </a:lvl5pPr>
            <a:lvl6pPr>
              <a:defRPr sz="1361"/>
            </a:lvl6pPr>
            <a:lvl7pPr>
              <a:defRPr sz="1361"/>
            </a:lvl7pPr>
            <a:lvl8pPr>
              <a:defRPr sz="1361"/>
            </a:lvl8pPr>
            <a:lvl9pPr>
              <a:defRPr sz="1361"/>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5" name="Zástupný symbol dátumu 4">
            <a:extLst>
              <a:ext uri="{FF2B5EF4-FFF2-40B4-BE49-F238E27FC236}">
                <a16:creationId xmlns:a16="http://schemas.microsoft.com/office/drawing/2014/main" id="{5675B0FA-804A-4DE8-9565-44DDBB1B6D9A}"/>
              </a:ext>
            </a:extLst>
          </p:cNvPr>
          <p:cNvSpPr>
            <a:spLocks noGrp="1"/>
          </p:cNvSpPr>
          <p:nvPr>
            <p:ph type="dt" sz="half" idx="10"/>
          </p:nvPr>
        </p:nvSpPr>
        <p:spPr/>
        <p:txBody>
          <a:bodyPr/>
          <a:lstStyle>
            <a:lvl1pPr defTabSz="301243"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730969B1-044A-4A14-A475-7A7FEFD61530}" type="datetime1">
              <a:rPr lang="sk-SK" altLang="sk-SK"/>
              <a:pPr>
                <a:defRPr/>
              </a:pPr>
              <a:t>7. 3. 2020</a:t>
            </a:fld>
            <a:endParaRPr lang="es-ES" altLang="sk-SK"/>
          </a:p>
        </p:txBody>
      </p:sp>
    </p:spTree>
    <p:extLst>
      <p:ext uri="{BB962C8B-B14F-4D97-AF65-F5344CB8AC3E}">
        <p14:creationId xmlns:p14="http://schemas.microsoft.com/office/powerpoint/2010/main" val="411647456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Nadpis 1"/>
          <p:cNvSpPr>
            <a:spLocks noGrp="1"/>
          </p:cNvSpPr>
          <p:nvPr>
            <p:ph type="title"/>
          </p:nvPr>
        </p:nvSpPr>
        <p:spPr>
          <a:xfrm>
            <a:off x="457200" y="205978"/>
            <a:ext cx="8229600" cy="857250"/>
          </a:xfrm>
          <a:prstGeom prst="rect">
            <a:avLst/>
          </a:prstGeom>
        </p:spPr>
        <p:txBody>
          <a:bodyPr lIns="100794" tIns="50397" rIns="100794" bIns="50397"/>
          <a:lstStyle>
            <a:lvl1pPr>
              <a:defRPr/>
            </a:lvl1pPr>
          </a:lstStyle>
          <a:p>
            <a:r>
              <a:rPr lang="sk-SK"/>
              <a:t>Upravte štýly predlohy textu</a:t>
            </a:r>
          </a:p>
        </p:txBody>
      </p:sp>
      <p:sp>
        <p:nvSpPr>
          <p:cNvPr id="3" name="Zástupný symbol textu 2"/>
          <p:cNvSpPr>
            <a:spLocks noGrp="1"/>
          </p:cNvSpPr>
          <p:nvPr>
            <p:ph type="body" idx="1"/>
          </p:nvPr>
        </p:nvSpPr>
        <p:spPr>
          <a:xfrm>
            <a:off x="457201" y="1151336"/>
            <a:ext cx="4040188" cy="479821"/>
          </a:xfrm>
          <a:prstGeom prst="rect">
            <a:avLst/>
          </a:prstGeom>
        </p:spPr>
        <p:txBody>
          <a:bodyPr lIns="100794" tIns="50397" rIns="100794" bIns="50397" anchor="b"/>
          <a:lstStyle>
            <a:lvl1pPr marL="0" indent="0">
              <a:buNone/>
              <a:defRPr sz="1769" b="1"/>
            </a:lvl1pPr>
            <a:lvl2pPr marL="342913" indent="0">
              <a:buNone/>
              <a:defRPr sz="1497" b="1"/>
            </a:lvl2pPr>
            <a:lvl3pPr marL="685828" indent="0">
              <a:buNone/>
              <a:defRPr sz="1361" b="1"/>
            </a:lvl3pPr>
            <a:lvl4pPr marL="1028741" indent="0">
              <a:buNone/>
              <a:defRPr sz="1225" b="1"/>
            </a:lvl4pPr>
            <a:lvl5pPr marL="1371654" indent="0">
              <a:buNone/>
              <a:defRPr sz="1225" b="1"/>
            </a:lvl5pPr>
            <a:lvl6pPr marL="1714569" indent="0">
              <a:buNone/>
              <a:defRPr sz="1225" b="1"/>
            </a:lvl6pPr>
            <a:lvl7pPr marL="2057482" indent="0">
              <a:buNone/>
              <a:defRPr sz="1225" b="1"/>
            </a:lvl7pPr>
            <a:lvl8pPr marL="2400395" indent="0">
              <a:buNone/>
              <a:defRPr sz="1225" b="1"/>
            </a:lvl8pPr>
            <a:lvl9pPr marL="2743309" indent="0">
              <a:buNone/>
              <a:defRPr sz="1225" b="1"/>
            </a:lvl9pPr>
          </a:lstStyle>
          <a:p>
            <a:pPr lvl="0"/>
            <a:r>
              <a:rPr lang="sk-SK"/>
              <a:t>Upravte štýl predlohy textu.</a:t>
            </a:r>
          </a:p>
        </p:txBody>
      </p:sp>
      <p:sp>
        <p:nvSpPr>
          <p:cNvPr id="4" name="Zástupný symbol obsahu 3"/>
          <p:cNvSpPr>
            <a:spLocks noGrp="1"/>
          </p:cNvSpPr>
          <p:nvPr>
            <p:ph sz="half" idx="2"/>
          </p:nvPr>
        </p:nvSpPr>
        <p:spPr>
          <a:xfrm>
            <a:off x="457201" y="1631159"/>
            <a:ext cx="4040188" cy="2963466"/>
          </a:xfrm>
          <a:prstGeom prst="rect">
            <a:avLst/>
          </a:prstGeom>
        </p:spPr>
        <p:txBody>
          <a:bodyPr lIns="100794" tIns="50397" rIns="100794" bIns="50397"/>
          <a:lstStyle>
            <a:lvl1pPr>
              <a:defRPr sz="1769"/>
            </a:lvl1pPr>
            <a:lvl2pPr>
              <a:defRPr sz="1497"/>
            </a:lvl2pPr>
            <a:lvl3pPr>
              <a:defRPr sz="1361"/>
            </a:lvl3pPr>
            <a:lvl4pPr>
              <a:defRPr sz="1225"/>
            </a:lvl4pPr>
            <a:lvl5pPr>
              <a:defRPr sz="1225"/>
            </a:lvl5pPr>
            <a:lvl6pPr>
              <a:defRPr sz="1225"/>
            </a:lvl6pPr>
            <a:lvl7pPr>
              <a:defRPr sz="1225"/>
            </a:lvl7pPr>
            <a:lvl8pPr>
              <a:defRPr sz="1225"/>
            </a:lvl8pPr>
            <a:lvl9pPr>
              <a:defRPr sz="1225"/>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5" name="Zástupný symbol textu 4"/>
          <p:cNvSpPr>
            <a:spLocks noGrp="1"/>
          </p:cNvSpPr>
          <p:nvPr>
            <p:ph type="body" sz="quarter" idx="3"/>
          </p:nvPr>
        </p:nvSpPr>
        <p:spPr>
          <a:xfrm>
            <a:off x="4645027" y="1151336"/>
            <a:ext cx="4041775" cy="479821"/>
          </a:xfrm>
          <a:prstGeom prst="rect">
            <a:avLst/>
          </a:prstGeom>
        </p:spPr>
        <p:txBody>
          <a:bodyPr lIns="100794" tIns="50397" rIns="100794" bIns="50397" anchor="b"/>
          <a:lstStyle>
            <a:lvl1pPr marL="0" indent="0">
              <a:buNone/>
              <a:defRPr sz="1769" b="1"/>
            </a:lvl1pPr>
            <a:lvl2pPr marL="342913" indent="0">
              <a:buNone/>
              <a:defRPr sz="1497" b="1"/>
            </a:lvl2pPr>
            <a:lvl3pPr marL="685828" indent="0">
              <a:buNone/>
              <a:defRPr sz="1361" b="1"/>
            </a:lvl3pPr>
            <a:lvl4pPr marL="1028741" indent="0">
              <a:buNone/>
              <a:defRPr sz="1225" b="1"/>
            </a:lvl4pPr>
            <a:lvl5pPr marL="1371654" indent="0">
              <a:buNone/>
              <a:defRPr sz="1225" b="1"/>
            </a:lvl5pPr>
            <a:lvl6pPr marL="1714569" indent="0">
              <a:buNone/>
              <a:defRPr sz="1225" b="1"/>
            </a:lvl6pPr>
            <a:lvl7pPr marL="2057482" indent="0">
              <a:buNone/>
              <a:defRPr sz="1225" b="1"/>
            </a:lvl7pPr>
            <a:lvl8pPr marL="2400395" indent="0">
              <a:buNone/>
              <a:defRPr sz="1225" b="1"/>
            </a:lvl8pPr>
            <a:lvl9pPr marL="2743309" indent="0">
              <a:buNone/>
              <a:defRPr sz="1225" b="1"/>
            </a:lvl9pPr>
          </a:lstStyle>
          <a:p>
            <a:pPr lvl="0"/>
            <a:r>
              <a:rPr lang="sk-SK"/>
              <a:t>Upravte štýl predlohy textu.</a:t>
            </a:r>
          </a:p>
        </p:txBody>
      </p:sp>
      <p:sp>
        <p:nvSpPr>
          <p:cNvPr id="6" name="Zástupný symbol obsahu 5"/>
          <p:cNvSpPr>
            <a:spLocks noGrp="1"/>
          </p:cNvSpPr>
          <p:nvPr>
            <p:ph sz="quarter" idx="4"/>
          </p:nvPr>
        </p:nvSpPr>
        <p:spPr>
          <a:xfrm>
            <a:off x="4645027" y="1631159"/>
            <a:ext cx="4041775" cy="2963466"/>
          </a:xfrm>
          <a:prstGeom prst="rect">
            <a:avLst/>
          </a:prstGeom>
        </p:spPr>
        <p:txBody>
          <a:bodyPr lIns="100794" tIns="50397" rIns="100794" bIns="50397"/>
          <a:lstStyle>
            <a:lvl1pPr>
              <a:defRPr sz="1769"/>
            </a:lvl1pPr>
            <a:lvl2pPr>
              <a:defRPr sz="1497"/>
            </a:lvl2pPr>
            <a:lvl3pPr>
              <a:defRPr sz="1361"/>
            </a:lvl3pPr>
            <a:lvl4pPr>
              <a:defRPr sz="1225"/>
            </a:lvl4pPr>
            <a:lvl5pPr>
              <a:defRPr sz="1225"/>
            </a:lvl5pPr>
            <a:lvl6pPr>
              <a:defRPr sz="1225"/>
            </a:lvl6pPr>
            <a:lvl7pPr>
              <a:defRPr sz="1225"/>
            </a:lvl7pPr>
            <a:lvl8pPr>
              <a:defRPr sz="1225"/>
            </a:lvl8pPr>
            <a:lvl9pPr>
              <a:defRPr sz="1225"/>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7" name="Zástupný symbol dátumu 6">
            <a:extLst>
              <a:ext uri="{FF2B5EF4-FFF2-40B4-BE49-F238E27FC236}">
                <a16:creationId xmlns:a16="http://schemas.microsoft.com/office/drawing/2014/main" id="{7F6DAED6-9C8E-4ED3-A456-71930373469F}"/>
              </a:ext>
            </a:extLst>
          </p:cNvPr>
          <p:cNvSpPr>
            <a:spLocks noGrp="1"/>
          </p:cNvSpPr>
          <p:nvPr>
            <p:ph type="dt" sz="half" idx="10"/>
          </p:nvPr>
        </p:nvSpPr>
        <p:spPr/>
        <p:txBody>
          <a:bodyPr/>
          <a:lstStyle>
            <a:lvl1pPr defTabSz="301243"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00820659-1E9F-46FD-94D1-91AC5531BDB2}" type="datetime1">
              <a:rPr lang="sk-SK" altLang="sk-SK"/>
              <a:pPr>
                <a:defRPr/>
              </a:pPr>
              <a:t>7. 3. 2020</a:t>
            </a:fld>
            <a:endParaRPr lang="es-ES" altLang="sk-SK"/>
          </a:p>
        </p:txBody>
      </p:sp>
    </p:spTree>
    <p:extLst>
      <p:ext uri="{BB962C8B-B14F-4D97-AF65-F5344CB8AC3E}">
        <p14:creationId xmlns:p14="http://schemas.microsoft.com/office/powerpoint/2010/main" val="29979930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Nadpis 1"/>
          <p:cNvSpPr>
            <a:spLocks noGrp="1"/>
          </p:cNvSpPr>
          <p:nvPr>
            <p:ph type="title"/>
          </p:nvPr>
        </p:nvSpPr>
        <p:spPr>
          <a:xfrm>
            <a:off x="457200" y="205978"/>
            <a:ext cx="8229600" cy="857250"/>
          </a:xfrm>
          <a:prstGeom prst="rect">
            <a:avLst/>
          </a:prstGeom>
        </p:spPr>
        <p:txBody>
          <a:bodyPr lIns="100794" tIns="50397" rIns="100794" bIns="50397"/>
          <a:lstStyle/>
          <a:p>
            <a:r>
              <a:rPr lang="sk-SK"/>
              <a:t>Upravte štýly predlohy textu</a:t>
            </a:r>
          </a:p>
        </p:txBody>
      </p:sp>
      <p:sp>
        <p:nvSpPr>
          <p:cNvPr id="3" name="Zástupný symbol dátumu 2">
            <a:extLst>
              <a:ext uri="{FF2B5EF4-FFF2-40B4-BE49-F238E27FC236}">
                <a16:creationId xmlns:a16="http://schemas.microsoft.com/office/drawing/2014/main" id="{CB09EAE6-DB42-4CFF-9E8F-7990232ADC28}"/>
              </a:ext>
            </a:extLst>
          </p:cNvPr>
          <p:cNvSpPr>
            <a:spLocks noGrp="1"/>
          </p:cNvSpPr>
          <p:nvPr>
            <p:ph type="dt" sz="half" idx="10"/>
          </p:nvPr>
        </p:nvSpPr>
        <p:spPr/>
        <p:txBody>
          <a:bodyPr/>
          <a:lstStyle>
            <a:lvl1pPr defTabSz="301243"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75294C9C-9C3D-4E8C-8A77-B5989450F1EC}" type="datetime1">
              <a:rPr lang="sk-SK" altLang="sk-SK"/>
              <a:pPr>
                <a:defRPr/>
              </a:pPr>
              <a:t>7. 3. 2020</a:t>
            </a:fld>
            <a:endParaRPr lang="es-ES" altLang="sk-SK"/>
          </a:p>
        </p:txBody>
      </p:sp>
    </p:spTree>
    <p:extLst>
      <p:ext uri="{BB962C8B-B14F-4D97-AF65-F5344CB8AC3E}">
        <p14:creationId xmlns:p14="http://schemas.microsoft.com/office/powerpoint/2010/main" val="14678894"/>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Zástupný symbol dátumu 1">
            <a:extLst>
              <a:ext uri="{FF2B5EF4-FFF2-40B4-BE49-F238E27FC236}">
                <a16:creationId xmlns:a16="http://schemas.microsoft.com/office/drawing/2014/main" id="{BFA262CF-040E-444C-89BD-A748040F4214}"/>
              </a:ext>
            </a:extLst>
          </p:cNvPr>
          <p:cNvSpPr>
            <a:spLocks noGrp="1"/>
          </p:cNvSpPr>
          <p:nvPr>
            <p:ph type="dt" sz="half" idx="10"/>
          </p:nvPr>
        </p:nvSpPr>
        <p:spPr/>
        <p:txBody>
          <a:bodyPr/>
          <a:lstStyle>
            <a:lvl1pPr defTabSz="301243"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D0A28482-A7A8-4A27-AD5E-15D5FCDCCBEF}" type="datetime1">
              <a:rPr lang="sk-SK" altLang="sk-SK"/>
              <a:pPr>
                <a:defRPr/>
              </a:pPr>
              <a:t>7. 3. 2020</a:t>
            </a:fld>
            <a:endParaRPr lang="es-ES" altLang="sk-SK"/>
          </a:p>
        </p:txBody>
      </p:sp>
    </p:spTree>
    <p:extLst>
      <p:ext uri="{BB962C8B-B14F-4D97-AF65-F5344CB8AC3E}">
        <p14:creationId xmlns:p14="http://schemas.microsoft.com/office/powerpoint/2010/main" val="1770621114"/>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Nadpis 1"/>
          <p:cNvSpPr>
            <a:spLocks noGrp="1"/>
          </p:cNvSpPr>
          <p:nvPr>
            <p:ph type="title"/>
          </p:nvPr>
        </p:nvSpPr>
        <p:spPr>
          <a:xfrm>
            <a:off x="457202" y="204790"/>
            <a:ext cx="3008313" cy="871538"/>
          </a:xfrm>
          <a:prstGeom prst="rect">
            <a:avLst/>
          </a:prstGeom>
        </p:spPr>
        <p:txBody>
          <a:bodyPr lIns="100794" tIns="50397" rIns="100794" bIns="50397" anchor="b"/>
          <a:lstStyle>
            <a:lvl1pPr algn="l">
              <a:defRPr sz="1497" b="1"/>
            </a:lvl1pPr>
          </a:lstStyle>
          <a:p>
            <a:r>
              <a:rPr lang="sk-SK"/>
              <a:t>Upravte štýly predlohy textu</a:t>
            </a:r>
          </a:p>
        </p:txBody>
      </p:sp>
      <p:sp>
        <p:nvSpPr>
          <p:cNvPr id="3" name="Zástupný symbol obsahu 2"/>
          <p:cNvSpPr>
            <a:spLocks noGrp="1"/>
          </p:cNvSpPr>
          <p:nvPr>
            <p:ph idx="1"/>
          </p:nvPr>
        </p:nvSpPr>
        <p:spPr>
          <a:xfrm>
            <a:off x="3575052" y="204790"/>
            <a:ext cx="5111750" cy="4389835"/>
          </a:xfrm>
          <a:prstGeom prst="rect">
            <a:avLst/>
          </a:prstGeom>
        </p:spPr>
        <p:txBody>
          <a:bodyPr lIns="100794" tIns="50397" rIns="100794" bIns="50397"/>
          <a:lstStyle>
            <a:lvl1pPr>
              <a:defRPr sz="2381"/>
            </a:lvl1pPr>
            <a:lvl2pPr>
              <a:defRPr sz="2109"/>
            </a:lvl2pPr>
            <a:lvl3pPr>
              <a:defRPr sz="1769"/>
            </a:lvl3pPr>
            <a:lvl4pPr>
              <a:defRPr sz="1497"/>
            </a:lvl4pPr>
            <a:lvl5pPr>
              <a:defRPr sz="1497"/>
            </a:lvl5pPr>
            <a:lvl6pPr>
              <a:defRPr sz="1497"/>
            </a:lvl6pPr>
            <a:lvl7pPr>
              <a:defRPr sz="1497"/>
            </a:lvl7pPr>
            <a:lvl8pPr>
              <a:defRPr sz="1497"/>
            </a:lvl8pPr>
            <a:lvl9pPr>
              <a:defRPr sz="1497"/>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textu 3"/>
          <p:cNvSpPr>
            <a:spLocks noGrp="1"/>
          </p:cNvSpPr>
          <p:nvPr>
            <p:ph type="body" sz="half" idx="2"/>
          </p:nvPr>
        </p:nvSpPr>
        <p:spPr>
          <a:xfrm>
            <a:off x="457202" y="1076326"/>
            <a:ext cx="3008313" cy="3518297"/>
          </a:xfrm>
          <a:prstGeom prst="rect">
            <a:avLst/>
          </a:prstGeom>
        </p:spPr>
        <p:txBody>
          <a:bodyPr lIns="100794" tIns="50397" rIns="100794" bIns="50397"/>
          <a:lstStyle>
            <a:lvl1pPr marL="0" indent="0">
              <a:buNone/>
              <a:defRPr sz="1021"/>
            </a:lvl1pPr>
            <a:lvl2pPr marL="342913" indent="0">
              <a:buNone/>
              <a:defRPr sz="885"/>
            </a:lvl2pPr>
            <a:lvl3pPr marL="685828" indent="0">
              <a:buNone/>
              <a:defRPr sz="748"/>
            </a:lvl3pPr>
            <a:lvl4pPr marL="1028741" indent="0">
              <a:buNone/>
              <a:defRPr sz="680"/>
            </a:lvl4pPr>
            <a:lvl5pPr marL="1371654" indent="0">
              <a:buNone/>
              <a:defRPr sz="680"/>
            </a:lvl5pPr>
            <a:lvl6pPr marL="1714569" indent="0">
              <a:buNone/>
              <a:defRPr sz="680"/>
            </a:lvl6pPr>
            <a:lvl7pPr marL="2057482" indent="0">
              <a:buNone/>
              <a:defRPr sz="680"/>
            </a:lvl7pPr>
            <a:lvl8pPr marL="2400395" indent="0">
              <a:buNone/>
              <a:defRPr sz="680"/>
            </a:lvl8pPr>
            <a:lvl9pPr marL="2743309" indent="0">
              <a:buNone/>
              <a:defRPr sz="680"/>
            </a:lvl9pPr>
          </a:lstStyle>
          <a:p>
            <a:pPr lvl="0"/>
            <a:r>
              <a:rPr lang="sk-SK"/>
              <a:t>Upravte štýl predlohy textu.</a:t>
            </a:r>
          </a:p>
        </p:txBody>
      </p:sp>
      <p:sp>
        <p:nvSpPr>
          <p:cNvPr id="5" name="Zástupný symbol dátumu 4">
            <a:extLst>
              <a:ext uri="{FF2B5EF4-FFF2-40B4-BE49-F238E27FC236}">
                <a16:creationId xmlns:a16="http://schemas.microsoft.com/office/drawing/2014/main" id="{8A8103C9-C93E-4970-8DFE-5258A975237A}"/>
              </a:ext>
            </a:extLst>
          </p:cNvPr>
          <p:cNvSpPr>
            <a:spLocks noGrp="1"/>
          </p:cNvSpPr>
          <p:nvPr>
            <p:ph type="dt" sz="half" idx="10"/>
          </p:nvPr>
        </p:nvSpPr>
        <p:spPr/>
        <p:txBody>
          <a:bodyPr/>
          <a:lstStyle>
            <a:lvl1pPr defTabSz="301243"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3F12BF1E-2E46-44BE-8817-D5802542F988}" type="datetime1">
              <a:rPr lang="sk-SK" altLang="sk-SK"/>
              <a:pPr>
                <a:defRPr/>
              </a:pPr>
              <a:t>7. 3. 2020</a:t>
            </a:fld>
            <a:endParaRPr lang="es-ES" altLang="sk-SK"/>
          </a:p>
        </p:txBody>
      </p:sp>
    </p:spTree>
    <p:extLst>
      <p:ext uri="{BB962C8B-B14F-4D97-AF65-F5344CB8AC3E}">
        <p14:creationId xmlns:p14="http://schemas.microsoft.com/office/powerpoint/2010/main" val="760899538"/>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Nadpis 1"/>
          <p:cNvSpPr>
            <a:spLocks noGrp="1"/>
          </p:cNvSpPr>
          <p:nvPr>
            <p:ph type="title"/>
          </p:nvPr>
        </p:nvSpPr>
        <p:spPr>
          <a:xfrm>
            <a:off x="1792290" y="3600450"/>
            <a:ext cx="5486400" cy="425054"/>
          </a:xfrm>
          <a:prstGeom prst="rect">
            <a:avLst/>
          </a:prstGeom>
        </p:spPr>
        <p:txBody>
          <a:bodyPr lIns="100794" tIns="50397" rIns="100794" bIns="50397" anchor="b"/>
          <a:lstStyle>
            <a:lvl1pPr algn="l">
              <a:defRPr sz="1497" b="1"/>
            </a:lvl1pPr>
          </a:lstStyle>
          <a:p>
            <a:r>
              <a:rPr lang="sk-SK"/>
              <a:t>Upravte štýly predlohy textu</a:t>
            </a:r>
          </a:p>
        </p:txBody>
      </p:sp>
      <p:sp>
        <p:nvSpPr>
          <p:cNvPr id="3" name="Zástupný symbol obrázka 2"/>
          <p:cNvSpPr>
            <a:spLocks noGrp="1"/>
          </p:cNvSpPr>
          <p:nvPr>
            <p:ph type="pic" idx="1"/>
          </p:nvPr>
        </p:nvSpPr>
        <p:spPr>
          <a:xfrm>
            <a:off x="1792290" y="459584"/>
            <a:ext cx="5486400" cy="3086100"/>
          </a:xfrm>
          <a:prstGeom prst="rect">
            <a:avLst/>
          </a:prstGeom>
        </p:spPr>
        <p:txBody>
          <a:bodyPr lIns="100794" tIns="50397" rIns="100794" bIns="50397"/>
          <a:lstStyle>
            <a:lvl1pPr marL="0" indent="0">
              <a:buNone/>
              <a:defRPr sz="2381"/>
            </a:lvl1pPr>
            <a:lvl2pPr marL="342913" indent="0">
              <a:buNone/>
              <a:defRPr sz="2109"/>
            </a:lvl2pPr>
            <a:lvl3pPr marL="685828" indent="0">
              <a:buNone/>
              <a:defRPr sz="1769"/>
            </a:lvl3pPr>
            <a:lvl4pPr marL="1028741" indent="0">
              <a:buNone/>
              <a:defRPr sz="1497"/>
            </a:lvl4pPr>
            <a:lvl5pPr marL="1371654" indent="0">
              <a:buNone/>
              <a:defRPr sz="1497"/>
            </a:lvl5pPr>
            <a:lvl6pPr marL="1714569" indent="0">
              <a:buNone/>
              <a:defRPr sz="1497"/>
            </a:lvl6pPr>
            <a:lvl7pPr marL="2057482" indent="0">
              <a:buNone/>
              <a:defRPr sz="1497"/>
            </a:lvl7pPr>
            <a:lvl8pPr marL="2400395" indent="0">
              <a:buNone/>
              <a:defRPr sz="1497"/>
            </a:lvl8pPr>
            <a:lvl9pPr marL="2743309" indent="0">
              <a:buNone/>
              <a:defRPr sz="1497"/>
            </a:lvl9pPr>
          </a:lstStyle>
          <a:p>
            <a:pPr lvl="0"/>
            <a:endParaRPr lang="sk-SK" noProof="0"/>
          </a:p>
        </p:txBody>
      </p:sp>
      <p:sp>
        <p:nvSpPr>
          <p:cNvPr id="4" name="Zástupný symbol textu 3"/>
          <p:cNvSpPr>
            <a:spLocks noGrp="1"/>
          </p:cNvSpPr>
          <p:nvPr>
            <p:ph type="body" sz="half" idx="2"/>
          </p:nvPr>
        </p:nvSpPr>
        <p:spPr>
          <a:xfrm>
            <a:off x="1792290" y="4025506"/>
            <a:ext cx="5486400" cy="603646"/>
          </a:xfrm>
          <a:prstGeom prst="rect">
            <a:avLst/>
          </a:prstGeom>
        </p:spPr>
        <p:txBody>
          <a:bodyPr lIns="100794" tIns="50397" rIns="100794" bIns="50397"/>
          <a:lstStyle>
            <a:lvl1pPr marL="0" indent="0">
              <a:buNone/>
              <a:defRPr sz="1021"/>
            </a:lvl1pPr>
            <a:lvl2pPr marL="342913" indent="0">
              <a:buNone/>
              <a:defRPr sz="885"/>
            </a:lvl2pPr>
            <a:lvl3pPr marL="685828" indent="0">
              <a:buNone/>
              <a:defRPr sz="748"/>
            </a:lvl3pPr>
            <a:lvl4pPr marL="1028741" indent="0">
              <a:buNone/>
              <a:defRPr sz="680"/>
            </a:lvl4pPr>
            <a:lvl5pPr marL="1371654" indent="0">
              <a:buNone/>
              <a:defRPr sz="680"/>
            </a:lvl5pPr>
            <a:lvl6pPr marL="1714569" indent="0">
              <a:buNone/>
              <a:defRPr sz="680"/>
            </a:lvl6pPr>
            <a:lvl7pPr marL="2057482" indent="0">
              <a:buNone/>
              <a:defRPr sz="680"/>
            </a:lvl7pPr>
            <a:lvl8pPr marL="2400395" indent="0">
              <a:buNone/>
              <a:defRPr sz="680"/>
            </a:lvl8pPr>
            <a:lvl9pPr marL="2743309" indent="0">
              <a:buNone/>
              <a:defRPr sz="680"/>
            </a:lvl9pPr>
          </a:lstStyle>
          <a:p>
            <a:pPr lvl="0"/>
            <a:r>
              <a:rPr lang="sk-SK"/>
              <a:t>Upravte štýl predlohy textu.</a:t>
            </a:r>
          </a:p>
        </p:txBody>
      </p:sp>
      <p:sp>
        <p:nvSpPr>
          <p:cNvPr id="5" name="Zástupný symbol dátumu 4">
            <a:extLst>
              <a:ext uri="{FF2B5EF4-FFF2-40B4-BE49-F238E27FC236}">
                <a16:creationId xmlns:a16="http://schemas.microsoft.com/office/drawing/2014/main" id="{5153853A-2839-4779-91F8-7302E14E02D6}"/>
              </a:ext>
            </a:extLst>
          </p:cNvPr>
          <p:cNvSpPr>
            <a:spLocks noGrp="1"/>
          </p:cNvSpPr>
          <p:nvPr>
            <p:ph type="dt" sz="half" idx="10"/>
          </p:nvPr>
        </p:nvSpPr>
        <p:spPr/>
        <p:txBody>
          <a:bodyPr/>
          <a:lstStyle>
            <a:lvl1pPr defTabSz="301243"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C5BF924E-791B-4140-8B06-FD71652BDD72}" type="datetime1">
              <a:rPr lang="sk-SK" altLang="sk-SK"/>
              <a:pPr>
                <a:defRPr/>
              </a:pPr>
              <a:t>7. 3. 2020</a:t>
            </a:fld>
            <a:endParaRPr lang="es-ES" altLang="sk-SK"/>
          </a:p>
        </p:txBody>
      </p:sp>
    </p:spTree>
    <p:extLst>
      <p:ext uri="{BB962C8B-B14F-4D97-AF65-F5344CB8AC3E}">
        <p14:creationId xmlns:p14="http://schemas.microsoft.com/office/powerpoint/2010/main" val="177898456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Nadpis 1"/>
          <p:cNvSpPr>
            <a:spLocks noGrp="1"/>
          </p:cNvSpPr>
          <p:nvPr>
            <p:ph type="title"/>
          </p:nvPr>
        </p:nvSpPr>
        <p:spPr>
          <a:xfrm>
            <a:off x="457200" y="205978"/>
            <a:ext cx="8229600" cy="857250"/>
          </a:xfrm>
          <a:prstGeom prst="rect">
            <a:avLst/>
          </a:prstGeom>
        </p:spPr>
        <p:txBody>
          <a:bodyPr lIns="100794" tIns="50397" rIns="100794" bIns="50397"/>
          <a:lstStyle/>
          <a:p>
            <a:r>
              <a:rPr lang="sk-SK"/>
              <a:t>Upravte štýly predlohy textu</a:t>
            </a:r>
          </a:p>
        </p:txBody>
      </p:sp>
      <p:sp>
        <p:nvSpPr>
          <p:cNvPr id="3" name="Zástupný symbol zvislého textu 2"/>
          <p:cNvSpPr>
            <a:spLocks noGrp="1"/>
          </p:cNvSpPr>
          <p:nvPr>
            <p:ph type="body" orient="vert" idx="1"/>
          </p:nvPr>
        </p:nvSpPr>
        <p:spPr>
          <a:xfrm>
            <a:off x="457200" y="1200151"/>
            <a:ext cx="8229600" cy="3394472"/>
          </a:xfrm>
          <a:prstGeom prst="rect">
            <a:avLst/>
          </a:prstGeom>
        </p:spPr>
        <p:txBody>
          <a:bodyPr vert="eaVert" lIns="100794" tIns="50397" rIns="100794" bIns="50397"/>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dátumu 3">
            <a:extLst>
              <a:ext uri="{FF2B5EF4-FFF2-40B4-BE49-F238E27FC236}">
                <a16:creationId xmlns:a16="http://schemas.microsoft.com/office/drawing/2014/main" id="{68952301-E476-441F-A97F-51DD85660620}"/>
              </a:ext>
            </a:extLst>
          </p:cNvPr>
          <p:cNvSpPr>
            <a:spLocks noGrp="1"/>
          </p:cNvSpPr>
          <p:nvPr>
            <p:ph type="dt" sz="half" idx="10"/>
          </p:nvPr>
        </p:nvSpPr>
        <p:spPr/>
        <p:txBody>
          <a:bodyPr/>
          <a:lstStyle>
            <a:lvl1pPr defTabSz="301243"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79C96496-E72D-48E4-9A64-AAA9D65F8008}" type="datetime1">
              <a:rPr lang="sk-SK" altLang="sk-SK"/>
              <a:pPr>
                <a:defRPr/>
              </a:pPr>
              <a:t>7. 3. 2020</a:t>
            </a:fld>
            <a:endParaRPr lang="es-ES" altLang="sk-SK"/>
          </a:p>
        </p:txBody>
      </p:sp>
    </p:spTree>
    <p:extLst>
      <p:ext uri="{BB962C8B-B14F-4D97-AF65-F5344CB8AC3E}">
        <p14:creationId xmlns:p14="http://schemas.microsoft.com/office/powerpoint/2010/main" val="32006959"/>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Zvislý nadpis 1"/>
          <p:cNvSpPr>
            <a:spLocks noGrp="1"/>
          </p:cNvSpPr>
          <p:nvPr>
            <p:ph type="title" orient="vert"/>
          </p:nvPr>
        </p:nvSpPr>
        <p:spPr>
          <a:xfrm>
            <a:off x="6629400" y="205981"/>
            <a:ext cx="2057400" cy="4388644"/>
          </a:xfrm>
          <a:prstGeom prst="rect">
            <a:avLst/>
          </a:prstGeom>
        </p:spPr>
        <p:txBody>
          <a:bodyPr vert="eaVert" lIns="100794" tIns="50397" rIns="100794" bIns="50397"/>
          <a:lstStyle/>
          <a:p>
            <a:r>
              <a:rPr lang="sk-SK"/>
              <a:t>Upravte štýly predlohy textu</a:t>
            </a:r>
          </a:p>
        </p:txBody>
      </p:sp>
      <p:sp>
        <p:nvSpPr>
          <p:cNvPr id="3" name="Zástupný symbol zvislého textu 2"/>
          <p:cNvSpPr>
            <a:spLocks noGrp="1"/>
          </p:cNvSpPr>
          <p:nvPr>
            <p:ph type="body" orient="vert" idx="1"/>
          </p:nvPr>
        </p:nvSpPr>
        <p:spPr>
          <a:xfrm>
            <a:off x="457202" y="205981"/>
            <a:ext cx="6019799" cy="4388644"/>
          </a:xfrm>
          <a:prstGeom prst="rect">
            <a:avLst/>
          </a:prstGeom>
        </p:spPr>
        <p:txBody>
          <a:bodyPr vert="eaVert" lIns="100794" tIns="50397" rIns="100794" bIns="50397"/>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dátumu 3">
            <a:extLst>
              <a:ext uri="{FF2B5EF4-FFF2-40B4-BE49-F238E27FC236}">
                <a16:creationId xmlns:a16="http://schemas.microsoft.com/office/drawing/2014/main" id="{3500C1E9-09E7-48FB-B85D-6AC1D54D1114}"/>
              </a:ext>
            </a:extLst>
          </p:cNvPr>
          <p:cNvSpPr>
            <a:spLocks noGrp="1"/>
          </p:cNvSpPr>
          <p:nvPr>
            <p:ph type="dt" sz="half" idx="10"/>
          </p:nvPr>
        </p:nvSpPr>
        <p:spPr/>
        <p:txBody>
          <a:bodyPr/>
          <a:lstStyle>
            <a:lvl1pPr defTabSz="301243" hangingPunct="0">
              <a:lnSpc>
                <a:spcPct val="93000"/>
              </a:lnSpc>
              <a:buClr>
                <a:srgbClr val="000000"/>
              </a:buClr>
              <a:buSzPct val="45000"/>
              <a:buFont typeface="Wingdings" pitchFamily="2" charset="2"/>
              <a:buNone/>
              <a:defRPr u="sng">
                <a:latin typeface="Calibri" pitchFamily="34" charset="0"/>
                <a:ea typeface="MS Gothic" pitchFamily="49" charset="-128"/>
                <a:cs typeface="Arial" pitchFamily="34" charset="0"/>
              </a:defRPr>
            </a:lvl1pPr>
          </a:lstStyle>
          <a:p>
            <a:pPr>
              <a:defRPr/>
            </a:pPr>
            <a:fld id="{FFDB5D83-2C79-43B8-8C7D-6BC40822FA31}" type="datetime1">
              <a:rPr lang="sk-SK" altLang="sk-SK"/>
              <a:pPr>
                <a:defRPr/>
              </a:pPr>
              <a:t>7. 3. 2020</a:t>
            </a:fld>
            <a:endParaRPr lang="es-ES" altLang="sk-SK"/>
          </a:p>
        </p:txBody>
      </p:sp>
    </p:spTree>
    <p:extLst>
      <p:ext uri="{BB962C8B-B14F-4D97-AF65-F5344CB8AC3E}">
        <p14:creationId xmlns:p14="http://schemas.microsoft.com/office/powerpoint/2010/main" val="101959880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05979"/>
            <a:ext cx="8229600" cy="85725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9A63149E-EA8F-4C7E-A38F-65BACDB518AD}" type="datetimeFigureOut">
              <a:rPr lang="en-US" smtClean="0"/>
              <a:pPr/>
              <a:t>3/7/2020</a:t>
            </a:fld>
            <a:endParaRPr lang="en-US" dirty="0"/>
          </a:p>
        </p:txBody>
      </p:sp>
      <p:sp>
        <p:nvSpPr>
          <p:cNvPr id="5" name="Footer Placeholder 4"/>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B1D55CB8-2857-44E7-864C-F1F811A94B0C}" type="slidenum">
              <a:rPr lang="en-US" smtClean="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1028" name="Rectangle 4">
            <a:extLst>
              <a:ext uri="{FF2B5EF4-FFF2-40B4-BE49-F238E27FC236}">
                <a16:creationId xmlns:a16="http://schemas.microsoft.com/office/drawing/2014/main" id="{B9A86C7F-A2EA-4283-B97B-22C969DD4EFD}"/>
              </a:ext>
            </a:extLst>
          </p:cNvPr>
          <p:cNvSpPr>
            <a:spLocks noGrp="1" noChangeArrowheads="1"/>
          </p:cNvSpPr>
          <p:nvPr>
            <p:ph type="dt" sz="half" idx="2"/>
          </p:nvPr>
        </p:nvSpPr>
        <p:spPr bwMode="auto">
          <a:xfrm>
            <a:off x="456482" y="4684455"/>
            <a:ext cx="2134080" cy="3564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100794" tIns="50397" rIns="100794" bIns="50397" numCol="1" anchor="t" anchorCtr="0" compatLnSpc="1">
            <a:prstTxWarp prst="textNoShape">
              <a:avLst/>
            </a:prstTxWarp>
          </a:bodyPr>
          <a:lstStyle>
            <a:lvl1pPr defTabSz="622178" eaLnBrk="1" hangingPunct="1">
              <a:lnSpc>
                <a:spcPct val="100000"/>
              </a:lnSpc>
              <a:buClrTx/>
              <a:buSzTx/>
              <a:buFontTx/>
              <a:buNone/>
              <a:defRPr sz="1021" u="none">
                <a:solidFill>
                  <a:srgbClr val="000000"/>
                </a:solidFill>
                <a:latin typeface="Arial" charset="0"/>
                <a:ea typeface="+mn-ea"/>
                <a:cs typeface="Arial" charset="0"/>
              </a:defRPr>
            </a:lvl1pPr>
          </a:lstStyle>
          <a:p>
            <a:pPr>
              <a:defRPr/>
            </a:pPr>
            <a:fld id="{14735D88-9579-4667-A696-FED41C5A8FBE}" type="datetime1">
              <a:rPr lang="sk-SK" altLang="sk-SK"/>
              <a:pPr>
                <a:defRPr/>
              </a:pPr>
              <a:t>7. 3. 2020</a:t>
            </a:fld>
            <a:endParaRPr lang="es-ES" altLang="sk-SK"/>
          </a:p>
        </p:txBody>
      </p:sp>
    </p:spTree>
    <p:extLst>
      <p:ext uri="{BB962C8B-B14F-4D97-AF65-F5344CB8AC3E}">
        <p14:creationId xmlns:p14="http://schemas.microsoft.com/office/powerpoint/2010/main" val="514831517"/>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sldNum="0" hdr="0" ftr="0" dt="0"/>
  <p:txStyles>
    <p:titleStyle>
      <a:lvl1pPr algn="ctr" rtl="0" eaLnBrk="0" fontAlgn="base" hangingPunct="0">
        <a:spcBef>
          <a:spcPct val="0"/>
        </a:spcBef>
        <a:spcAft>
          <a:spcPct val="0"/>
        </a:spcAft>
        <a:defRPr sz="3334">
          <a:solidFill>
            <a:schemeClr val="tx2"/>
          </a:solidFill>
          <a:latin typeface="+mj-lt"/>
          <a:ea typeface="+mj-ea"/>
          <a:cs typeface="+mj-cs"/>
        </a:defRPr>
      </a:lvl1pPr>
      <a:lvl2pPr algn="ctr" rtl="0" eaLnBrk="0" fontAlgn="base" hangingPunct="0">
        <a:spcBef>
          <a:spcPct val="0"/>
        </a:spcBef>
        <a:spcAft>
          <a:spcPct val="0"/>
        </a:spcAft>
        <a:defRPr sz="3334">
          <a:solidFill>
            <a:schemeClr val="tx2"/>
          </a:solidFill>
          <a:latin typeface="Arial" charset="0"/>
          <a:cs typeface="Arial" charset="0"/>
        </a:defRPr>
      </a:lvl2pPr>
      <a:lvl3pPr algn="ctr" rtl="0" eaLnBrk="0" fontAlgn="base" hangingPunct="0">
        <a:spcBef>
          <a:spcPct val="0"/>
        </a:spcBef>
        <a:spcAft>
          <a:spcPct val="0"/>
        </a:spcAft>
        <a:defRPr sz="3334">
          <a:solidFill>
            <a:schemeClr val="tx2"/>
          </a:solidFill>
          <a:latin typeface="Arial" charset="0"/>
          <a:cs typeface="Arial" charset="0"/>
        </a:defRPr>
      </a:lvl3pPr>
      <a:lvl4pPr algn="ctr" rtl="0" eaLnBrk="0" fontAlgn="base" hangingPunct="0">
        <a:spcBef>
          <a:spcPct val="0"/>
        </a:spcBef>
        <a:spcAft>
          <a:spcPct val="0"/>
        </a:spcAft>
        <a:defRPr sz="3334">
          <a:solidFill>
            <a:schemeClr val="tx2"/>
          </a:solidFill>
          <a:latin typeface="Arial" charset="0"/>
          <a:cs typeface="Arial" charset="0"/>
        </a:defRPr>
      </a:lvl4pPr>
      <a:lvl5pPr algn="ctr" rtl="0" eaLnBrk="0" fontAlgn="base" hangingPunct="0">
        <a:spcBef>
          <a:spcPct val="0"/>
        </a:spcBef>
        <a:spcAft>
          <a:spcPct val="0"/>
        </a:spcAft>
        <a:defRPr sz="3334">
          <a:solidFill>
            <a:schemeClr val="tx2"/>
          </a:solidFill>
          <a:latin typeface="Arial" charset="0"/>
          <a:cs typeface="Arial" charset="0"/>
        </a:defRPr>
      </a:lvl5pPr>
      <a:lvl6pPr marL="342913" algn="ctr" rtl="0" fontAlgn="base">
        <a:spcBef>
          <a:spcPct val="0"/>
        </a:spcBef>
        <a:spcAft>
          <a:spcPct val="0"/>
        </a:spcAft>
        <a:defRPr sz="3334">
          <a:solidFill>
            <a:schemeClr val="tx2"/>
          </a:solidFill>
          <a:latin typeface="Arial" charset="0"/>
          <a:cs typeface="Arial" charset="0"/>
        </a:defRPr>
      </a:lvl6pPr>
      <a:lvl7pPr marL="685828" algn="ctr" rtl="0" fontAlgn="base">
        <a:spcBef>
          <a:spcPct val="0"/>
        </a:spcBef>
        <a:spcAft>
          <a:spcPct val="0"/>
        </a:spcAft>
        <a:defRPr sz="3334">
          <a:solidFill>
            <a:schemeClr val="tx2"/>
          </a:solidFill>
          <a:latin typeface="Arial" charset="0"/>
          <a:cs typeface="Arial" charset="0"/>
        </a:defRPr>
      </a:lvl7pPr>
      <a:lvl8pPr marL="1028741" algn="ctr" rtl="0" fontAlgn="base">
        <a:spcBef>
          <a:spcPct val="0"/>
        </a:spcBef>
        <a:spcAft>
          <a:spcPct val="0"/>
        </a:spcAft>
        <a:defRPr sz="3334">
          <a:solidFill>
            <a:schemeClr val="tx2"/>
          </a:solidFill>
          <a:latin typeface="Arial" charset="0"/>
          <a:cs typeface="Arial" charset="0"/>
        </a:defRPr>
      </a:lvl8pPr>
      <a:lvl9pPr marL="1371654" algn="ctr" rtl="0" fontAlgn="base">
        <a:spcBef>
          <a:spcPct val="0"/>
        </a:spcBef>
        <a:spcAft>
          <a:spcPct val="0"/>
        </a:spcAft>
        <a:defRPr sz="3334">
          <a:solidFill>
            <a:schemeClr val="tx2"/>
          </a:solidFill>
          <a:latin typeface="Arial" charset="0"/>
          <a:cs typeface="Arial" charset="0"/>
        </a:defRPr>
      </a:lvl9pPr>
    </p:titleStyle>
    <p:bodyStyle>
      <a:lvl1pPr marL="257080" indent="-257080" algn="l" rtl="0" eaLnBrk="0" fontAlgn="base" hangingPunct="0">
        <a:spcBef>
          <a:spcPct val="20000"/>
        </a:spcBef>
        <a:spcAft>
          <a:spcPct val="0"/>
        </a:spcAft>
        <a:buChar char="•"/>
        <a:defRPr sz="2381">
          <a:solidFill>
            <a:schemeClr val="tx1"/>
          </a:solidFill>
          <a:latin typeface="+mn-lt"/>
          <a:ea typeface="+mn-ea"/>
          <a:cs typeface="+mn-cs"/>
        </a:defRPr>
      </a:lvl1pPr>
      <a:lvl2pPr marL="556288" indent="-213874" algn="l" rtl="0" eaLnBrk="0" fontAlgn="base" hangingPunct="0">
        <a:spcBef>
          <a:spcPct val="20000"/>
        </a:spcBef>
        <a:spcAft>
          <a:spcPct val="0"/>
        </a:spcAft>
        <a:buChar char="–"/>
        <a:defRPr sz="2109">
          <a:solidFill>
            <a:schemeClr val="tx1"/>
          </a:solidFill>
          <a:latin typeface="+mn-lt"/>
          <a:cs typeface="+mn-cs"/>
        </a:defRPr>
      </a:lvl2pPr>
      <a:lvl3pPr marL="856576" indent="-170667" algn="l" rtl="0" eaLnBrk="0" fontAlgn="base" hangingPunct="0">
        <a:spcBef>
          <a:spcPct val="20000"/>
        </a:spcBef>
        <a:spcAft>
          <a:spcPct val="0"/>
        </a:spcAft>
        <a:buChar char="•"/>
        <a:defRPr sz="1769">
          <a:solidFill>
            <a:schemeClr val="tx1"/>
          </a:solidFill>
          <a:latin typeface="+mn-lt"/>
          <a:cs typeface="+mn-cs"/>
        </a:defRPr>
      </a:lvl3pPr>
      <a:lvl4pPr marL="1200070" indent="-170667" algn="l" rtl="0" eaLnBrk="0" fontAlgn="base" hangingPunct="0">
        <a:spcBef>
          <a:spcPct val="20000"/>
        </a:spcBef>
        <a:spcAft>
          <a:spcPct val="0"/>
        </a:spcAft>
        <a:buChar char="–"/>
        <a:defRPr sz="1497">
          <a:solidFill>
            <a:schemeClr val="tx1"/>
          </a:solidFill>
          <a:latin typeface="+mn-lt"/>
          <a:cs typeface="+mn-cs"/>
        </a:defRPr>
      </a:lvl4pPr>
      <a:lvl5pPr marL="1542484" indent="-170667" algn="l" rtl="0" eaLnBrk="0" fontAlgn="base" hangingPunct="0">
        <a:spcBef>
          <a:spcPct val="20000"/>
        </a:spcBef>
        <a:spcAft>
          <a:spcPct val="0"/>
        </a:spcAft>
        <a:buChar char="»"/>
        <a:defRPr sz="1497">
          <a:solidFill>
            <a:schemeClr val="tx1"/>
          </a:solidFill>
          <a:latin typeface="+mn-lt"/>
          <a:cs typeface="+mn-cs"/>
        </a:defRPr>
      </a:lvl5pPr>
      <a:lvl6pPr marL="1886025" indent="-171457" algn="l" rtl="0" fontAlgn="base">
        <a:spcBef>
          <a:spcPct val="20000"/>
        </a:spcBef>
        <a:spcAft>
          <a:spcPct val="0"/>
        </a:spcAft>
        <a:buChar char="»"/>
        <a:defRPr sz="1497">
          <a:solidFill>
            <a:schemeClr val="tx1"/>
          </a:solidFill>
          <a:latin typeface="+mn-lt"/>
          <a:cs typeface="+mn-cs"/>
        </a:defRPr>
      </a:lvl6pPr>
      <a:lvl7pPr marL="2228939" indent="-171457" algn="l" rtl="0" fontAlgn="base">
        <a:spcBef>
          <a:spcPct val="20000"/>
        </a:spcBef>
        <a:spcAft>
          <a:spcPct val="0"/>
        </a:spcAft>
        <a:buChar char="»"/>
        <a:defRPr sz="1497">
          <a:solidFill>
            <a:schemeClr val="tx1"/>
          </a:solidFill>
          <a:latin typeface="+mn-lt"/>
          <a:cs typeface="+mn-cs"/>
        </a:defRPr>
      </a:lvl7pPr>
      <a:lvl8pPr marL="2571853" indent="-171457" algn="l" rtl="0" fontAlgn="base">
        <a:spcBef>
          <a:spcPct val="20000"/>
        </a:spcBef>
        <a:spcAft>
          <a:spcPct val="0"/>
        </a:spcAft>
        <a:buChar char="»"/>
        <a:defRPr sz="1497">
          <a:solidFill>
            <a:schemeClr val="tx1"/>
          </a:solidFill>
          <a:latin typeface="+mn-lt"/>
          <a:cs typeface="+mn-cs"/>
        </a:defRPr>
      </a:lvl8pPr>
      <a:lvl9pPr marL="2914766" indent="-171457" algn="l" rtl="0" fontAlgn="base">
        <a:spcBef>
          <a:spcPct val="20000"/>
        </a:spcBef>
        <a:spcAft>
          <a:spcPct val="0"/>
        </a:spcAft>
        <a:buChar char="»"/>
        <a:defRPr sz="1497">
          <a:solidFill>
            <a:schemeClr val="tx1"/>
          </a:solidFill>
          <a:latin typeface="+mn-lt"/>
          <a:cs typeface="+mn-cs"/>
        </a:defRPr>
      </a:lvl9pPr>
    </p:bodyStyle>
    <p:otherStyle>
      <a:defPPr>
        <a:defRPr lang="sk-SK"/>
      </a:defPPr>
      <a:lvl1pPr marL="0" algn="l" defTabSz="685828" rtl="0" eaLnBrk="1" latinLnBrk="0" hangingPunct="1">
        <a:defRPr sz="1361" kern="1200">
          <a:solidFill>
            <a:schemeClr val="tx1"/>
          </a:solidFill>
          <a:latin typeface="+mn-lt"/>
          <a:ea typeface="+mn-ea"/>
          <a:cs typeface="+mn-cs"/>
        </a:defRPr>
      </a:lvl1pPr>
      <a:lvl2pPr marL="342913" algn="l" defTabSz="685828" rtl="0" eaLnBrk="1" latinLnBrk="0" hangingPunct="1">
        <a:defRPr sz="1361" kern="1200">
          <a:solidFill>
            <a:schemeClr val="tx1"/>
          </a:solidFill>
          <a:latin typeface="+mn-lt"/>
          <a:ea typeface="+mn-ea"/>
          <a:cs typeface="+mn-cs"/>
        </a:defRPr>
      </a:lvl2pPr>
      <a:lvl3pPr marL="685828" algn="l" defTabSz="685828" rtl="0" eaLnBrk="1" latinLnBrk="0" hangingPunct="1">
        <a:defRPr sz="1361" kern="1200">
          <a:solidFill>
            <a:schemeClr val="tx1"/>
          </a:solidFill>
          <a:latin typeface="+mn-lt"/>
          <a:ea typeface="+mn-ea"/>
          <a:cs typeface="+mn-cs"/>
        </a:defRPr>
      </a:lvl3pPr>
      <a:lvl4pPr marL="1028741" algn="l" defTabSz="685828" rtl="0" eaLnBrk="1" latinLnBrk="0" hangingPunct="1">
        <a:defRPr sz="1361" kern="1200">
          <a:solidFill>
            <a:schemeClr val="tx1"/>
          </a:solidFill>
          <a:latin typeface="+mn-lt"/>
          <a:ea typeface="+mn-ea"/>
          <a:cs typeface="+mn-cs"/>
        </a:defRPr>
      </a:lvl4pPr>
      <a:lvl5pPr marL="1371654" algn="l" defTabSz="685828" rtl="0" eaLnBrk="1" latinLnBrk="0" hangingPunct="1">
        <a:defRPr sz="1361" kern="1200">
          <a:solidFill>
            <a:schemeClr val="tx1"/>
          </a:solidFill>
          <a:latin typeface="+mn-lt"/>
          <a:ea typeface="+mn-ea"/>
          <a:cs typeface="+mn-cs"/>
        </a:defRPr>
      </a:lvl5pPr>
      <a:lvl6pPr marL="1714569" algn="l" defTabSz="685828" rtl="0" eaLnBrk="1" latinLnBrk="0" hangingPunct="1">
        <a:defRPr sz="1361" kern="1200">
          <a:solidFill>
            <a:schemeClr val="tx1"/>
          </a:solidFill>
          <a:latin typeface="+mn-lt"/>
          <a:ea typeface="+mn-ea"/>
          <a:cs typeface="+mn-cs"/>
        </a:defRPr>
      </a:lvl6pPr>
      <a:lvl7pPr marL="2057482" algn="l" defTabSz="685828" rtl="0" eaLnBrk="1" latinLnBrk="0" hangingPunct="1">
        <a:defRPr sz="1361" kern="1200">
          <a:solidFill>
            <a:schemeClr val="tx1"/>
          </a:solidFill>
          <a:latin typeface="+mn-lt"/>
          <a:ea typeface="+mn-ea"/>
          <a:cs typeface="+mn-cs"/>
        </a:defRPr>
      </a:lvl7pPr>
      <a:lvl8pPr marL="2400395" algn="l" defTabSz="685828" rtl="0" eaLnBrk="1" latinLnBrk="0" hangingPunct="1">
        <a:defRPr sz="1361" kern="1200">
          <a:solidFill>
            <a:schemeClr val="tx1"/>
          </a:solidFill>
          <a:latin typeface="+mn-lt"/>
          <a:ea typeface="+mn-ea"/>
          <a:cs typeface="+mn-cs"/>
        </a:defRPr>
      </a:lvl8pPr>
      <a:lvl9pPr marL="2743309" algn="l" defTabSz="685828" rtl="0" eaLnBrk="1" latinLnBrk="0" hangingPunct="1">
        <a:defRPr sz="1361"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audio" Target="../media/audio1.wav"/><Relationship Id="rId3" Type="http://schemas.openxmlformats.org/officeDocument/2006/relationships/image" Target="../media/image1.jpeg"/><Relationship Id="rId7" Type="http://schemas.openxmlformats.org/officeDocument/2006/relationships/image" Target="../media/image5.png"/><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gif"/><Relationship Id="rId5" Type="http://schemas.openxmlformats.org/officeDocument/2006/relationships/image" Target="../media/image3.png"/><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52.jpeg"/><Relationship Id="rId1" Type="http://schemas.openxmlformats.org/officeDocument/2006/relationships/slideLayout" Target="../slideLayouts/slideLayout7.xml"/><Relationship Id="rId4" Type="http://schemas.openxmlformats.org/officeDocument/2006/relationships/image" Target="../media/image53.png"/></Relationships>
</file>

<file path=ppt/slides/_rels/slide48.xml.rels><?xml version="1.0" encoding="UTF-8" standalone="yes"?>
<Relationships xmlns="http://schemas.openxmlformats.org/package/2006/relationships"><Relationship Id="rId8" Type="http://schemas.openxmlformats.org/officeDocument/2006/relationships/image" Target="../media/image57.png"/><Relationship Id="rId13" Type="http://schemas.openxmlformats.org/officeDocument/2006/relationships/hyperlink" Target="https://vk.com/mispps" TargetMode="External"/><Relationship Id="rId3" Type="http://schemas.openxmlformats.org/officeDocument/2006/relationships/image" Target="../media/image54.png"/><Relationship Id="rId7" Type="http://schemas.openxmlformats.org/officeDocument/2006/relationships/hyperlink" Target="https://www.facebook.com/mispps" TargetMode="External"/><Relationship Id="rId12" Type="http://schemas.openxmlformats.org/officeDocument/2006/relationships/image" Target="../media/image59.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56.png"/><Relationship Id="rId11" Type="http://schemas.openxmlformats.org/officeDocument/2006/relationships/hyperlink" Target="https://plus.google.com/+Mispps/" TargetMode="External"/><Relationship Id="rId5" Type="http://schemas.openxmlformats.org/officeDocument/2006/relationships/image" Target="../media/image55.png"/><Relationship Id="rId10" Type="http://schemas.openxmlformats.org/officeDocument/2006/relationships/image" Target="../media/image58.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60.png"/></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3" cstate="screen">
            <a:lum/>
          </a:blip>
          <a:srcRect/>
          <a:stretch>
            <a:fillRect/>
          </a:stretch>
        </a:blipFill>
        <a:effectLst/>
      </p:bgPr>
    </p:bg>
    <p:spTree>
      <p:nvGrpSpPr>
        <p:cNvPr id="1" name=""/>
        <p:cNvGrpSpPr/>
        <p:nvPr/>
      </p:nvGrpSpPr>
      <p:grpSpPr>
        <a:xfrm>
          <a:off x="0" y="0"/>
          <a:ext cx="0" cy="0"/>
          <a:chOff x="0" y="0"/>
          <a:chExt cx="0" cy="0"/>
        </a:xfrm>
      </p:grpSpPr>
      <p:sp>
        <p:nvSpPr>
          <p:cNvPr id="4" name="TextBox 3"/>
          <p:cNvSpPr txBox="1"/>
          <p:nvPr/>
        </p:nvSpPr>
        <p:spPr>
          <a:xfrm>
            <a:off x="190500" y="350290"/>
            <a:ext cx="8610600" cy="3480440"/>
          </a:xfrm>
          <a:prstGeom prst="rect">
            <a:avLst/>
          </a:prstGeom>
          <a:noFill/>
        </p:spPr>
        <p:txBody>
          <a:bodyPr wrap="square" rtlCol="0">
            <a:spAutoFit/>
          </a:bodyPr>
          <a:lstStyle/>
          <a:p>
            <a:pPr algn="ctr">
              <a:lnSpc>
                <a:spcPts val="1500"/>
              </a:lnSpc>
            </a:pPr>
            <a:r>
              <a:rPr lang="en-US" sz="4000" b="1" dirty="0">
                <a:ln>
                  <a:solidFill>
                    <a:sysClr val="windowText" lastClr="000000"/>
                  </a:solidFill>
                </a:ln>
                <a:blipFill>
                  <a:blip r:embed="rId4"/>
                  <a:stretch>
                    <a:fillRect/>
                  </a:stretch>
                </a:blipFill>
                <a:latin typeface="Artistik CE" panose="040F0704080607010103" pitchFamily="82" charset="0"/>
                <a:cs typeface="Times New Roman" pitchFamily="18" charset="0"/>
              </a:rPr>
              <a:t>Norway</a:t>
            </a:r>
          </a:p>
          <a:p>
            <a:pPr algn="justLow">
              <a:lnSpc>
                <a:spcPts val="2000"/>
              </a:lnSpc>
            </a:pPr>
            <a:r>
              <a:rPr lang="en-US" sz="1400" i="1" dirty="0">
                <a:ln w="0"/>
                <a:effectLst>
                  <a:outerShdw blurRad="38100" dist="19050" dir="2700000" algn="tl" rotWithShape="0">
                    <a:schemeClr val="dk1">
                      <a:alpha val="40000"/>
                    </a:schemeClr>
                  </a:outerShdw>
                </a:effectLst>
                <a:latin typeface="BarbeTEE" pitchFamily="2" charset="0"/>
              </a:rPr>
              <a:t>Norway is a Scandinavian country encompassing mountains, glaciers and deep coastal fjords. Oslo, the capital, is a city of green spaces and museums. Preserved 9th-century Viking ships are displayed at Oslo’s Viking Ship Museum. Bergen, with colorful wooden houses, is the starting point for cruises to the dramatic Sognefjord. Norway is also known for fishing, hiking and skiing, notably at Lillehammer’s Olympic resort.</a:t>
            </a:r>
          </a:p>
          <a:p>
            <a:endParaRPr lang="sk-SK" sz="900" b="1" u="sng" dirty="0">
              <a:solidFill>
                <a:schemeClr val="tx1">
                  <a:lumMod val="85000"/>
                  <a:lumOff val="15000"/>
                </a:schemeClr>
              </a:solidFill>
            </a:endParaRPr>
          </a:p>
          <a:p>
            <a:endParaRPr lang="sk-SK" sz="900" b="1" u="sng">
              <a:solidFill>
                <a:schemeClr val="tx1">
                  <a:lumMod val="85000"/>
                  <a:lumOff val="15000"/>
                </a:schemeClr>
              </a:solidFill>
            </a:endParaRPr>
          </a:p>
          <a:p>
            <a:endParaRPr lang="sk-SK" sz="900" b="1" u="sng">
              <a:solidFill>
                <a:schemeClr val="tx1">
                  <a:lumMod val="85000"/>
                  <a:lumOff val="15000"/>
                </a:schemeClr>
              </a:solidFill>
            </a:endParaRPr>
          </a:p>
          <a:p>
            <a:endParaRPr lang="sk-SK" sz="900" b="1" u="sng">
              <a:solidFill>
                <a:schemeClr val="tx1">
                  <a:lumMod val="85000"/>
                  <a:lumOff val="15000"/>
                </a:schemeClr>
              </a:solidFill>
            </a:endParaRPr>
          </a:p>
          <a:p>
            <a:endParaRPr lang="sk-SK" sz="900" b="1" u="sng">
              <a:solidFill>
                <a:schemeClr val="tx1">
                  <a:lumMod val="85000"/>
                  <a:lumOff val="15000"/>
                </a:schemeClr>
              </a:solidFill>
            </a:endParaRPr>
          </a:p>
          <a:p>
            <a:endParaRPr lang="sk-SK" sz="900" b="1" u="sng">
              <a:solidFill>
                <a:schemeClr val="tx1">
                  <a:lumMod val="85000"/>
                  <a:lumOff val="15000"/>
                </a:schemeClr>
              </a:solidFill>
            </a:endParaRPr>
          </a:p>
          <a:p>
            <a:endParaRPr lang="sk-SK" sz="900" b="1" u="sng">
              <a:solidFill>
                <a:schemeClr val="tx1">
                  <a:lumMod val="85000"/>
                  <a:lumOff val="15000"/>
                </a:schemeClr>
              </a:solidFill>
            </a:endParaRPr>
          </a:p>
          <a:p>
            <a:endParaRPr lang="sk-SK" sz="900" b="1" u="sng">
              <a:solidFill>
                <a:schemeClr val="tx1">
                  <a:lumMod val="85000"/>
                  <a:lumOff val="15000"/>
                </a:schemeClr>
              </a:solidFill>
            </a:endParaRPr>
          </a:p>
          <a:p>
            <a:endParaRPr lang="sk-SK" sz="900" b="1" u="sng">
              <a:solidFill>
                <a:schemeClr val="tx1">
                  <a:lumMod val="85000"/>
                  <a:lumOff val="15000"/>
                </a:schemeClr>
              </a:solidFill>
            </a:endParaRPr>
          </a:p>
          <a:p>
            <a:endParaRPr lang="sk-SK" sz="900" b="1" u="sng" dirty="0">
              <a:solidFill>
                <a:schemeClr val="tx1">
                  <a:lumMod val="85000"/>
                  <a:lumOff val="15000"/>
                </a:schemeClr>
              </a:solidFill>
            </a:endParaRPr>
          </a:p>
          <a:p>
            <a:endParaRPr lang="en-US" sz="900" b="1" u="sng" dirty="0">
              <a:solidFill>
                <a:schemeClr val="tx1">
                  <a:lumMod val="85000"/>
                  <a:lumOff val="15000"/>
                </a:schemeClr>
              </a:solidFill>
            </a:endParaRPr>
          </a:p>
          <a:p>
            <a:r>
              <a:rPr lang="en-US" sz="1400" b="1" i="1" u="sng">
                <a:solidFill>
                  <a:schemeClr val="tx1">
                    <a:lumMod val="85000"/>
                    <a:lumOff val="15000"/>
                  </a:schemeClr>
                </a:solidFill>
                <a:latin typeface="BarbeTEE" pitchFamily="2" charset="0"/>
              </a:rPr>
              <a:t>Capital City</a:t>
            </a:r>
            <a:r>
              <a:rPr lang="sk-SK" sz="1400" b="1" i="1">
                <a:solidFill>
                  <a:schemeClr val="tx1">
                    <a:lumMod val="85000"/>
                    <a:lumOff val="15000"/>
                  </a:schemeClr>
                </a:solidFill>
                <a:latin typeface="BarbeTEE" pitchFamily="2" charset="0"/>
              </a:rPr>
              <a:t>	    </a:t>
            </a:r>
            <a:r>
              <a:rPr lang="en-US" sz="1400" b="1" i="1">
                <a:solidFill>
                  <a:schemeClr val="tx1">
                    <a:lumMod val="85000"/>
                    <a:lumOff val="15000"/>
                  </a:schemeClr>
                </a:solidFill>
                <a:latin typeface="BarbeTEE" pitchFamily="2" charset="0"/>
              </a:rPr>
              <a:t>- </a:t>
            </a:r>
            <a:r>
              <a:rPr lang="sk-SK" sz="1400" b="1" i="1">
                <a:solidFill>
                  <a:schemeClr val="tx1">
                    <a:lumMod val="85000"/>
                    <a:lumOff val="15000"/>
                  </a:schemeClr>
                </a:solidFill>
                <a:latin typeface="BarbeTEE" pitchFamily="2" charset="0"/>
              </a:rPr>
              <a:t> </a:t>
            </a:r>
            <a:r>
              <a:rPr lang="en-US" sz="1400" b="1" i="1">
                <a:solidFill>
                  <a:schemeClr val="tx1">
                    <a:lumMod val="85000"/>
                    <a:lumOff val="15000"/>
                  </a:schemeClr>
                </a:solidFill>
                <a:latin typeface="BarbeTEE" pitchFamily="2" charset="0"/>
              </a:rPr>
              <a:t>Oslo</a:t>
            </a:r>
            <a:endParaRPr lang="en-US" sz="1400" b="1" i="1" dirty="0">
              <a:solidFill>
                <a:schemeClr val="tx1">
                  <a:lumMod val="85000"/>
                  <a:lumOff val="15000"/>
                </a:schemeClr>
              </a:solidFill>
              <a:latin typeface="BarbeTEE" pitchFamily="2" charset="0"/>
            </a:endParaRPr>
          </a:p>
          <a:p>
            <a:r>
              <a:rPr lang="en-US" sz="1400" b="1" i="1" u="sng">
                <a:solidFill>
                  <a:schemeClr val="tx1">
                    <a:lumMod val="85000"/>
                    <a:lumOff val="15000"/>
                  </a:schemeClr>
                </a:solidFill>
                <a:latin typeface="BarbeTEE" pitchFamily="2" charset="0"/>
              </a:rPr>
              <a:t>Area</a:t>
            </a:r>
            <a:r>
              <a:rPr lang="sk-SK" sz="1400" b="1" i="1">
                <a:solidFill>
                  <a:schemeClr val="tx1">
                    <a:lumMod val="85000"/>
                    <a:lumOff val="15000"/>
                  </a:schemeClr>
                </a:solidFill>
                <a:latin typeface="BarbeTEE" pitchFamily="2" charset="0"/>
              </a:rPr>
              <a:t>	    </a:t>
            </a:r>
            <a:r>
              <a:rPr lang="en-US" sz="1400" b="1" i="1">
                <a:solidFill>
                  <a:schemeClr val="tx1">
                    <a:lumMod val="85000"/>
                    <a:lumOff val="15000"/>
                  </a:schemeClr>
                </a:solidFill>
                <a:latin typeface="BarbeTEE" pitchFamily="2" charset="0"/>
              </a:rPr>
              <a:t>- </a:t>
            </a:r>
            <a:r>
              <a:rPr lang="sk-SK" sz="1400" b="1" i="1">
                <a:solidFill>
                  <a:schemeClr val="tx1">
                    <a:lumMod val="85000"/>
                    <a:lumOff val="15000"/>
                  </a:schemeClr>
                </a:solidFill>
                <a:latin typeface="BarbeTEE" pitchFamily="2" charset="0"/>
              </a:rPr>
              <a:t> </a:t>
            </a:r>
            <a:r>
              <a:rPr lang="it-IT" sz="1400" b="1" i="1">
                <a:solidFill>
                  <a:schemeClr val="tx1">
                    <a:lumMod val="85000"/>
                    <a:lumOff val="15000"/>
                  </a:schemeClr>
                </a:solidFill>
                <a:latin typeface="BarbeTEE" pitchFamily="2" charset="0"/>
              </a:rPr>
              <a:t>385,252 km</a:t>
            </a:r>
            <a:r>
              <a:rPr lang="sk-SK" sz="1400" b="1" i="1" baseline="30000">
                <a:solidFill>
                  <a:schemeClr val="tx1">
                    <a:lumMod val="85000"/>
                    <a:lumOff val="15000"/>
                  </a:schemeClr>
                </a:solidFill>
                <a:latin typeface="BarbeTEE" pitchFamily="2" charset="0"/>
              </a:rPr>
              <a:t>2</a:t>
            </a:r>
            <a:endParaRPr lang="it-IT" sz="1400" b="1" i="1" baseline="30000" dirty="0">
              <a:solidFill>
                <a:schemeClr val="tx1">
                  <a:lumMod val="85000"/>
                  <a:lumOff val="15000"/>
                </a:schemeClr>
              </a:solidFill>
              <a:latin typeface="BarbeTEE" pitchFamily="2" charset="0"/>
            </a:endParaRPr>
          </a:p>
          <a:p>
            <a:r>
              <a:rPr lang="it-IT" sz="1400" b="1" i="1" u="sng">
                <a:solidFill>
                  <a:schemeClr val="tx1">
                    <a:lumMod val="85000"/>
                    <a:lumOff val="15000"/>
                  </a:schemeClr>
                </a:solidFill>
                <a:latin typeface="BarbeTEE" pitchFamily="2" charset="0"/>
              </a:rPr>
              <a:t>Population</a:t>
            </a:r>
            <a:r>
              <a:rPr lang="sk-SK" sz="1400" b="1" i="1">
                <a:solidFill>
                  <a:schemeClr val="tx1">
                    <a:lumMod val="85000"/>
                    <a:lumOff val="15000"/>
                  </a:schemeClr>
                </a:solidFill>
                <a:latin typeface="BarbeTEE" pitchFamily="2" charset="0"/>
              </a:rPr>
              <a:t>	    </a:t>
            </a:r>
            <a:r>
              <a:rPr lang="it-IT" sz="1400" b="1" i="1">
                <a:solidFill>
                  <a:schemeClr val="tx1">
                    <a:lumMod val="85000"/>
                    <a:lumOff val="15000"/>
                  </a:schemeClr>
                </a:solidFill>
                <a:latin typeface="BarbeTEE" pitchFamily="2" charset="0"/>
              </a:rPr>
              <a:t>- </a:t>
            </a:r>
            <a:r>
              <a:rPr lang="sk-SK" sz="1400" b="1" i="1">
                <a:solidFill>
                  <a:schemeClr val="tx1">
                    <a:lumMod val="85000"/>
                    <a:lumOff val="15000"/>
                  </a:schemeClr>
                </a:solidFill>
                <a:latin typeface="BarbeTEE" pitchFamily="2" charset="0"/>
              </a:rPr>
              <a:t> </a:t>
            </a:r>
            <a:r>
              <a:rPr lang="it-IT" sz="1400" b="1" i="1">
                <a:solidFill>
                  <a:schemeClr val="tx1">
                    <a:lumMod val="85000"/>
                    <a:lumOff val="15000"/>
                  </a:schemeClr>
                </a:solidFill>
                <a:latin typeface="BarbeTEE" pitchFamily="2" charset="0"/>
              </a:rPr>
              <a:t>5.3 </a:t>
            </a:r>
            <a:r>
              <a:rPr lang="it-IT" sz="1400" b="1" i="1" dirty="0">
                <a:solidFill>
                  <a:schemeClr val="tx1">
                    <a:lumMod val="85000"/>
                    <a:lumOff val="15000"/>
                  </a:schemeClr>
                </a:solidFill>
                <a:latin typeface="BarbeTEE" pitchFamily="2" charset="0"/>
              </a:rPr>
              <a:t>million</a:t>
            </a:r>
            <a:endParaRPr lang="en-US" sz="1400" b="1" i="1" dirty="0">
              <a:solidFill>
                <a:schemeClr val="tx1">
                  <a:lumMod val="85000"/>
                  <a:lumOff val="15000"/>
                </a:schemeClr>
              </a:solidFill>
              <a:latin typeface="BarbeTEE" pitchFamily="2" charset="0"/>
            </a:endParaRPr>
          </a:p>
        </p:txBody>
      </p:sp>
      <p:pic>
        <p:nvPicPr>
          <p:cNvPr id="15365" name="Picture 5" descr="D:\MY document\0.png"/>
          <p:cNvPicPr>
            <a:picLocks noChangeAspect="1" noChangeArrowheads="1"/>
          </p:cNvPicPr>
          <p:nvPr/>
        </p:nvPicPr>
        <p:blipFill>
          <a:blip r:embed="rId5" cstate="screen"/>
          <a:srcRect/>
          <a:stretch>
            <a:fillRect/>
          </a:stretch>
        </p:blipFill>
        <p:spPr bwMode="auto">
          <a:xfrm>
            <a:off x="1276350" y="1885950"/>
            <a:ext cx="1600200" cy="872839"/>
          </a:xfrm>
          <a:prstGeom prst="rect">
            <a:avLst/>
          </a:prstGeom>
          <a:noFill/>
          <a:ln w="12700">
            <a:solidFill>
              <a:schemeClr val="bg1"/>
            </a:solidFill>
          </a:ln>
        </p:spPr>
      </p:pic>
      <p:sp>
        <p:nvSpPr>
          <p:cNvPr id="7" name="TextBox 6"/>
          <p:cNvSpPr txBox="1"/>
          <p:nvPr/>
        </p:nvSpPr>
        <p:spPr>
          <a:xfrm>
            <a:off x="762000" y="4331545"/>
            <a:ext cx="2628900" cy="461665"/>
          </a:xfrm>
          <a:prstGeom prst="rect">
            <a:avLst/>
          </a:prstGeom>
          <a:noFill/>
        </p:spPr>
        <p:txBody>
          <a:bodyPr wrap="square" rtlCol="0">
            <a:spAutoFit/>
          </a:bodyPr>
          <a:lstStyle/>
          <a:p>
            <a:pPr algn="ctr"/>
            <a:r>
              <a:rPr lang="en-US" sz="1200" b="1" i="1">
                <a:latin typeface="BarbeTEE" pitchFamily="2" charset="0"/>
              </a:rPr>
              <a:t>Compiled by </a:t>
            </a:r>
            <a:r>
              <a:rPr lang="sk-SK" sz="1200" b="1" i="1">
                <a:latin typeface="BarbeTEE" pitchFamily="2" charset="0"/>
              </a:rPr>
              <a:t>-</a:t>
            </a:r>
            <a:r>
              <a:rPr lang="en-US" sz="1200" b="1" i="1">
                <a:latin typeface="BarbeTEE" pitchFamily="2" charset="0"/>
              </a:rPr>
              <a:t> TONY CHACKO</a:t>
            </a:r>
            <a:endParaRPr lang="sk-SK" sz="1200" b="1" i="1">
              <a:latin typeface="BarbeTEE" pitchFamily="2" charset="0"/>
            </a:endParaRPr>
          </a:p>
          <a:p>
            <a:pPr algn="ctr"/>
            <a:r>
              <a:rPr lang="en-US" sz="1200" b="1" i="1">
                <a:latin typeface="BarbeTEE" pitchFamily="2" charset="0"/>
              </a:rPr>
              <a:t>Technical cooperation</a:t>
            </a:r>
            <a:r>
              <a:rPr lang="sk-SK" sz="1200" b="1" i="1">
                <a:latin typeface="BarbeTEE" pitchFamily="2" charset="0"/>
              </a:rPr>
              <a:t> - Steve Rumpler</a:t>
            </a:r>
            <a:endParaRPr lang="en-US" sz="1200" b="1" i="1" dirty="0">
              <a:latin typeface="BarbeTEE" pitchFamily="2" charset="0"/>
            </a:endParaRPr>
          </a:p>
        </p:txBody>
      </p:sp>
      <p:pic>
        <p:nvPicPr>
          <p:cNvPr id="18440" name="Picture 8" descr="Related image"/>
          <p:cNvPicPr>
            <a:picLocks noChangeAspect="1" noChangeArrowheads="1"/>
          </p:cNvPicPr>
          <p:nvPr/>
        </p:nvPicPr>
        <p:blipFill>
          <a:blip r:embed="rId6" cstate="screen"/>
          <a:srcRect/>
          <a:stretch>
            <a:fillRect/>
          </a:stretch>
        </p:blipFill>
        <p:spPr bwMode="auto">
          <a:xfrm>
            <a:off x="4191000" y="1657350"/>
            <a:ext cx="4292477" cy="3223259"/>
          </a:xfrm>
          <a:prstGeom prst="rect">
            <a:avLst/>
          </a:prstGeom>
          <a:noFill/>
          <a:ln w="22225">
            <a:solidFill>
              <a:schemeClr val="bg1"/>
            </a:solidFill>
          </a:ln>
        </p:spPr>
      </p:pic>
      <p:pic>
        <p:nvPicPr>
          <p:cNvPr id="3" name="Obrázok 2">
            <a:extLst>
              <a:ext uri="{FF2B5EF4-FFF2-40B4-BE49-F238E27FC236}">
                <a16:creationId xmlns:a16="http://schemas.microsoft.com/office/drawing/2014/main" id="{0E70E585-8E00-440D-A0E8-B4723E575557}"/>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8674325" y="4753834"/>
            <a:ext cx="253550" cy="25355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p:fade/>
        <p:sndAc>
          <p:stSnd loop="1">
            <p:snd r:embed="rId2" name="Blonker - Side Walk Cafe.wav"/>
          </p:stSnd>
        </p:sndAc>
      </p:transition>
    </mc:Choice>
    <mc:Fallback xmlns="">
      <p:transition spd="slow">
        <p:fade/>
        <p:sndAc>
          <p:stSnd loop="1">
            <p:snd r:embed="rId8" name="Blonker - Side Walk Cafe.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2000"/>
                                        <p:tgtEl>
                                          <p:spTgt spid="4">
                                            <p:txEl>
                                              <p:pRg st="0" end="0"/>
                                            </p:txEl>
                                          </p:spTgt>
                                        </p:tgtEl>
                                      </p:cBhvr>
                                    </p:animEffect>
                                    <p:anim calcmode="lin" valueType="num">
                                      <p:cBhvr>
                                        <p:cTn id="8" dur="2000" fill="hold"/>
                                        <p:tgtEl>
                                          <p:spTgt spid="4">
                                            <p:txEl>
                                              <p:pRg st="0" end="0"/>
                                            </p:txEl>
                                          </p:spTgt>
                                        </p:tgtEl>
                                        <p:attrNameLst>
                                          <p:attrName>ppt_x</p:attrName>
                                        </p:attrNameLst>
                                      </p:cBhvr>
                                      <p:tavLst>
                                        <p:tav tm="0">
                                          <p:val>
                                            <p:strVal val="#ppt_x"/>
                                          </p:val>
                                        </p:tav>
                                        <p:tav tm="100000">
                                          <p:val>
                                            <p:strVal val="#ppt_x"/>
                                          </p:val>
                                        </p:tav>
                                      </p:tavLst>
                                    </p:anim>
                                    <p:anim calcmode="lin" valueType="num">
                                      <p:cBhvr>
                                        <p:cTn id="9" dur="2000" fill="hold"/>
                                        <p:tgtEl>
                                          <p:spTgt spid="4">
                                            <p:txEl>
                                              <p:pRg st="0" end="0"/>
                                            </p:txEl>
                                          </p:spTgt>
                                        </p:tgtEl>
                                        <p:attrNameLst>
                                          <p:attrName>ppt_y</p:attrName>
                                        </p:attrNameLst>
                                      </p:cBhvr>
                                      <p:tavLst>
                                        <p:tav tm="0">
                                          <p:val>
                                            <p:strVal val="#ppt_y+.1"/>
                                          </p:val>
                                        </p:tav>
                                        <p:tav tm="100000">
                                          <p:val>
                                            <p:strVal val="#ppt_y"/>
                                          </p:val>
                                        </p:tav>
                                      </p:tavLst>
                                    </p:anim>
                                  </p:childTnLst>
                                </p:cTn>
                              </p:par>
                            </p:childTnLst>
                          </p:cTn>
                        </p:par>
                        <p:par>
                          <p:cTn id="10" fill="hold">
                            <p:stCondLst>
                              <p:cond delay="2000"/>
                            </p:stCondLst>
                            <p:childTnLst>
                              <p:par>
                                <p:cTn id="11" presetID="2" presetClass="entr" presetSubtype="6" fill="hold" nodeType="afterEffect">
                                  <p:stCondLst>
                                    <p:cond delay="250"/>
                                  </p:stCondLst>
                                  <p:childTnLst>
                                    <p:set>
                                      <p:cBhvr>
                                        <p:cTn id="12" dur="1" fill="hold">
                                          <p:stCondLst>
                                            <p:cond delay="0"/>
                                          </p:stCondLst>
                                        </p:cTn>
                                        <p:tgtEl>
                                          <p:spTgt spid="18440"/>
                                        </p:tgtEl>
                                        <p:attrNameLst>
                                          <p:attrName>style.visibility</p:attrName>
                                        </p:attrNameLst>
                                      </p:cBhvr>
                                      <p:to>
                                        <p:strVal val="visible"/>
                                      </p:to>
                                    </p:set>
                                    <p:anim calcmode="lin" valueType="num">
                                      <p:cBhvr additive="base">
                                        <p:cTn id="13" dur="2000" fill="hold"/>
                                        <p:tgtEl>
                                          <p:spTgt spid="18440"/>
                                        </p:tgtEl>
                                        <p:attrNameLst>
                                          <p:attrName>ppt_x</p:attrName>
                                        </p:attrNameLst>
                                      </p:cBhvr>
                                      <p:tavLst>
                                        <p:tav tm="0">
                                          <p:val>
                                            <p:strVal val="1+#ppt_w/2"/>
                                          </p:val>
                                        </p:tav>
                                        <p:tav tm="100000">
                                          <p:val>
                                            <p:strVal val="#ppt_x"/>
                                          </p:val>
                                        </p:tav>
                                      </p:tavLst>
                                    </p:anim>
                                    <p:anim calcmode="lin" valueType="num">
                                      <p:cBhvr additive="base">
                                        <p:cTn id="14" dur="2000" fill="hold"/>
                                        <p:tgtEl>
                                          <p:spTgt spid="18440"/>
                                        </p:tgtEl>
                                        <p:attrNameLst>
                                          <p:attrName>ppt_y</p:attrName>
                                        </p:attrNameLst>
                                      </p:cBhvr>
                                      <p:tavLst>
                                        <p:tav tm="0">
                                          <p:val>
                                            <p:strVal val="1+#ppt_h/2"/>
                                          </p:val>
                                        </p:tav>
                                        <p:tav tm="100000">
                                          <p:val>
                                            <p:strVal val="#ppt_y"/>
                                          </p:val>
                                        </p:tav>
                                      </p:tavLst>
                                    </p:anim>
                                  </p:childTnLst>
                                </p:cTn>
                              </p:par>
                            </p:childTnLst>
                          </p:cTn>
                        </p:par>
                        <p:par>
                          <p:cTn id="15" fill="hold">
                            <p:stCondLst>
                              <p:cond delay="4250"/>
                            </p:stCondLst>
                            <p:childTnLst>
                              <p:par>
                                <p:cTn id="16" presetID="23" presetClass="entr" presetSubtype="272" fill="hold" nodeType="afterEffect">
                                  <p:stCondLst>
                                    <p:cond delay="500"/>
                                  </p:stCondLst>
                                  <p:iterate type="lt">
                                    <p:tmPct val="10000"/>
                                  </p:iterate>
                                  <p:childTnLst>
                                    <p:set>
                                      <p:cBhvr>
                                        <p:cTn id="17" dur="1" fill="hold">
                                          <p:stCondLst>
                                            <p:cond delay="0"/>
                                          </p:stCondLst>
                                        </p:cTn>
                                        <p:tgtEl>
                                          <p:spTgt spid="4">
                                            <p:txEl>
                                              <p:pRg st="1" end="1"/>
                                            </p:txEl>
                                          </p:spTgt>
                                        </p:tgtEl>
                                        <p:attrNameLst>
                                          <p:attrName>style.visibility</p:attrName>
                                        </p:attrNameLst>
                                      </p:cBhvr>
                                      <p:to>
                                        <p:strVal val="visible"/>
                                      </p:to>
                                    </p:set>
                                    <p:anim calcmode="lin" valueType="num">
                                      <p:cBhvr>
                                        <p:cTn id="18" dur="500" fill="hold"/>
                                        <p:tgtEl>
                                          <p:spTgt spid="4">
                                            <p:txEl>
                                              <p:pRg st="1" end="1"/>
                                            </p:txEl>
                                          </p:spTgt>
                                        </p:tgtEl>
                                        <p:attrNameLst>
                                          <p:attrName>ppt_w</p:attrName>
                                        </p:attrNameLst>
                                      </p:cBhvr>
                                      <p:tavLst>
                                        <p:tav tm="0">
                                          <p:val>
                                            <p:strVal val="2/3*#ppt_w"/>
                                          </p:val>
                                        </p:tav>
                                        <p:tav tm="100000">
                                          <p:val>
                                            <p:strVal val="#ppt_w"/>
                                          </p:val>
                                        </p:tav>
                                      </p:tavLst>
                                    </p:anim>
                                    <p:anim calcmode="lin" valueType="num">
                                      <p:cBhvr>
                                        <p:cTn id="19" dur="500" fill="hold"/>
                                        <p:tgtEl>
                                          <p:spTgt spid="4">
                                            <p:txEl>
                                              <p:pRg st="1" end="1"/>
                                            </p:txEl>
                                          </p:spTgt>
                                        </p:tgtEl>
                                        <p:attrNameLst>
                                          <p:attrName>ppt_h</p:attrName>
                                        </p:attrNameLst>
                                      </p:cBhvr>
                                      <p:tavLst>
                                        <p:tav tm="0">
                                          <p:val>
                                            <p:strVal val="2/3*#ppt_h"/>
                                          </p:val>
                                        </p:tav>
                                        <p:tav tm="100000">
                                          <p:val>
                                            <p:strVal val="#ppt_h"/>
                                          </p:val>
                                        </p:tav>
                                      </p:tavLst>
                                    </p:anim>
                                  </p:childTnLst>
                                </p:cTn>
                              </p:par>
                            </p:childTnLst>
                          </p:cTn>
                        </p:par>
                        <p:par>
                          <p:cTn id="20" fill="hold">
                            <p:stCondLst>
                              <p:cond delay="23100"/>
                            </p:stCondLst>
                            <p:childTnLst>
                              <p:par>
                                <p:cTn id="21" presetID="53" presetClass="entr" presetSubtype="528" fill="hold" nodeType="afterEffect">
                                  <p:stCondLst>
                                    <p:cond delay="1000"/>
                                  </p:stCondLst>
                                  <p:childTnLst>
                                    <p:set>
                                      <p:cBhvr>
                                        <p:cTn id="22" dur="1" fill="hold">
                                          <p:stCondLst>
                                            <p:cond delay="0"/>
                                          </p:stCondLst>
                                        </p:cTn>
                                        <p:tgtEl>
                                          <p:spTgt spid="4">
                                            <p:txEl>
                                              <p:pRg st="13" end="13"/>
                                            </p:txEl>
                                          </p:spTgt>
                                        </p:tgtEl>
                                        <p:attrNameLst>
                                          <p:attrName>style.visibility</p:attrName>
                                        </p:attrNameLst>
                                      </p:cBhvr>
                                      <p:to>
                                        <p:strVal val="visible"/>
                                      </p:to>
                                    </p:set>
                                    <p:anim calcmode="lin" valueType="num">
                                      <p:cBhvr>
                                        <p:cTn id="23" dur="2000" fill="hold"/>
                                        <p:tgtEl>
                                          <p:spTgt spid="4">
                                            <p:txEl>
                                              <p:pRg st="13" end="13"/>
                                            </p:txEl>
                                          </p:spTgt>
                                        </p:tgtEl>
                                        <p:attrNameLst>
                                          <p:attrName>ppt_w</p:attrName>
                                        </p:attrNameLst>
                                      </p:cBhvr>
                                      <p:tavLst>
                                        <p:tav tm="0">
                                          <p:val>
                                            <p:fltVal val="0"/>
                                          </p:val>
                                        </p:tav>
                                        <p:tav tm="100000">
                                          <p:val>
                                            <p:strVal val="#ppt_w"/>
                                          </p:val>
                                        </p:tav>
                                      </p:tavLst>
                                    </p:anim>
                                    <p:anim calcmode="lin" valueType="num">
                                      <p:cBhvr>
                                        <p:cTn id="24" dur="2000" fill="hold"/>
                                        <p:tgtEl>
                                          <p:spTgt spid="4">
                                            <p:txEl>
                                              <p:pRg st="13" end="13"/>
                                            </p:txEl>
                                          </p:spTgt>
                                        </p:tgtEl>
                                        <p:attrNameLst>
                                          <p:attrName>ppt_h</p:attrName>
                                        </p:attrNameLst>
                                      </p:cBhvr>
                                      <p:tavLst>
                                        <p:tav tm="0">
                                          <p:val>
                                            <p:fltVal val="0"/>
                                          </p:val>
                                        </p:tav>
                                        <p:tav tm="100000">
                                          <p:val>
                                            <p:strVal val="#ppt_h"/>
                                          </p:val>
                                        </p:tav>
                                      </p:tavLst>
                                    </p:anim>
                                    <p:animEffect transition="in" filter="fade">
                                      <p:cBhvr>
                                        <p:cTn id="25" dur="2000"/>
                                        <p:tgtEl>
                                          <p:spTgt spid="4">
                                            <p:txEl>
                                              <p:pRg st="13" end="13"/>
                                            </p:txEl>
                                          </p:spTgt>
                                        </p:tgtEl>
                                      </p:cBhvr>
                                    </p:animEffect>
                                    <p:anim calcmode="lin" valueType="num">
                                      <p:cBhvr>
                                        <p:cTn id="26" dur="2000" fill="hold"/>
                                        <p:tgtEl>
                                          <p:spTgt spid="4">
                                            <p:txEl>
                                              <p:pRg st="13" end="13"/>
                                            </p:txEl>
                                          </p:spTgt>
                                        </p:tgtEl>
                                        <p:attrNameLst>
                                          <p:attrName>ppt_x</p:attrName>
                                        </p:attrNameLst>
                                      </p:cBhvr>
                                      <p:tavLst>
                                        <p:tav tm="0">
                                          <p:val>
                                            <p:fltVal val="0.5"/>
                                          </p:val>
                                        </p:tav>
                                        <p:tav tm="100000">
                                          <p:val>
                                            <p:strVal val="#ppt_x"/>
                                          </p:val>
                                        </p:tav>
                                      </p:tavLst>
                                    </p:anim>
                                    <p:anim calcmode="lin" valueType="num">
                                      <p:cBhvr>
                                        <p:cTn id="27" dur="2000" fill="hold"/>
                                        <p:tgtEl>
                                          <p:spTgt spid="4">
                                            <p:txEl>
                                              <p:pRg st="13" end="13"/>
                                            </p:txEl>
                                          </p:spTgt>
                                        </p:tgtEl>
                                        <p:attrNameLst>
                                          <p:attrName>ppt_y</p:attrName>
                                        </p:attrNameLst>
                                      </p:cBhvr>
                                      <p:tavLst>
                                        <p:tav tm="0">
                                          <p:val>
                                            <p:fltVal val="0.5"/>
                                          </p:val>
                                        </p:tav>
                                        <p:tav tm="100000">
                                          <p:val>
                                            <p:strVal val="#ppt_y"/>
                                          </p:val>
                                        </p:tav>
                                      </p:tavLst>
                                    </p:anim>
                                  </p:childTnLst>
                                </p:cTn>
                              </p:par>
                              <p:par>
                                <p:cTn id="28" presetID="53" presetClass="entr" presetSubtype="528" fill="hold" nodeType="withEffect">
                                  <p:stCondLst>
                                    <p:cond delay="1000"/>
                                  </p:stCondLst>
                                  <p:childTnLst>
                                    <p:set>
                                      <p:cBhvr>
                                        <p:cTn id="29" dur="1" fill="hold">
                                          <p:stCondLst>
                                            <p:cond delay="0"/>
                                          </p:stCondLst>
                                        </p:cTn>
                                        <p:tgtEl>
                                          <p:spTgt spid="4">
                                            <p:txEl>
                                              <p:pRg st="14" end="14"/>
                                            </p:txEl>
                                          </p:spTgt>
                                        </p:tgtEl>
                                        <p:attrNameLst>
                                          <p:attrName>style.visibility</p:attrName>
                                        </p:attrNameLst>
                                      </p:cBhvr>
                                      <p:to>
                                        <p:strVal val="visible"/>
                                      </p:to>
                                    </p:set>
                                    <p:anim calcmode="lin" valueType="num">
                                      <p:cBhvr>
                                        <p:cTn id="30" dur="2000" fill="hold"/>
                                        <p:tgtEl>
                                          <p:spTgt spid="4">
                                            <p:txEl>
                                              <p:pRg st="14" end="14"/>
                                            </p:txEl>
                                          </p:spTgt>
                                        </p:tgtEl>
                                        <p:attrNameLst>
                                          <p:attrName>ppt_w</p:attrName>
                                        </p:attrNameLst>
                                      </p:cBhvr>
                                      <p:tavLst>
                                        <p:tav tm="0">
                                          <p:val>
                                            <p:fltVal val="0"/>
                                          </p:val>
                                        </p:tav>
                                        <p:tav tm="100000">
                                          <p:val>
                                            <p:strVal val="#ppt_w"/>
                                          </p:val>
                                        </p:tav>
                                      </p:tavLst>
                                    </p:anim>
                                    <p:anim calcmode="lin" valueType="num">
                                      <p:cBhvr>
                                        <p:cTn id="31" dur="2000" fill="hold"/>
                                        <p:tgtEl>
                                          <p:spTgt spid="4">
                                            <p:txEl>
                                              <p:pRg st="14" end="14"/>
                                            </p:txEl>
                                          </p:spTgt>
                                        </p:tgtEl>
                                        <p:attrNameLst>
                                          <p:attrName>ppt_h</p:attrName>
                                        </p:attrNameLst>
                                      </p:cBhvr>
                                      <p:tavLst>
                                        <p:tav tm="0">
                                          <p:val>
                                            <p:fltVal val="0"/>
                                          </p:val>
                                        </p:tav>
                                        <p:tav tm="100000">
                                          <p:val>
                                            <p:strVal val="#ppt_h"/>
                                          </p:val>
                                        </p:tav>
                                      </p:tavLst>
                                    </p:anim>
                                    <p:animEffect transition="in" filter="fade">
                                      <p:cBhvr>
                                        <p:cTn id="32" dur="2000"/>
                                        <p:tgtEl>
                                          <p:spTgt spid="4">
                                            <p:txEl>
                                              <p:pRg st="14" end="14"/>
                                            </p:txEl>
                                          </p:spTgt>
                                        </p:tgtEl>
                                      </p:cBhvr>
                                    </p:animEffect>
                                    <p:anim calcmode="lin" valueType="num">
                                      <p:cBhvr>
                                        <p:cTn id="33" dur="2000" fill="hold"/>
                                        <p:tgtEl>
                                          <p:spTgt spid="4">
                                            <p:txEl>
                                              <p:pRg st="14" end="14"/>
                                            </p:txEl>
                                          </p:spTgt>
                                        </p:tgtEl>
                                        <p:attrNameLst>
                                          <p:attrName>ppt_x</p:attrName>
                                        </p:attrNameLst>
                                      </p:cBhvr>
                                      <p:tavLst>
                                        <p:tav tm="0">
                                          <p:val>
                                            <p:fltVal val="0.5"/>
                                          </p:val>
                                        </p:tav>
                                        <p:tav tm="100000">
                                          <p:val>
                                            <p:strVal val="#ppt_x"/>
                                          </p:val>
                                        </p:tav>
                                      </p:tavLst>
                                    </p:anim>
                                    <p:anim calcmode="lin" valueType="num">
                                      <p:cBhvr>
                                        <p:cTn id="34" dur="2000" fill="hold"/>
                                        <p:tgtEl>
                                          <p:spTgt spid="4">
                                            <p:txEl>
                                              <p:pRg st="14" end="14"/>
                                            </p:txEl>
                                          </p:spTgt>
                                        </p:tgtEl>
                                        <p:attrNameLst>
                                          <p:attrName>ppt_y</p:attrName>
                                        </p:attrNameLst>
                                      </p:cBhvr>
                                      <p:tavLst>
                                        <p:tav tm="0">
                                          <p:val>
                                            <p:fltVal val="0.5"/>
                                          </p:val>
                                        </p:tav>
                                        <p:tav tm="100000">
                                          <p:val>
                                            <p:strVal val="#ppt_y"/>
                                          </p:val>
                                        </p:tav>
                                      </p:tavLst>
                                    </p:anim>
                                  </p:childTnLst>
                                </p:cTn>
                              </p:par>
                              <p:par>
                                <p:cTn id="35" presetID="53" presetClass="entr" presetSubtype="528" fill="hold" nodeType="withEffect">
                                  <p:stCondLst>
                                    <p:cond delay="1000"/>
                                  </p:stCondLst>
                                  <p:childTnLst>
                                    <p:set>
                                      <p:cBhvr>
                                        <p:cTn id="36" dur="1" fill="hold">
                                          <p:stCondLst>
                                            <p:cond delay="0"/>
                                          </p:stCondLst>
                                        </p:cTn>
                                        <p:tgtEl>
                                          <p:spTgt spid="4">
                                            <p:txEl>
                                              <p:pRg st="15" end="15"/>
                                            </p:txEl>
                                          </p:spTgt>
                                        </p:tgtEl>
                                        <p:attrNameLst>
                                          <p:attrName>style.visibility</p:attrName>
                                        </p:attrNameLst>
                                      </p:cBhvr>
                                      <p:to>
                                        <p:strVal val="visible"/>
                                      </p:to>
                                    </p:set>
                                    <p:anim calcmode="lin" valueType="num">
                                      <p:cBhvr>
                                        <p:cTn id="37" dur="2000" fill="hold"/>
                                        <p:tgtEl>
                                          <p:spTgt spid="4">
                                            <p:txEl>
                                              <p:pRg st="15" end="15"/>
                                            </p:txEl>
                                          </p:spTgt>
                                        </p:tgtEl>
                                        <p:attrNameLst>
                                          <p:attrName>ppt_w</p:attrName>
                                        </p:attrNameLst>
                                      </p:cBhvr>
                                      <p:tavLst>
                                        <p:tav tm="0">
                                          <p:val>
                                            <p:fltVal val="0"/>
                                          </p:val>
                                        </p:tav>
                                        <p:tav tm="100000">
                                          <p:val>
                                            <p:strVal val="#ppt_w"/>
                                          </p:val>
                                        </p:tav>
                                      </p:tavLst>
                                    </p:anim>
                                    <p:anim calcmode="lin" valueType="num">
                                      <p:cBhvr>
                                        <p:cTn id="38" dur="2000" fill="hold"/>
                                        <p:tgtEl>
                                          <p:spTgt spid="4">
                                            <p:txEl>
                                              <p:pRg st="15" end="15"/>
                                            </p:txEl>
                                          </p:spTgt>
                                        </p:tgtEl>
                                        <p:attrNameLst>
                                          <p:attrName>ppt_h</p:attrName>
                                        </p:attrNameLst>
                                      </p:cBhvr>
                                      <p:tavLst>
                                        <p:tav tm="0">
                                          <p:val>
                                            <p:fltVal val="0"/>
                                          </p:val>
                                        </p:tav>
                                        <p:tav tm="100000">
                                          <p:val>
                                            <p:strVal val="#ppt_h"/>
                                          </p:val>
                                        </p:tav>
                                      </p:tavLst>
                                    </p:anim>
                                    <p:animEffect transition="in" filter="fade">
                                      <p:cBhvr>
                                        <p:cTn id="39" dur="2000"/>
                                        <p:tgtEl>
                                          <p:spTgt spid="4">
                                            <p:txEl>
                                              <p:pRg st="15" end="15"/>
                                            </p:txEl>
                                          </p:spTgt>
                                        </p:tgtEl>
                                      </p:cBhvr>
                                    </p:animEffect>
                                    <p:anim calcmode="lin" valueType="num">
                                      <p:cBhvr>
                                        <p:cTn id="40" dur="2000" fill="hold"/>
                                        <p:tgtEl>
                                          <p:spTgt spid="4">
                                            <p:txEl>
                                              <p:pRg st="15" end="15"/>
                                            </p:txEl>
                                          </p:spTgt>
                                        </p:tgtEl>
                                        <p:attrNameLst>
                                          <p:attrName>ppt_x</p:attrName>
                                        </p:attrNameLst>
                                      </p:cBhvr>
                                      <p:tavLst>
                                        <p:tav tm="0">
                                          <p:val>
                                            <p:fltVal val="0.5"/>
                                          </p:val>
                                        </p:tav>
                                        <p:tav tm="100000">
                                          <p:val>
                                            <p:strVal val="#ppt_x"/>
                                          </p:val>
                                        </p:tav>
                                      </p:tavLst>
                                    </p:anim>
                                    <p:anim calcmode="lin" valueType="num">
                                      <p:cBhvr>
                                        <p:cTn id="41" dur="2000" fill="hold"/>
                                        <p:tgtEl>
                                          <p:spTgt spid="4">
                                            <p:txEl>
                                              <p:pRg st="15" end="15"/>
                                            </p:txEl>
                                          </p:spTgt>
                                        </p:tgtEl>
                                        <p:attrNameLst>
                                          <p:attrName>ppt_y</p:attrName>
                                        </p:attrNameLst>
                                      </p:cBhvr>
                                      <p:tavLst>
                                        <p:tav tm="0">
                                          <p:val>
                                            <p:fltVal val="0.5"/>
                                          </p:val>
                                        </p:tav>
                                        <p:tav tm="100000">
                                          <p:val>
                                            <p:strVal val="#ppt_y"/>
                                          </p:val>
                                        </p:tav>
                                      </p:tavLst>
                                    </p:anim>
                                  </p:childTnLst>
                                </p:cTn>
                              </p:par>
                            </p:childTnLst>
                          </p:cTn>
                        </p:par>
                        <p:par>
                          <p:cTn id="42" fill="hold">
                            <p:stCondLst>
                              <p:cond delay="26100"/>
                            </p:stCondLst>
                            <p:childTnLst>
                              <p:par>
                                <p:cTn id="43" presetID="42" presetClass="entr" presetSubtype="0" fill="hold" nodeType="afterEffect">
                                  <p:stCondLst>
                                    <p:cond delay="1000"/>
                                  </p:stCondLst>
                                  <p:childTnLst>
                                    <p:set>
                                      <p:cBhvr>
                                        <p:cTn id="44" dur="1" fill="hold">
                                          <p:stCondLst>
                                            <p:cond delay="0"/>
                                          </p:stCondLst>
                                        </p:cTn>
                                        <p:tgtEl>
                                          <p:spTgt spid="7">
                                            <p:txEl>
                                              <p:pRg st="0" end="0"/>
                                            </p:txEl>
                                          </p:spTgt>
                                        </p:tgtEl>
                                        <p:attrNameLst>
                                          <p:attrName>style.visibility</p:attrName>
                                        </p:attrNameLst>
                                      </p:cBhvr>
                                      <p:to>
                                        <p:strVal val="visible"/>
                                      </p:to>
                                    </p:set>
                                    <p:animEffect transition="in" filter="fade">
                                      <p:cBhvr>
                                        <p:cTn id="45" dur="1000"/>
                                        <p:tgtEl>
                                          <p:spTgt spid="7">
                                            <p:txEl>
                                              <p:pRg st="0" end="0"/>
                                            </p:txEl>
                                          </p:spTgt>
                                        </p:tgtEl>
                                      </p:cBhvr>
                                    </p:animEffect>
                                    <p:anim calcmode="lin" valueType="num">
                                      <p:cBhvr>
                                        <p:cTn id="46" dur="1000" fill="hold"/>
                                        <p:tgtEl>
                                          <p:spTgt spid="7">
                                            <p:txEl>
                                              <p:pRg st="0" end="0"/>
                                            </p:txEl>
                                          </p:spTgt>
                                        </p:tgtEl>
                                        <p:attrNameLst>
                                          <p:attrName>ppt_x</p:attrName>
                                        </p:attrNameLst>
                                      </p:cBhvr>
                                      <p:tavLst>
                                        <p:tav tm="0">
                                          <p:val>
                                            <p:strVal val="#ppt_x"/>
                                          </p:val>
                                        </p:tav>
                                        <p:tav tm="100000">
                                          <p:val>
                                            <p:strVal val="#ppt_x"/>
                                          </p:val>
                                        </p:tav>
                                      </p:tavLst>
                                    </p:anim>
                                    <p:anim calcmode="lin" valueType="num">
                                      <p:cBhvr>
                                        <p:cTn id="47" dur="1000" fill="hold"/>
                                        <p:tgtEl>
                                          <p:spTgt spid="7">
                                            <p:txEl>
                                              <p:pRg st="0" end="0"/>
                                            </p:txEl>
                                          </p:spTgt>
                                        </p:tgtEl>
                                        <p:attrNameLst>
                                          <p:attrName>ppt_y</p:attrName>
                                        </p:attrNameLst>
                                      </p:cBhvr>
                                      <p:tavLst>
                                        <p:tav tm="0">
                                          <p:val>
                                            <p:strVal val="#ppt_y+.1"/>
                                          </p:val>
                                        </p:tav>
                                        <p:tav tm="100000">
                                          <p:val>
                                            <p:strVal val="#ppt_y"/>
                                          </p:val>
                                        </p:tav>
                                      </p:tavLst>
                                    </p:anim>
                                  </p:childTnLst>
                                </p:cTn>
                              </p:par>
                            </p:childTnLst>
                          </p:cTn>
                        </p:par>
                        <p:par>
                          <p:cTn id="48" fill="hold">
                            <p:stCondLst>
                              <p:cond delay="28100"/>
                            </p:stCondLst>
                            <p:childTnLst>
                              <p:par>
                                <p:cTn id="49" presetID="42" presetClass="entr" presetSubtype="0" fill="hold" nodeType="afterEffect">
                                  <p:stCondLst>
                                    <p:cond delay="1000"/>
                                  </p:stCondLst>
                                  <p:childTnLst>
                                    <p:set>
                                      <p:cBhvr>
                                        <p:cTn id="50" dur="1" fill="hold">
                                          <p:stCondLst>
                                            <p:cond delay="0"/>
                                          </p:stCondLst>
                                        </p:cTn>
                                        <p:tgtEl>
                                          <p:spTgt spid="7">
                                            <p:txEl>
                                              <p:pRg st="1" end="1"/>
                                            </p:txEl>
                                          </p:spTgt>
                                        </p:tgtEl>
                                        <p:attrNameLst>
                                          <p:attrName>style.visibility</p:attrName>
                                        </p:attrNameLst>
                                      </p:cBhvr>
                                      <p:to>
                                        <p:strVal val="visible"/>
                                      </p:to>
                                    </p:set>
                                    <p:animEffect transition="in" filter="fade">
                                      <p:cBhvr>
                                        <p:cTn id="51" dur="1000"/>
                                        <p:tgtEl>
                                          <p:spTgt spid="7">
                                            <p:txEl>
                                              <p:pRg st="1" end="1"/>
                                            </p:txEl>
                                          </p:spTgt>
                                        </p:tgtEl>
                                      </p:cBhvr>
                                    </p:animEffect>
                                    <p:anim calcmode="lin" valueType="num">
                                      <p:cBhvr>
                                        <p:cTn id="52" dur="1000" fill="hold"/>
                                        <p:tgtEl>
                                          <p:spTgt spid="7">
                                            <p:txEl>
                                              <p:pRg st="1" end="1"/>
                                            </p:txEl>
                                          </p:spTgt>
                                        </p:tgtEl>
                                        <p:attrNameLst>
                                          <p:attrName>ppt_x</p:attrName>
                                        </p:attrNameLst>
                                      </p:cBhvr>
                                      <p:tavLst>
                                        <p:tav tm="0">
                                          <p:val>
                                            <p:strVal val="#ppt_x"/>
                                          </p:val>
                                        </p:tav>
                                        <p:tav tm="100000">
                                          <p:val>
                                            <p:strVal val="#ppt_x"/>
                                          </p:val>
                                        </p:tav>
                                      </p:tavLst>
                                    </p:anim>
                                    <p:anim calcmode="lin" valueType="num">
                                      <p:cBhvr>
                                        <p:cTn id="53" dur="1000" fill="hold"/>
                                        <p:tgtEl>
                                          <p:spTgt spid="7">
                                            <p:txEl>
                                              <p:pRg st="1" end="1"/>
                                            </p:txEl>
                                          </p:spTgt>
                                        </p:tgtEl>
                                        <p:attrNameLst>
                                          <p:attrName>ppt_y</p:attrName>
                                        </p:attrNameLst>
                                      </p:cBhvr>
                                      <p:tavLst>
                                        <p:tav tm="0">
                                          <p:val>
                                            <p:strVal val="#ppt_y+.1"/>
                                          </p:val>
                                        </p:tav>
                                        <p:tav tm="100000">
                                          <p:val>
                                            <p:strVal val="#ppt_y"/>
                                          </p:val>
                                        </p:tav>
                                      </p:tavLst>
                                    </p:anim>
                                  </p:childTnLst>
                                </p:cTn>
                              </p:par>
                              <p:par>
                                <p:cTn id="54" presetID="53" presetClass="entr" presetSubtype="16" fill="hold" nodeType="withEffect">
                                  <p:stCondLst>
                                    <p:cond delay="1000"/>
                                  </p:stCondLst>
                                  <p:childTnLst>
                                    <p:set>
                                      <p:cBhvr>
                                        <p:cTn id="55" dur="1" fill="hold">
                                          <p:stCondLst>
                                            <p:cond delay="0"/>
                                          </p:stCondLst>
                                        </p:cTn>
                                        <p:tgtEl>
                                          <p:spTgt spid="15365"/>
                                        </p:tgtEl>
                                        <p:attrNameLst>
                                          <p:attrName>style.visibility</p:attrName>
                                        </p:attrNameLst>
                                      </p:cBhvr>
                                      <p:to>
                                        <p:strVal val="visible"/>
                                      </p:to>
                                    </p:set>
                                    <p:anim calcmode="lin" valueType="num">
                                      <p:cBhvr>
                                        <p:cTn id="56" dur="1000" fill="hold"/>
                                        <p:tgtEl>
                                          <p:spTgt spid="15365"/>
                                        </p:tgtEl>
                                        <p:attrNameLst>
                                          <p:attrName>ppt_w</p:attrName>
                                        </p:attrNameLst>
                                      </p:cBhvr>
                                      <p:tavLst>
                                        <p:tav tm="0">
                                          <p:val>
                                            <p:fltVal val="0"/>
                                          </p:val>
                                        </p:tav>
                                        <p:tav tm="100000">
                                          <p:val>
                                            <p:strVal val="#ppt_w"/>
                                          </p:val>
                                        </p:tav>
                                      </p:tavLst>
                                    </p:anim>
                                    <p:anim calcmode="lin" valueType="num">
                                      <p:cBhvr>
                                        <p:cTn id="57" dur="1000" fill="hold"/>
                                        <p:tgtEl>
                                          <p:spTgt spid="15365"/>
                                        </p:tgtEl>
                                        <p:attrNameLst>
                                          <p:attrName>ppt_h</p:attrName>
                                        </p:attrNameLst>
                                      </p:cBhvr>
                                      <p:tavLst>
                                        <p:tav tm="0">
                                          <p:val>
                                            <p:fltVal val="0"/>
                                          </p:val>
                                        </p:tav>
                                        <p:tav tm="100000">
                                          <p:val>
                                            <p:strVal val="#ppt_h"/>
                                          </p:val>
                                        </p:tav>
                                      </p:tavLst>
                                    </p:anim>
                                    <p:animEffect transition="in" filter="fade">
                                      <p:cBhvr>
                                        <p:cTn id="58" dur="1000"/>
                                        <p:tgtEl>
                                          <p:spTgt spid="15365"/>
                                        </p:tgtEl>
                                      </p:cBhvr>
                                    </p:animEffect>
                                  </p:childTnLst>
                                </p:cTn>
                              </p:par>
                            </p:childTnLst>
                          </p:cTn>
                        </p:par>
                        <p:par>
                          <p:cTn id="59" fill="hold">
                            <p:stCondLst>
                              <p:cond delay="30100"/>
                            </p:stCondLst>
                            <p:childTnLst>
                              <p:par>
                                <p:cTn id="60" presetID="6" presetClass="entr" presetSubtype="32" fill="hold" nodeType="afterEffect">
                                  <p:stCondLst>
                                    <p:cond delay="500"/>
                                  </p:stCondLst>
                                  <p:childTnLst>
                                    <p:set>
                                      <p:cBhvr>
                                        <p:cTn id="61" dur="1" fill="hold">
                                          <p:stCondLst>
                                            <p:cond delay="0"/>
                                          </p:stCondLst>
                                        </p:cTn>
                                        <p:tgtEl>
                                          <p:spTgt spid="3"/>
                                        </p:tgtEl>
                                        <p:attrNameLst>
                                          <p:attrName>style.visibility</p:attrName>
                                        </p:attrNameLst>
                                      </p:cBhvr>
                                      <p:to>
                                        <p:strVal val="visible"/>
                                      </p:to>
                                    </p:set>
                                    <p:animEffect transition="in" filter="circle(out)">
                                      <p:cBhvr>
                                        <p:cTn id="62" dur="1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descr="Image result for hd wallpaper - scenic Northern norway"/>
          <p:cNvPicPr>
            <a:picLocks noChangeAspect="1" noChangeArrowheads="1"/>
          </p:cNvPicPr>
          <p:nvPr/>
        </p:nvPicPr>
        <p:blipFill>
          <a:blip r:embed="rId2" cstate="screen"/>
          <a:srcRect/>
          <a:stretch>
            <a:fillRect/>
          </a:stretch>
        </p:blipFill>
        <p:spPr bwMode="auto">
          <a:xfrm>
            <a:off x="0" y="0"/>
            <a:ext cx="9144000" cy="5143500"/>
          </a:xfrm>
          <a:prstGeom prst="rect">
            <a:avLst/>
          </a:prstGeom>
          <a:noFill/>
        </p:spPr>
      </p:pic>
      <p:pic>
        <p:nvPicPr>
          <p:cNvPr id="3" name="Obrázok 2">
            <a:extLst>
              <a:ext uri="{FF2B5EF4-FFF2-40B4-BE49-F238E27FC236}">
                <a16:creationId xmlns:a16="http://schemas.microsoft.com/office/drawing/2014/main" id="{0660F0E4-1616-4848-9358-661239CD0741}"/>
              </a:ext>
            </a:extLst>
          </p:cNvPr>
          <p:cNvPicPr>
            <a:picLocks noChangeAspect="1"/>
          </p:cNvPicPr>
          <p:nvPr/>
        </p:nvPicPr>
        <p:blipFill>
          <a:blip r:embed="rId3" cstate="screen">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Click="0" advTm="5000">
        <p:fade/>
      </p:transition>
    </mc:Choice>
    <mc:Fallback xmlns="">
      <p:transition spd="slow" advClick="0" advTm="5000">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Related image"/>
          <p:cNvPicPr>
            <a:picLocks noChangeAspect="1" noChangeArrowheads="1"/>
          </p:cNvPicPr>
          <p:nvPr/>
        </p:nvPicPr>
        <p:blipFill>
          <a:blip r:embed="rId2" cstate="screen"/>
          <a:srcRect t="5169" b="10751"/>
          <a:stretch>
            <a:fillRect/>
          </a:stretch>
        </p:blipFill>
        <p:spPr bwMode="auto">
          <a:xfrm>
            <a:off x="0" y="0"/>
            <a:ext cx="9144000" cy="5147968"/>
          </a:xfrm>
          <a:prstGeom prst="rect">
            <a:avLst/>
          </a:prstGeom>
          <a:noFill/>
        </p:spPr>
      </p:pic>
      <p:sp>
        <p:nvSpPr>
          <p:cNvPr id="3" name="TextBox 2"/>
          <p:cNvSpPr txBox="1"/>
          <p:nvPr/>
        </p:nvSpPr>
        <p:spPr>
          <a:xfrm>
            <a:off x="0" y="4781550"/>
            <a:ext cx="6781800" cy="369332"/>
          </a:xfrm>
          <a:prstGeom prst="rect">
            <a:avLst/>
          </a:prstGeom>
          <a:noFill/>
        </p:spPr>
        <p:txBody>
          <a:bodyPr wrap="square" rtlCol="0">
            <a:spAutoFit/>
          </a:bodyPr>
          <a:lstStyle/>
          <a:p>
            <a:endParaRPr lang="en-US" dirty="0"/>
          </a:p>
        </p:txBody>
      </p:sp>
      <p:pic>
        <p:nvPicPr>
          <p:cNvPr id="4" name="Obrázok 3">
            <a:extLst>
              <a:ext uri="{FF2B5EF4-FFF2-40B4-BE49-F238E27FC236}">
                <a16:creationId xmlns:a16="http://schemas.microsoft.com/office/drawing/2014/main" id="{97B6969E-AA55-41A4-981D-D319C43F2D68}"/>
              </a:ext>
            </a:extLst>
          </p:cNvPr>
          <p:cNvPicPr>
            <a:picLocks noChangeAspect="1"/>
          </p:cNvPicPr>
          <p:nvPr/>
        </p:nvPicPr>
        <p:blipFill>
          <a:blip r:embed="rId3" cstate="screen">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5" name="TextBox 5">
            <a:extLst>
              <a:ext uri="{FF2B5EF4-FFF2-40B4-BE49-F238E27FC236}">
                <a16:creationId xmlns:a16="http://schemas.microsoft.com/office/drawing/2014/main" id="{1DA9B29F-201E-4949-B853-7243835F1DFA}"/>
              </a:ext>
            </a:extLst>
          </p:cNvPr>
          <p:cNvSpPr txBox="1"/>
          <p:nvPr/>
        </p:nvSpPr>
        <p:spPr>
          <a:xfrm>
            <a:off x="180000" y="4752000"/>
            <a:ext cx="2143985" cy="276999"/>
          </a:xfrm>
          <a:prstGeom prst="rect">
            <a:avLst/>
          </a:prstGeom>
          <a:solidFill>
            <a:schemeClr val="accent6">
              <a:lumMod val="60000"/>
              <a:lumOff val="40000"/>
              <a:alpha val="80000"/>
            </a:schemeClr>
          </a:solidFill>
          <a:ln w="12700">
            <a:solidFill>
              <a:schemeClr val="tx1">
                <a:alpha val="50000"/>
              </a:schemeClr>
            </a:solidFill>
          </a:ln>
        </p:spPr>
        <p:txBody>
          <a:bodyPr wrap="none" rtlCol="0">
            <a:spAutoFit/>
          </a:bodyPr>
          <a:lstStyle>
            <a:defPPr>
              <a:defRPr lang="en-US"/>
            </a:defPPr>
            <a:lvl1pPr algn="ctr">
              <a:defRPr sz="1200" b="1">
                <a:solidFill>
                  <a:sysClr val="windowText" lastClr="000000"/>
                </a:solidFill>
                <a:latin typeface="Times New Roman" pitchFamily="18" charset="0"/>
                <a:cs typeface="Times New Roman" pitchFamily="18" charset="0"/>
              </a:defRPr>
            </a:lvl1pPr>
          </a:lstStyle>
          <a:p>
            <a:r>
              <a:rPr lang="en-US"/>
              <a:t>Northern Lights over Norway</a:t>
            </a:r>
            <a:endParaRPr lang="en-US" dirty="0"/>
          </a:p>
        </p:txBody>
      </p:sp>
    </p:spTree>
  </p:cSld>
  <p:clrMapOvr>
    <a:masterClrMapping/>
  </p:clrMapOvr>
  <mc:AlternateContent xmlns:mc="http://schemas.openxmlformats.org/markup-compatibility/2006" xmlns:p14="http://schemas.microsoft.com/office/powerpoint/2010/main">
    <mc:Choice Requires="p14">
      <p:transition spd="slow" p14:dur="1500" advClick="0" advTm="5000">
        <p:wedge/>
      </p:transition>
    </mc:Choice>
    <mc:Fallback xmlns="">
      <p:transition spd="slow" advClick="0" advTm="5000">
        <p:wedg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6" descr="Related image"/>
          <p:cNvPicPr>
            <a:picLocks noChangeAspect="1" noChangeArrowheads="1"/>
          </p:cNvPicPr>
          <p:nvPr/>
        </p:nvPicPr>
        <p:blipFill>
          <a:blip r:embed="rId2" cstate="screen">
            <a:lum contrast="20000"/>
          </a:blip>
          <a:srcRect/>
          <a:stretch>
            <a:fillRect/>
          </a:stretch>
        </p:blipFill>
        <p:spPr bwMode="auto">
          <a:xfrm>
            <a:off x="0" y="1"/>
            <a:ext cx="9144000" cy="5143500"/>
          </a:xfrm>
          <a:prstGeom prst="rect">
            <a:avLst/>
          </a:prstGeom>
          <a:noFill/>
        </p:spPr>
      </p:pic>
      <p:sp>
        <p:nvSpPr>
          <p:cNvPr id="5" name="TextBox 4"/>
          <p:cNvSpPr txBox="1"/>
          <p:nvPr/>
        </p:nvSpPr>
        <p:spPr>
          <a:xfrm>
            <a:off x="180000" y="4752000"/>
            <a:ext cx="2706895" cy="276999"/>
          </a:xfrm>
          <a:prstGeom prst="rect">
            <a:avLst/>
          </a:prstGeom>
          <a:solidFill>
            <a:schemeClr val="accent6">
              <a:lumMod val="60000"/>
              <a:lumOff val="40000"/>
              <a:alpha val="80000"/>
            </a:schemeClr>
          </a:solidFill>
          <a:ln w="12700">
            <a:solidFill>
              <a:schemeClr val="tx1">
                <a:alpha val="50000"/>
              </a:schemeClr>
            </a:solidFill>
          </a:ln>
        </p:spPr>
        <p:txBody>
          <a:bodyPr wrap="none" rtlCol="0">
            <a:spAutoFit/>
          </a:bodyPr>
          <a:lstStyle>
            <a:defPPr>
              <a:defRPr lang="en-US"/>
            </a:defPPr>
            <a:lvl1pPr algn="ctr">
              <a:defRPr sz="1200" b="1">
                <a:solidFill>
                  <a:sysClr val="windowText" lastClr="000000"/>
                </a:solidFill>
                <a:latin typeface="Times New Roman" pitchFamily="18" charset="0"/>
                <a:cs typeface="Times New Roman" pitchFamily="18" charset="0"/>
              </a:defRPr>
            </a:lvl1pPr>
          </a:lstStyle>
          <a:p>
            <a:r>
              <a:rPr lang="en-US" dirty="0"/>
              <a:t>The Arctic Botanic Garden </a:t>
            </a:r>
            <a:r>
              <a:rPr lang="en-US"/>
              <a:t>of  Tromso</a:t>
            </a:r>
            <a:endParaRPr lang="en-US" dirty="0"/>
          </a:p>
        </p:txBody>
      </p:sp>
      <p:pic>
        <p:nvPicPr>
          <p:cNvPr id="6" name="Obrázok 5">
            <a:extLst>
              <a:ext uri="{FF2B5EF4-FFF2-40B4-BE49-F238E27FC236}">
                <a16:creationId xmlns:a16="http://schemas.microsoft.com/office/drawing/2014/main" id="{DFD1C23D-3B53-44F2-B31D-89424F00E356}"/>
              </a:ext>
            </a:extLst>
          </p:cNvPr>
          <p:cNvPicPr>
            <a:picLocks noChangeAspect="1"/>
          </p:cNvPicPr>
          <p:nvPr/>
        </p:nvPicPr>
        <p:blipFill>
          <a:blip r:embed="rId3" cstate="screen">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1500" advClick="0" advTm="5000">
        <p:wedge/>
      </p:transition>
    </mc:Choice>
    <mc:Fallback xmlns="">
      <p:transition spd="slow" advClick="0" advTm="5000">
        <p:wedg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6562" name="Picture 2" descr="Image result for hd tromso city with the northern lights"/>
          <p:cNvPicPr>
            <a:picLocks noChangeAspect="1" noChangeArrowheads="1"/>
          </p:cNvPicPr>
          <p:nvPr/>
        </p:nvPicPr>
        <p:blipFill>
          <a:blip r:embed="rId2" cstate="screen"/>
          <a:srcRect/>
          <a:stretch>
            <a:fillRect/>
          </a:stretch>
        </p:blipFill>
        <p:spPr bwMode="auto">
          <a:xfrm>
            <a:off x="0" y="0"/>
            <a:ext cx="9144000" cy="5147004"/>
          </a:xfrm>
          <a:prstGeom prst="rect">
            <a:avLst/>
          </a:prstGeom>
          <a:noFill/>
        </p:spPr>
      </p:pic>
      <p:pic>
        <p:nvPicPr>
          <p:cNvPr id="4" name="Obrázok 3">
            <a:extLst>
              <a:ext uri="{FF2B5EF4-FFF2-40B4-BE49-F238E27FC236}">
                <a16:creationId xmlns:a16="http://schemas.microsoft.com/office/drawing/2014/main" id="{E8276AF8-9448-4A58-99D1-00D3145A6547}"/>
              </a:ext>
            </a:extLst>
          </p:cNvPr>
          <p:cNvPicPr>
            <a:picLocks noChangeAspect="1"/>
          </p:cNvPicPr>
          <p:nvPr/>
        </p:nvPicPr>
        <p:blipFill>
          <a:blip r:embed="rId3" cstate="screen">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3" name="TextBox 2"/>
          <p:cNvSpPr txBox="1"/>
          <p:nvPr/>
        </p:nvSpPr>
        <p:spPr>
          <a:xfrm>
            <a:off x="180000" y="4752000"/>
            <a:ext cx="2518189" cy="276999"/>
          </a:xfrm>
          <a:prstGeom prst="rect">
            <a:avLst/>
          </a:prstGeom>
          <a:solidFill>
            <a:schemeClr val="accent6">
              <a:lumMod val="60000"/>
              <a:lumOff val="40000"/>
              <a:alpha val="80000"/>
            </a:schemeClr>
          </a:solidFill>
          <a:ln w="12700">
            <a:solidFill>
              <a:schemeClr val="tx1">
                <a:alpha val="50000"/>
              </a:schemeClr>
            </a:solidFill>
          </a:ln>
        </p:spPr>
        <p:txBody>
          <a:bodyPr wrap="none" rtlCol="0">
            <a:spAutoFit/>
          </a:bodyPr>
          <a:lstStyle>
            <a:defPPr>
              <a:defRPr lang="en-US"/>
            </a:defPPr>
            <a:lvl1pPr algn="ctr">
              <a:defRPr sz="1200" b="1">
                <a:solidFill>
                  <a:sysClr val="windowText" lastClr="000000"/>
                </a:solidFill>
                <a:latin typeface="Times New Roman" pitchFamily="18" charset="0"/>
                <a:cs typeface="Times New Roman" pitchFamily="18" charset="0"/>
              </a:defRPr>
            </a:lvl1pPr>
          </a:lstStyle>
          <a:p>
            <a:r>
              <a:rPr lang="en-US" dirty="0"/>
              <a:t>Northern Lights Cathedral </a:t>
            </a:r>
            <a:r>
              <a:rPr lang="en-US"/>
              <a:t>in Alta</a:t>
            </a:r>
            <a:endParaRPr lang="en-US" dirty="0"/>
          </a:p>
        </p:txBody>
      </p:sp>
    </p:spTree>
  </p:cSld>
  <p:clrMapOvr>
    <a:masterClrMapping/>
  </p:clrMapOvr>
  <mc:AlternateContent xmlns:mc="http://schemas.openxmlformats.org/markup-compatibility/2006" xmlns:p14="http://schemas.microsoft.com/office/powerpoint/2010/main">
    <mc:Choice Requires="p14">
      <p:transition spd="slow" p14:dur="1500" advClick="0" advTm="5000">
        <p:wedge/>
      </p:transition>
    </mc:Choice>
    <mc:Fallback xmlns="">
      <p:transition spd="slow" advClick="0" advTm="5000">
        <p:wedg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3010" name="Picture 2" descr="Related image"/>
          <p:cNvPicPr>
            <a:picLocks noChangeAspect="1" noChangeArrowheads="1"/>
          </p:cNvPicPr>
          <p:nvPr/>
        </p:nvPicPr>
        <p:blipFill>
          <a:blip r:embed="rId2" cstate="screen"/>
          <a:srcRect/>
          <a:stretch>
            <a:fillRect/>
          </a:stretch>
        </p:blipFill>
        <p:spPr bwMode="auto">
          <a:xfrm>
            <a:off x="0" y="1"/>
            <a:ext cx="9144000" cy="5143500"/>
          </a:xfrm>
          <a:prstGeom prst="rect">
            <a:avLst/>
          </a:prstGeom>
          <a:noFill/>
        </p:spPr>
      </p:pic>
      <p:pic>
        <p:nvPicPr>
          <p:cNvPr id="4" name="Obrázok 3">
            <a:extLst>
              <a:ext uri="{FF2B5EF4-FFF2-40B4-BE49-F238E27FC236}">
                <a16:creationId xmlns:a16="http://schemas.microsoft.com/office/drawing/2014/main" id="{781E13BA-BF3F-4A1E-8F07-1635CBF95C7D}"/>
              </a:ext>
            </a:extLst>
          </p:cNvPr>
          <p:cNvPicPr>
            <a:picLocks noChangeAspect="1"/>
          </p:cNvPicPr>
          <p:nvPr/>
        </p:nvPicPr>
        <p:blipFill>
          <a:blip r:embed="rId3" cstate="screen">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3" name="TextBox 2"/>
          <p:cNvSpPr txBox="1"/>
          <p:nvPr/>
        </p:nvSpPr>
        <p:spPr>
          <a:xfrm>
            <a:off x="159161" y="4752000"/>
            <a:ext cx="1911806" cy="276999"/>
          </a:xfrm>
          <a:prstGeom prst="rect">
            <a:avLst/>
          </a:prstGeom>
          <a:solidFill>
            <a:schemeClr val="accent6">
              <a:lumMod val="60000"/>
              <a:lumOff val="40000"/>
              <a:alpha val="80000"/>
            </a:schemeClr>
          </a:solidFill>
          <a:ln w="12700">
            <a:solidFill>
              <a:schemeClr val="tx1">
                <a:alpha val="50000"/>
              </a:schemeClr>
            </a:solidFill>
          </a:ln>
        </p:spPr>
        <p:txBody>
          <a:bodyPr wrap="none" rtlCol="0">
            <a:spAutoFit/>
          </a:bodyPr>
          <a:lstStyle>
            <a:defPPr>
              <a:defRPr lang="en-US"/>
            </a:defPPr>
            <a:lvl1pPr algn="ctr">
              <a:defRPr sz="1200" b="1">
                <a:solidFill>
                  <a:sysClr val="windowText" lastClr="000000"/>
                </a:solidFill>
                <a:latin typeface="Times New Roman" pitchFamily="18" charset="0"/>
                <a:cs typeface="Times New Roman" pitchFamily="18" charset="0"/>
              </a:defRPr>
            </a:lvl1pPr>
          </a:lstStyle>
          <a:p>
            <a:r>
              <a:rPr lang="en-US" dirty="0"/>
              <a:t>Night view of </a:t>
            </a:r>
            <a:r>
              <a:rPr lang="en-US"/>
              <a:t>Tromso </a:t>
            </a:r>
            <a:r>
              <a:rPr lang="sk-SK"/>
              <a:t>C</a:t>
            </a:r>
            <a:r>
              <a:rPr lang="en-US"/>
              <a:t>ity</a:t>
            </a:r>
            <a:endParaRPr lang="en-US" dirty="0"/>
          </a:p>
        </p:txBody>
      </p:sp>
    </p:spTree>
  </p:cSld>
  <p:clrMapOvr>
    <a:masterClrMapping/>
  </p:clrMapOvr>
  <mc:AlternateContent xmlns:mc="http://schemas.openxmlformats.org/markup-compatibility/2006" xmlns:p14="http://schemas.microsoft.com/office/powerpoint/2010/main">
    <mc:Choice Requires="p14">
      <p:transition spd="slow" p14:dur="1500" advClick="0" advTm="5000">
        <p:wedge/>
      </p:transition>
    </mc:Choice>
    <mc:Fallback xmlns="">
      <p:transition spd="slow" advClick="0" advTm="5000">
        <p:wedg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1" name="Picture 3" descr="D:\MY document\00.jpg"/>
          <p:cNvPicPr>
            <a:picLocks noChangeAspect="1" noChangeArrowheads="1"/>
          </p:cNvPicPr>
          <p:nvPr/>
        </p:nvPicPr>
        <p:blipFill>
          <a:blip r:embed="rId2" cstate="screen"/>
          <a:srcRect/>
          <a:stretch>
            <a:fillRect/>
          </a:stretch>
        </p:blipFill>
        <p:spPr bwMode="auto">
          <a:xfrm>
            <a:off x="0" y="0"/>
            <a:ext cx="9144000" cy="5143499"/>
          </a:xfrm>
          <a:prstGeom prst="rect">
            <a:avLst/>
          </a:prstGeom>
          <a:noFill/>
        </p:spPr>
      </p:pic>
      <p:pic>
        <p:nvPicPr>
          <p:cNvPr id="5" name="Obrázok 4">
            <a:extLst>
              <a:ext uri="{FF2B5EF4-FFF2-40B4-BE49-F238E27FC236}">
                <a16:creationId xmlns:a16="http://schemas.microsoft.com/office/drawing/2014/main" id="{CF6CB33B-FAE3-431A-A64E-74AF7A4AB90F}"/>
              </a:ext>
            </a:extLst>
          </p:cNvPr>
          <p:cNvPicPr>
            <a:picLocks noChangeAspect="1"/>
          </p:cNvPicPr>
          <p:nvPr/>
        </p:nvPicPr>
        <p:blipFill>
          <a:blip r:embed="rId3" cstate="screen">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4" name="TextBox 3"/>
          <p:cNvSpPr txBox="1"/>
          <p:nvPr/>
        </p:nvSpPr>
        <p:spPr>
          <a:xfrm>
            <a:off x="180000" y="4752000"/>
            <a:ext cx="3093667" cy="276999"/>
          </a:xfrm>
          <a:prstGeom prst="rect">
            <a:avLst/>
          </a:prstGeom>
          <a:solidFill>
            <a:schemeClr val="accent6">
              <a:lumMod val="60000"/>
              <a:lumOff val="40000"/>
              <a:alpha val="80000"/>
            </a:schemeClr>
          </a:solidFill>
          <a:ln w="12700">
            <a:solidFill>
              <a:schemeClr val="tx1">
                <a:alpha val="50000"/>
              </a:schemeClr>
            </a:solidFill>
          </a:ln>
        </p:spPr>
        <p:txBody>
          <a:bodyPr wrap="none" rtlCol="0">
            <a:spAutoFit/>
          </a:bodyPr>
          <a:lstStyle>
            <a:defPPr>
              <a:defRPr lang="en-US"/>
            </a:defPPr>
            <a:lvl1pPr algn="ctr">
              <a:defRPr sz="1200" b="1">
                <a:solidFill>
                  <a:sysClr val="windowText" lastClr="000000"/>
                </a:solidFill>
                <a:latin typeface="Times New Roman" pitchFamily="18" charset="0"/>
                <a:cs typeface="Times New Roman" pitchFamily="18" charset="0"/>
              </a:defRPr>
            </a:lvl1pPr>
          </a:lstStyle>
          <a:p>
            <a:r>
              <a:rPr lang="en-US" dirty="0"/>
              <a:t>A Fjord village between Flåm </a:t>
            </a:r>
            <a:r>
              <a:rPr lang="en-US"/>
              <a:t>to Gudvangen</a:t>
            </a:r>
            <a:endParaRPr lang="en-US" dirty="0"/>
          </a:p>
        </p:txBody>
      </p:sp>
    </p:spTree>
  </p:cSld>
  <p:clrMapOvr>
    <a:masterClrMapping/>
  </p:clrMapOvr>
  <mc:AlternateContent xmlns:mc="http://schemas.openxmlformats.org/markup-compatibility/2006" xmlns:p14="http://schemas.microsoft.com/office/powerpoint/2010/main">
    <mc:Choice Requires="p14">
      <p:transition spd="slow" p14:dur="1500" advClick="0" advTm="5000">
        <p:wedge/>
      </p:transition>
    </mc:Choice>
    <mc:Fallback xmlns="">
      <p:transition spd="slow" advClick="0" advTm="5000">
        <p:wedg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2" descr="Image result for hdwall paper - scenic Northern norway"/>
          <p:cNvPicPr>
            <a:picLocks noChangeAspect="1" noChangeArrowheads="1"/>
          </p:cNvPicPr>
          <p:nvPr/>
        </p:nvPicPr>
        <p:blipFill>
          <a:blip r:embed="rId2" cstate="screen"/>
          <a:srcRect/>
          <a:stretch>
            <a:fillRect/>
          </a:stretch>
        </p:blipFill>
        <p:spPr bwMode="auto">
          <a:xfrm>
            <a:off x="0" y="1"/>
            <a:ext cx="9144000" cy="5143499"/>
          </a:xfrm>
          <a:prstGeom prst="rect">
            <a:avLst/>
          </a:prstGeom>
          <a:noFill/>
        </p:spPr>
      </p:pic>
      <p:pic>
        <p:nvPicPr>
          <p:cNvPr id="3" name="Obrázok 2">
            <a:extLst>
              <a:ext uri="{FF2B5EF4-FFF2-40B4-BE49-F238E27FC236}">
                <a16:creationId xmlns:a16="http://schemas.microsoft.com/office/drawing/2014/main" id="{EB631B6B-D24B-4599-B0D7-9D83C5DFC3C0}"/>
              </a:ext>
            </a:extLst>
          </p:cNvPr>
          <p:cNvPicPr>
            <a:picLocks noChangeAspect="1"/>
          </p:cNvPicPr>
          <p:nvPr/>
        </p:nvPicPr>
        <p:blipFill>
          <a:blip r:embed="rId3" cstate="screen">
            <a:lum contrast="20000"/>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1500" advClick="0" advTm="5000">
        <p:wedge/>
      </p:transition>
    </mc:Choice>
    <mc:Fallback xmlns="">
      <p:transition spd="slow" advClick="0" advTm="5000">
        <p:wedg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2" descr="Image result for hdwall paper - scenic Northern norway"/>
          <p:cNvPicPr>
            <a:picLocks noChangeAspect="1" noChangeArrowheads="1"/>
          </p:cNvPicPr>
          <p:nvPr/>
        </p:nvPicPr>
        <p:blipFill>
          <a:blip r:embed="rId2" cstate="screen"/>
          <a:srcRect/>
          <a:stretch>
            <a:fillRect/>
          </a:stretch>
        </p:blipFill>
        <p:spPr bwMode="auto">
          <a:xfrm>
            <a:off x="1" y="0"/>
            <a:ext cx="9144000" cy="5143500"/>
          </a:xfrm>
          <a:prstGeom prst="rect">
            <a:avLst/>
          </a:prstGeom>
          <a:noFill/>
        </p:spPr>
      </p:pic>
      <p:pic>
        <p:nvPicPr>
          <p:cNvPr id="3" name="Obrázok 2">
            <a:extLst>
              <a:ext uri="{FF2B5EF4-FFF2-40B4-BE49-F238E27FC236}">
                <a16:creationId xmlns:a16="http://schemas.microsoft.com/office/drawing/2014/main" id="{0907724F-CE84-4C44-91C8-5233A2C50C3A}"/>
              </a:ext>
            </a:extLst>
          </p:cNvPr>
          <p:cNvPicPr>
            <a:picLocks noChangeAspect="1"/>
          </p:cNvPicPr>
          <p:nvPr/>
        </p:nvPicPr>
        <p:blipFill>
          <a:blip r:embed="rId3" cstate="screen">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1500" advClick="0" advTm="5000">
        <p:wedge/>
      </p:transition>
    </mc:Choice>
    <mc:Fallback xmlns="">
      <p:transition spd="slow" advClick="0" advTm="5000">
        <p:wedg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5058" name="Picture 2" descr="Alesund"/>
          <p:cNvPicPr>
            <a:picLocks noChangeAspect="1" noChangeArrowheads="1"/>
          </p:cNvPicPr>
          <p:nvPr/>
        </p:nvPicPr>
        <p:blipFill>
          <a:blip r:embed="rId2" cstate="screen"/>
          <a:srcRect/>
          <a:stretch>
            <a:fillRect/>
          </a:stretch>
        </p:blipFill>
        <p:spPr bwMode="auto">
          <a:xfrm>
            <a:off x="0" y="1"/>
            <a:ext cx="9144000" cy="5143500"/>
          </a:xfrm>
          <a:prstGeom prst="rect">
            <a:avLst/>
          </a:prstGeom>
          <a:noFill/>
        </p:spPr>
      </p:pic>
      <p:pic>
        <p:nvPicPr>
          <p:cNvPr id="4" name="Obrázok 3">
            <a:extLst>
              <a:ext uri="{FF2B5EF4-FFF2-40B4-BE49-F238E27FC236}">
                <a16:creationId xmlns:a16="http://schemas.microsoft.com/office/drawing/2014/main" id="{30C0BD9C-0A6F-49E2-9063-3D0B3FE1D75B}"/>
              </a:ext>
            </a:extLst>
          </p:cNvPr>
          <p:cNvPicPr>
            <a:picLocks noChangeAspect="1"/>
          </p:cNvPicPr>
          <p:nvPr/>
        </p:nvPicPr>
        <p:blipFill>
          <a:blip r:embed="rId3" cstate="screen">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3" name="TextBox 2"/>
          <p:cNvSpPr txBox="1"/>
          <p:nvPr/>
        </p:nvSpPr>
        <p:spPr>
          <a:xfrm>
            <a:off x="180000" y="4752000"/>
            <a:ext cx="3266086" cy="276999"/>
          </a:xfrm>
          <a:prstGeom prst="rect">
            <a:avLst/>
          </a:prstGeom>
          <a:solidFill>
            <a:schemeClr val="accent6">
              <a:lumMod val="60000"/>
              <a:lumOff val="40000"/>
              <a:alpha val="80000"/>
            </a:schemeClr>
          </a:solidFill>
          <a:ln w="12700">
            <a:solidFill>
              <a:schemeClr val="tx1">
                <a:alpha val="50000"/>
              </a:schemeClr>
            </a:solidFill>
          </a:ln>
        </p:spPr>
        <p:txBody>
          <a:bodyPr wrap="none" rtlCol="0">
            <a:spAutoFit/>
          </a:bodyPr>
          <a:lstStyle>
            <a:defPPr>
              <a:defRPr lang="en-US"/>
            </a:defPPr>
            <a:lvl1pPr algn="ctr">
              <a:defRPr sz="1200" b="1">
                <a:solidFill>
                  <a:sysClr val="windowText" lastClr="000000"/>
                </a:solidFill>
                <a:latin typeface="Times New Roman" pitchFamily="18" charset="0"/>
                <a:cs typeface="Times New Roman" pitchFamily="18" charset="0"/>
              </a:defRPr>
            </a:lvl1pPr>
          </a:lstStyle>
          <a:p>
            <a:r>
              <a:rPr lang="en-US" dirty="0"/>
              <a:t>Ålesund, Sunnmøre District, </a:t>
            </a:r>
            <a:r>
              <a:rPr lang="en-US"/>
              <a:t>Northern Norway</a:t>
            </a:r>
            <a:endParaRPr lang="en-US" dirty="0"/>
          </a:p>
        </p:txBody>
      </p:sp>
    </p:spTree>
  </p:cSld>
  <p:clrMapOvr>
    <a:masterClrMapping/>
  </p:clrMapOvr>
  <mc:AlternateContent xmlns:mc="http://schemas.openxmlformats.org/markup-compatibility/2006" xmlns:p14="http://schemas.microsoft.com/office/powerpoint/2010/main">
    <mc:Choice Requires="p14">
      <p:transition spd="slow" p14:dur="1500" advClick="0" advTm="5000">
        <p:wedge/>
      </p:transition>
    </mc:Choice>
    <mc:Fallback xmlns="">
      <p:transition spd="slow" advClick="0" advTm="5000">
        <p:wedg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4034" name="Picture 2" descr="Trollstigen"/>
          <p:cNvPicPr>
            <a:picLocks noChangeAspect="1" noChangeArrowheads="1"/>
          </p:cNvPicPr>
          <p:nvPr/>
        </p:nvPicPr>
        <p:blipFill>
          <a:blip r:embed="rId2" cstate="screen"/>
          <a:srcRect/>
          <a:stretch>
            <a:fillRect/>
          </a:stretch>
        </p:blipFill>
        <p:spPr bwMode="auto">
          <a:xfrm>
            <a:off x="0" y="0"/>
            <a:ext cx="9144000" cy="5143500"/>
          </a:xfrm>
          <a:prstGeom prst="rect">
            <a:avLst/>
          </a:prstGeom>
          <a:noFill/>
        </p:spPr>
      </p:pic>
      <p:pic>
        <p:nvPicPr>
          <p:cNvPr id="4" name="Obrázok 3">
            <a:extLst>
              <a:ext uri="{FF2B5EF4-FFF2-40B4-BE49-F238E27FC236}">
                <a16:creationId xmlns:a16="http://schemas.microsoft.com/office/drawing/2014/main" id="{624AB54D-2B28-4470-B939-C135C6B7EA9A}"/>
              </a:ext>
            </a:extLst>
          </p:cNvPr>
          <p:cNvPicPr>
            <a:picLocks noChangeAspect="1"/>
          </p:cNvPicPr>
          <p:nvPr/>
        </p:nvPicPr>
        <p:blipFill>
          <a:blip r:embed="rId3" cstate="screen">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3" name="TextBox 2"/>
          <p:cNvSpPr txBox="1"/>
          <p:nvPr/>
        </p:nvSpPr>
        <p:spPr>
          <a:xfrm>
            <a:off x="180000" y="4752000"/>
            <a:ext cx="4889737" cy="276999"/>
          </a:xfrm>
          <a:prstGeom prst="rect">
            <a:avLst/>
          </a:prstGeom>
          <a:solidFill>
            <a:schemeClr val="accent6">
              <a:lumMod val="60000"/>
              <a:lumOff val="40000"/>
              <a:alpha val="80000"/>
            </a:schemeClr>
          </a:solidFill>
          <a:ln w="12700">
            <a:solidFill>
              <a:schemeClr val="tx1">
                <a:alpha val="50000"/>
              </a:schemeClr>
            </a:solidFill>
          </a:ln>
        </p:spPr>
        <p:txBody>
          <a:bodyPr wrap="none" rtlCol="0">
            <a:spAutoFit/>
          </a:bodyPr>
          <a:lstStyle>
            <a:defPPr>
              <a:defRPr lang="en-US"/>
            </a:defPPr>
            <a:lvl1pPr algn="ctr">
              <a:defRPr sz="1200" b="1">
                <a:solidFill>
                  <a:sysClr val="windowText" lastClr="000000"/>
                </a:solidFill>
                <a:latin typeface="Times New Roman" pitchFamily="18" charset="0"/>
                <a:cs typeface="Times New Roman" pitchFamily="18" charset="0"/>
              </a:defRPr>
            </a:lvl1pPr>
          </a:lstStyle>
          <a:p>
            <a:r>
              <a:rPr lang="en-US"/>
              <a:t>Trollstigen </a:t>
            </a:r>
            <a:r>
              <a:rPr lang="sk-SK"/>
              <a:t>the</a:t>
            </a:r>
            <a:r>
              <a:rPr lang="en-US"/>
              <a:t> </a:t>
            </a:r>
            <a:r>
              <a:rPr lang="en-US" dirty="0"/>
              <a:t>mountain </a:t>
            </a:r>
            <a:r>
              <a:rPr lang="en-US"/>
              <a:t>road in Rauma</a:t>
            </a:r>
            <a:r>
              <a:rPr lang="en-US" dirty="0"/>
              <a:t> Municipality, </a:t>
            </a:r>
            <a:r>
              <a:rPr lang="en-US"/>
              <a:t>Ramsdal County</a:t>
            </a:r>
            <a:endParaRPr lang="en-US" dirty="0"/>
          </a:p>
        </p:txBody>
      </p:sp>
    </p:spTree>
  </p:cSld>
  <p:clrMapOvr>
    <a:masterClrMapping/>
  </p:clrMapOvr>
  <mc:AlternateContent xmlns:mc="http://schemas.openxmlformats.org/markup-compatibility/2006" xmlns:p14="http://schemas.microsoft.com/office/powerpoint/2010/main">
    <mc:Choice Requires="p14">
      <p:transition spd="slow" p14:dur="1500" advClick="0" advTm="5000">
        <p:wedge/>
      </p:transition>
    </mc:Choice>
    <mc:Fallback xmlns="">
      <p:transition spd="slow" advClick="0" advTm="5000">
        <p:wedg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4" name="Picture 2" descr="Related image"/>
          <p:cNvPicPr>
            <a:picLocks noChangeAspect="1" noChangeArrowheads="1"/>
          </p:cNvPicPr>
          <p:nvPr/>
        </p:nvPicPr>
        <p:blipFill>
          <a:blip r:embed="rId2" cstate="screen"/>
          <a:srcRect t="2291" b="10857"/>
          <a:stretch>
            <a:fillRect/>
          </a:stretch>
        </p:blipFill>
        <p:spPr bwMode="auto">
          <a:xfrm>
            <a:off x="0" y="0"/>
            <a:ext cx="9144000" cy="5143500"/>
          </a:xfrm>
          <a:prstGeom prst="rect">
            <a:avLst/>
          </a:prstGeom>
          <a:noFill/>
        </p:spPr>
      </p:pic>
      <p:pic>
        <p:nvPicPr>
          <p:cNvPr id="4" name="Obrázok 3">
            <a:extLst>
              <a:ext uri="{FF2B5EF4-FFF2-40B4-BE49-F238E27FC236}">
                <a16:creationId xmlns:a16="http://schemas.microsoft.com/office/drawing/2014/main" id="{A5ED19C4-DEDF-4415-B431-213E0FFD01C4}"/>
              </a:ext>
            </a:extLst>
          </p:cNvPr>
          <p:cNvPicPr>
            <a:picLocks noChangeAspect="1"/>
          </p:cNvPicPr>
          <p:nvPr/>
        </p:nvPicPr>
        <p:blipFill>
          <a:blip r:embed="rId3" cstate="screen">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3" name="TextBox 2"/>
          <p:cNvSpPr txBox="1"/>
          <p:nvPr/>
        </p:nvSpPr>
        <p:spPr>
          <a:xfrm>
            <a:off x="180000" y="4752000"/>
            <a:ext cx="1871025" cy="276999"/>
          </a:xfrm>
          <a:prstGeom prst="rect">
            <a:avLst/>
          </a:prstGeom>
          <a:solidFill>
            <a:schemeClr val="accent6">
              <a:lumMod val="60000"/>
              <a:lumOff val="40000"/>
              <a:alpha val="80000"/>
            </a:schemeClr>
          </a:solidFill>
          <a:ln w="12700">
            <a:solidFill>
              <a:schemeClr val="tx1">
                <a:alpha val="50000"/>
              </a:schemeClr>
            </a:solidFill>
          </a:ln>
        </p:spPr>
        <p:txBody>
          <a:bodyPr wrap="none" rtlCol="0">
            <a:spAutoFit/>
          </a:bodyPr>
          <a:lstStyle>
            <a:defPPr>
              <a:defRPr lang="en-US"/>
            </a:defPPr>
            <a:lvl1pPr algn="ctr">
              <a:defRPr sz="1200" b="1">
                <a:solidFill>
                  <a:sysClr val="windowText" lastClr="000000"/>
                </a:solidFill>
                <a:latin typeface="Times New Roman" pitchFamily="18" charset="0"/>
                <a:cs typeface="Times New Roman" pitchFamily="18" charset="0"/>
              </a:defRPr>
            </a:lvl1pPr>
          </a:lstStyle>
          <a:p>
            <a:r>
              <a:rPr lang="en-US" dirty="0"/>
              <a:t>Geirangerfjord </a:t>
            </a:r>
            <a:r>
              <a:rPr lang="en-US"/>
              <a:t>– Norway</a:t>
            </a:r>
            <a:endParaRPr lang="en-US" dirty="0"/>
          </a:p>
        </p:txBody>
      </p:sp>
    </p:spTree>
  </p:cSld>
  <p:clrMapOvr>
    <a:masterClrMapping/>
  </p:clrMapOvr>
  <mc:AlternateContent xmlns:mc="http://schemas.openxmlformats.org/markup-compatibility/2006" xmlns:p14="http://schemas.microsoft.com/office/powerpoint/2010/main">
    <mc:Choice Requires="p14">
      <p:transition spd="slow" p14:dur="1500" advClick="0" advTm="5000">
        <p:wedge/>
      </p:transition>
    </mc:Choice>
    <mc:Fallback xmlns="">
      <p:transition spd="slow" advClick="0" advTm="5000">
        <p:wedg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Picture 2" descr="Image result for The Ålesund and Sunnmøre area"/>
          <p:cNvPicPr>
            <a:picLocks noChangeAspect="1" noChangeArrowheads="1"/>
          </p:cNvPicPr>
          <p:nvPr/>
        </p:nvPicPr>
        <p:blipFill>
          <a:blip r:embed="rId2" cstate="screen"/>
          <a:srcRect/>
          <a:stretch>
            <a:fillRect/>
          </a:stretch>
        </p:blipFill>
        <p:spPr bwMode="auto">
          <a:xfrm>
            <a:off x="0" y="0"/>
            <a:ext cx="9144000" cy="5143500"/>
          </a:xfrm>
          <a:prstGeom prst="rect">
            <a:avLst/>
          </a:prstGeom>
          <a:noFill/>
        </p:spPr>
      </p:pic>
      <p:pic>
        <p:nvPicPr>
          <p:cNvPr id="4" name="Obrázok 3">
            <a:extLst>
              <a:ext uri="{FF2B5EF4-FFF2-40B4-BE49-F238E27FC236}">
                <a16:creationId xmlns:a16="http://schemas.microsoft.com/office/drawing/2014/main" id="{4A7EAA0B-7433-4FCD-A5CC-C75345EA6C20}"/>
              </a:ext>
            </a:extLst>
          </p:cNvPr>
          <p:cNvPicPr>
            <a:picLocks noChangeAspect="1"/>
          </p:cNvPicPr>
          <p:nvPr/>
        </p:nvPicPr>
        <p:blipFill>
          <a:blip r:embed="rId3" cstate="screen">
            <a:lum contrast="10000"/>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3" name="TextBox 2"/>
          <p:cNvSpPr txBox="1"/>
          <p:nvPr/>
        </p:nvSpPr>
        <p:spPr>
          <a:xfrm>
            <a:off x="180000" y="4752000"/>
            <a:ext cx="4967321" cy="276999"/>
          </a:xfrm>
          <a:prstGeom prst="rect">
            <a:avLst/>
          </a:prstGeom>
          <a:solidFill>
            <a:schemeClr val="accent6">
              <a:lumMod val="60000"/>
              <a:lumOff val="40000"/>
              <a:alpha val="80000"/>
            </a:schemeClr>
          </a:solidFill>
          <a:ln w="12700">
            <a:solidFill>
              <a:schemeClr val="tx1">
                <a:alpha val="50000"/>
              </a:schemeClr>
            </a:solidFill>
          </a:ln>
        </p:spPr>
        <p:txBody>
          <a:bodyPr wrap="none" rtlCol="0">
            <a:spAutoFit/>
          </a:bodyPr>
          <a:lstStyle>
            <a:defPPr>
              <a:defRPr lang="en-US"/>
            </a:defPPr>
            <a:lvl1pPr algn="ctr">
              <a:defRPr sz="1200" b="1">
                <a:solidFill>
                  <a:sysClr val="windowText" lastClr="000000"/>
                </a:solidFill>
                <a:latin typeface="Times New Roman" pitchFamily="18" charset="0"/>
                <a:cs typeface="Times New Roman" pitchFamily="18" charset="0"/>
              </a:defRPr>
            </a:lvl1pPr>
          </a:lstStyle>
          <a:p>
            <a:r>
              <a:rPr lang="en-US"/>
              <a:t>Sunnmore open </a:t>
            </a:r>
            <a:r>
              <a:rPr lang="en-US" dirty="0"/>
              <a:t>air museum with 55 old and distinct old cultural houses</a:t>
            </a:r>
            <a:r>
              <a:rPr lang="en-US"/>
              <a:t>. </a:t>
            </a:r>
            <a:endParaRPr lang="en-US" dirty="0"/>
          </a:p>
        </p:txBody>
      </p:sp>
    </p:spTree>
  </p:cSld>
  <p:clrMapOvr>
    <a:masterClrMapping/>
  </p:clrMapOvr>
  <mc:AlternateContent xmlns:mc="http://schemas.openxmlformats.org/markup-compatibility/2006" xmlns:p14="http://schemas.microsoft.com/office/powerpoint/2010/main">
    <mc:Choice Requires="p14">
      <p:transition spd="slow" p14:dur="1500" advClick="0" advTm="5000">
        <p:wedge/>
      </p:transition>
    </mc:Choice>
    <mc:Fallback xmlns="">
      <p:transition spd="slow" advClick="0" advTm="5000">
        <p:wedg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2" descr="Related image"/>
          <p:cNvPicPr>
            <a:picLocks noChangeAspect="1" noChangeArrowheads="1"/>
          </p:cNvPicPr>
          <p:nvPr/>
        </p:nvPicPr>
        <p:blipFill>
          <a:blip r:embed="rId2" cstate="screen"/>
          <a:srcRect/>
          <a:stretch>
            <a:fillRect/>
          </a:stretch>
        </p:blipFill>
        <p:spPr bwMode="auto">
          <a:xfrm>
            <a:off x="0" y="0"/>
            <a:ext cx="9144000" cy="5143500"/>
          </a:xfrm>
          <a:prstGeom prst="rect">
            <a:avLst/>
          </a:prstGeom>
          <a:noFill/>
        </p:spPr>
      </p:pic>
      <p:pic>
        <p:nvPicPr>
          <p:cNvPr id="3" name="Obrázok 2">
            <a:extLst>
              <a:ext uri="{FF2B5EF4-FFF2-40B4-BE49-F238E27FC236}">
                <a16:creationId xmlns:a16="http://schemas.microsoft.com/office/drawing/2014/main" id="{8EF15ABD-922A-4F74-85EB-00D116B5636C}"/>
              </a:ext>
            </a:extLst>
          </p:cNvPr>
          <p:cNvPicPr>
            <a:picLocks noChangeAspect="1"/>
          </p:cNvPicPr>
          <p:nvPr/>
        </p:nvPicPr>
        <p:blipFill>
          <a:blip r:embed="rId3" cstate="screen">
            <a:lum contrast="20000"/>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1500" advClick="0" advTm="5000">
        <p:wedge/>
      </p:transition>
    </mc:Choice>
    <mc:Fallback xmlns="">
      <p:transition spd="slow" advClick="0" advTm="5000">
        <p:wedg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6" name="Picture 2" descr="Related image"/>
          <p:cNvPicPr>
            <a:picLocks noChangeAspect="1" noChangeArrowheads="1"/>
          </p:cNvPicPr>
          <p:nvPr/>
        </p:nvPicPr>
        <p:blipFill rotWithShape="1">
          <a:blip r:embed="rId2" cstate="screen">
            <a:lum contrast="20000"/>
            <a:extLst>
              <a:ext uri="{28A0092B-C50C-407E-A947-70E740481C1C}">
                <a14:useLocalDpi xmlns:a14="http://schemas.microsoft.com/office/drawing/2010/main"/>
              </a:ext>
            </a:extLst>
          </a:blip>
          <a:srcRect/>
          <a:stretch/>
        </p:blipFill>
        <p:spPr bwMode="auto">
          <a:xfrm>
            <a:off x="0" y="1"/>
            <a:ext cx="9144000" cy="5143500"/>
          </a:xfrm>
          <a:prstGeom prst="rect">
            <a:avLst/>
          </a:prstGeom>
          <a:noFill/>
        </p:spPr>
      </p:pic>
      <p:pic>
        <p:nvPicPr>
          <p:cNvPr id="4" name="Obrázok 3">
            <a:extLst>
              <a:ext uri="{FF2B5EF4-FFF2-40B4-BE49-F238E27FC236}">
                <a16:creationId xmlns:a16="http://schemas.microsoft.com/office/drawing/2014/main" id="{BF93D9E9-8F8E-4165-9B6D-448D204692A9}"/>
              </a:ext>
            </a:extLst>
          </p:cNvPr>
          <p:cNvPicPr>
            <a:picLocks noChangeAspect="1"/>
          </p:cNvPicPr>
          <p:nvPr/>
        </p:nvPicPr>
        <p:blipFill>
          <a:blip r:embed="rId3" cstate="screen">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3" name="TextBox 2"/>
          <p:cNvSpPr txBox="1"/>
          <p:nvPr/>
        </p:nvSpPr>
        <p:spPr>
          <a:xfrm>
            <a:off x="180000" y="4752000"/>
            <a:ext cx="2619179" cy="276999"/>
          </a:xfrm>
          <a:prstGeom prst="rect">
            <a:avLst/>
          </a:prstGeom>
          <a:solidFill>
            <a:schemeClr val="accent6">
              <a:lumMod val="60000"/>
              <a:lumOff val="40000"/>
              <a:alpha val="80000"/>
            </a:schemeClr>
          </a:solidFill>
          <a:ln w="12700">
            <a:solidFill>
              <a:schemeClr val="tx1">
                <a:alpha val="50000"/>
              </a:schemeClr>
            </a:solidFill>
          </a:ln>
        </p:spPr>
        <p:txBody>
          <a:bodyPr wrap="none" rtlCol="0">
            <a:spAutoFit/>
          </a:bodyPr>
          <a:lstStyle>
            <a:defPPr>
              <a:defRPr lang="en-US"/>
            </a:defPPr>
            <a:lvl1pPr algn="ctr">
              <a:defRPr sz="1200" b="1">
                <a:solidFill>
                  <a:sysClr val="windowText" lastClr="000000"/>
                </a:solidFill>
                <a:latin typeface="Times New Roman" pitchFamily="18" charset="0"/>
                <a:cs typeface="Times New Roman" pitchFamily="18" charset="0"/>
              </a:defRPr>
            </a:lvl1pPr>
          </a:lstStyle>
          <a:p>
            <a:r>
              <a:rPr lang="en-US" dirty="0"/>
              <a:t>The </a:t>
            </a:r>
            <a:r>
              <a:rPr lang="en-US"/>
              <a:t>Lofoten Archipelago in Norway</a:t>
            </a:r>
            <a:endParaRPr lang="en-US" dirty="0"/>
          </a:p>
        </p:txBody>
      </p:sp>
    </p:spTree>
  </p:cSld>
  <p:clrMapOvr>
    <a:masterClrMapping/>
  </p:clrMapOvr>
  <mc:AlternateContent xmlns:mc="http://schemas.openxmlformats.org/markup-compatibility/2006" xmlns:p14="http://schemas.microsoft.com/office/powerpoint/2010/main">
    <mc:Choice Requires="p14">
      <p:transition spd="slow" p14:dur="1500" advClick="0" advTm="5000">
        <p:wedge/>
      </p:transition>
    </mc:Choice>
    <mc:Fallback xmlns="">
      <p:transition spd="slow" advClick="0" advTm="5000">
        <p:wedg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7346" name="Picture 2" descr="Image result for • 03 - Kystriksveien - the coastal route"/>
          <p:cNvPicPr>
            <a:picLocks noChangeAspect="1" noChangeArrowheads="1"/>
          </p:cNvPicPr>
          <p:nvPr/>
        </p:nvPicPr>
        <p:blipFill>
          <a:blip r:embed="rId2" cstate="screen"/>
          <a:srcRect/>
          <a:stretch>
            <a:fillRect/>
          </a:stretch>
        </p:blipFill>
        <p:spPr bwMode="auto">
          <a:xfrm>
            <a:off x="0" y="0"/>
            <a:ext cx="9144000" cy="5143500"/>
          </a:xfrm>
          <a:prstGeom prst="rect">
            <a:avLst/>
          </a:prstGeom>
          <a:noFill/>
        </p:spPr>
      </p:pic>
      <p:pic>
        <p:nvPicPr>
          <p:cNvPr id="4" name="Obrázok 3">
            <a:extLst>
              <a:ext uri="{FF2B5EF4-FFF2-40B4-BE49-F238E27FC236}">
                <a16:creationId xmlns:a16="http://schemas.microsoft.com/office/drawing/2014/main" id="{80854AE9-AB68-46C6-8763-B925EADFA30A}"/>
              </a:ext>
            </a:extLst>
          </p:cNvPr>
          <p:cNvPicPr>
            <a:picLocks noChangeAspect="1"/>
          </p:cNvPicPr>
          <p:nvPr/>
        </p:nvPicPr>
        <p:blipFill>
          <a:blip r:embed="rId3" cstate="screen">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3" name="TextBox 2"/>
          <p:cNvSpPr txBox="1"/>
          <p:nvPr/>
        </p:nvSpPr>
        <p:spPr>
          <a:xfrm>
            <a:off x="180000" y="4752000"/>
            <a:ext cx="1156086" cy="276999"/>
          </a:xfrm>
          <a:prstGeom prst="rect">
            <a:avLst/>
          </a:prstGeom>
          <a:solidFill>
            <a:schemeClr val="accent6">
              <a:lumMod val="60000"/>
              <a:lumOff val="40000"/>
              <a:alpha val="80000"/>
            </a:schemeClr>
          </a:solidFill>
          <a:ln w="12700">
            <a:solidFill>
              <a:schemeClr val="tx1">
                <a:alpha val="50000"/>
              </a:schemeClr>
            </a:solidFill>
          </a:ln>
        </p:spPr>
        <p:txBody>
          <a:bodyPr wrap="none" rtlCol="0">
            <a:spAutoFit/>
          </a:bodyPr>
          <a:lstStyle>
            <a:defPPr>
              <a:defRPr lang="en-US"/>
            </a:defPPr>
            <a:lvl1pPr algn="ctr">
              <a:defRPr sz="1200" b="1">
                <a:solidFill>
                  <a:sysClr val="windowText" lastClr="000000"/>
                </a:solidFill>
                <a:latin typeface="Times New Roman" pitchFamily="18" charset="0"/>
                <a:cs typeface="Times New Roman" pitchFamily="18" charset="0"/>
              </a:defRPr>
            </a:lvl1pPr>
          </a:lstStyle>
          <a:p>
            <a:r>
              <a:rPr lang="en-US" dirty="0"/>
              <a:t>Scenic Lofoten</a:t>
            </a:r>
          </a:p>
        </p:txBody>
      </p:sp>
    </p:spTree>
  </p:cSld>
  <p:clrMapOvr>
    <a:masterClrMapping/>
  </p:clrMapOvr>
  <mc:AlternateContent xmlns:mc="http://schemas.openxmlformats.org/markup-compatibility/2006" xmlns:p14="http://schemas.microsoft.com/office/powerpoint/2010/main">
    <mc:Choice Requires="p14">
      <p:transition spd="slow" p14:dur="1500" advClick="0" advTm="5000">
        <p:wedge/>
      </p:transition>
    </mc:Choice>
    <mc:Fallback xmlns="">
      <p:transition spd="slow" advClick="0" advTm="5000">
        <p:wedg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8130" name="Picture 2" descr="Related image"/>
          <p:cNvPicPr>
            <a:picLocks noChangeAspect="1" noChangeArrowheads="1"/>
          </p:cNvPicPr>
          <p:nvPr/>
        </p:nvPicPr>
        <p:blipFill>
          <a:blip r:embed="rId2" cstate="screen"/>
          <a:srcRect/>
          <a:stretch>
            <a:fillRect/>
          </a:stretch>
        </p:blipFill>
        <p:spPr bwMode="auto">
          <a:xfrm>
            <a:off x="-1" y="-9906"/>
            <a:ext cx="9144001" cy="5153406"/>
          </a:xfrm>
          <a:prstGeom prst="rect">
            <a:avLst/>
          </a:prstGeom>
          <a:noFill/>
        </p:spPr>
      </p:pic>
      <p:pic>
        <p:nvPicPr>
          <p:cNvPr id="4" name="Obrázok 3">
            <a:extLst>
              <a:ext uri="{FF2B5EF4-FFF2-40B4-BE49-F238E27FC236}">
                <a16:creationId xmlns:a16="http://schemas.microsoft.com/office/drawing/2014/main" id="{8C547F07-37CC-483B-B07E-618BD0A142AC}"/>
              </a:ext>
            </a:extLst>
          </p:cNvPr>
          <p:cNvPicPr>
            <a:picLocks noChangeAspect="1"/>
          </p:cNvPicPr>
          <p:nvPr/>
        </p:nvPicPr>
        <p:blipFill>
          <a:blip r:embed="rId3" cstate="screen">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3" name="TextBox 2"/>
          <p:cNvSpPr txBox="1"/>
          <p:nvPr/>
        </p:nvSpPr>
        <p:spPr>
          <a:xfrm>
            <a:off x="180000" y="4752000"/>
            <a:ext cx="2266133" cy="276999"/>
          </a:xfrm>
          <a:prstGeom prst="rect">
            <a:avLst/>
          </a:prstGeom>
          <a:solidFill>
            <a:schemeClr val="accent6">
              <a:lumMod val="60000"/>
              <a:lumOff val="40000"/>
              <a:alpha val="80000"/>
            </a:schemeClr>
          </a:solidFill>
          <a:ln w="12700">
            <a:solidFill>
              <a:schemeClr val="tx1">
                <a:alpha val="50000"/>
              </a:schemeClr>
            </a:solidFill>
          </a:ln>
        </p:spPr>
        <p:txBody>
          <a:bodyPr wrap="none" rtlCol="0">
            <a:spAutoFit/>
          </a:bodyPr>
          <a:lstStyle>
            <a:defPPr>
              <a:defRPr lang="en-US"/>
            </a:defPPr>
            <a:lvl1pPr algn="ctr">
              <a:defRPr sz="1200" b="1">
                <a:solidFill>
                  <a:sysClr val="windowText" lastClr="000000"/>
                </a:solidFill>
                <a:latin typeface="Times New Roman" pitchFamily="18" charset="0"/>
                <a:cs typeface="Times New Roman" pitchFamily="18" charset="0"/>
              </a:defRPr>
            </a:lvl1pPr>
          </a:lstStyle>
          <a:p>
            <a:r>
              <a:rPr lang="en-US"/>
              <a:t>Vaeroy </a:t>
            </a:r>
            <a:r>
              <a:rPr lang="sk-SK"/>
              <a:t>i</a:t>
            </a:r>
            <a:r>
              <a:rPr lang="en-US"/>
              <a:t>sland</a:t>
            </a:r>
            <a:r>
              <a:rPr lang="en-US" dirty="0"/>
              <a:t>, Lofoten, Norway</a:t>
            </a:r>
          </a:p>
        </p:txBody>
      </p:sp>
    </p:spTree>
  </p:cSld>
  <p:clrMapOvr>
    <a:masterClrMapping/>
  </p:clrMapOvr>
  <mc:AlternateContent xmlns:mc="http://schemas.openxmlformats.org/markup-compatibility/2006" xmlns:p14="http://schemas.microsoft.com/office/powerpoint/2010/main">
    <mc:Choice Requires="p14">
      <p:transition spd="slow" p14:dur="1500" advClick="0" advTm="5000">
        <p:wedge/>
      </p:transition>
    </mc:Choice>
    <mc:Fallback xmlns="">
      <p:transition spd="slow" advClick="0" advTm="5000">
        <p:wedg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2" descr="Related image"/>
          <p:cNvPicPr>
            <a:picLocks noChangeAspect="1" noChangeArrowheads="1"/>
          </p:cNvPicPr>
          <p:nvPr/>
        </p:nvPicPr>
        <p:blipFill>
          <a:blip r:embed="rId2" cstate="screen"/>
          <a:srcRect/>
          <a:stretch>
            <a:fillRect/>
          </a:stretch>
        </p:blipFill>
        <p:spPr bwMode="auto">
          <a:xfrm>
            <a:off x="0" y="0"/>
            <a:ext cx="9143999" cy="5143500"/>
          </a:xfrm>
          <a:prstGeom prst="rect">
            <a:avLst/>
          </a:prstGeom>
          <a:noFill/>
        </p:spPr>
      </p:pic>
      <p:pic>
        <p:nvPicPr>
          <p:cNvPr id="4" name="Obrázok 3">
            <a:extLst>
              <a:ext uri="{FF2B5EF4-FFF2-40B4-BE49-F238E27FC236}">
                <a16:creationId xmlns:a16="http://schemas.microsoft.com/office/drawing/2014/main" id="{9CF5F278-33B7-4D87-96EA-152ED090745A}"/>
              </a:ext>
            </a:extLst>
          </p:cNvPr>
          <p:cNvPicPr>
            <a:picLocks noChangeAspect="1"/>
          </p:cNvPicPr>
          <p:nvPr/>
        </p:nvPicPr>
        <p:blipFill>
          <a:blip r:embed="rId3" cstate="screen">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3" name="TextBox 2"/>
          <p:cNvSpPr txBox="1"/>
          <p:nvPr/>
        </p:nvSpPr>
        <p:spPr>
          <a:xfrm>
            <a:off x="180000" y="4752000"/>
            <a:ext cx="3702103" cy="276999"/>
          </a:xfrm>
          <a:prstGeom prst="rect">
            <a:avLst/>
          </a:prstGeom>
          <a:solidFill>
            <a:schemeClr val="accent6">
              <a:lumMod val="60000"/>
              <a:lumOff val="40000"/>
              <a:alpha val="80000"/>
            </a:schemeClr>
          </a:solidFill>
          <a:ln w="12700">
            <a:solidFill>
              <a:schemeClr val="tx1">
                <a:alpha val="50000"/>
              </a:schemeClr>
            </a:solidFill>
          </a:ln>
        </p:spPr>
        <p:txBody>
          <a:bodyPr wrap="none" rtlCol="0">
            <a:spAutoFit/>
          </a:bodyPr>
          <a:lstStyle>
            <a:defPPr>
              <a:defRPr lang="en-US"/>
            </a:defPPr>
            <a:lvl1pPr algn="ctr">
              <a:defRPr sz="1200" b="1">
                <a:solidFill>
                  <a:sysClr val="windowText" lastClr="000000"/>
                </a:solidFill>
                <a:latin typeface="Times New Roman" pitchFamily="18" charset="0"/>
                <a:cs typeface="Times New Roman" pitchFamily="18" charset="0"/>
              </a:defRPr>
            </a:lvl1pPr>
          </a:lstStyle>
          <a:p>
            <a:r>
              <a:rPr lang="en-US" dirty="0"/>
              <a:t>The Geirangerfjord area with the 7 </a:t>
            </a:r>
            <a:r>
              <a:rPr lang="en-US"/>
              <a:t>Sisters Waterfalls</a:t>
            </a:r>
            <a:endParaRPr lang="en-US" dirty="0"/>
          </a:p>
        </p:txBody>
      </p:sp>
    </p:spTree>
  </p:cSld>
  <p:clrMapOvr>
    <a:masterClrMapping/>
  </p:clrMapOvr>
  <mc:AlternateContent xmlns:mc="http://schemas.openxmlformats.org/markup-compatibility/2006" xmlns:p14="http://schemas.microsoft.com/office/powerpoint/2010/main">
    <mc:Choice Requires="p14">
      <p:transition spd="slow" p14:dur="1500" advClick="0" advTm="5000">
        <p:wedge/>
      </p:transition>
    </mc:Choice>
    <mc:Fallback xmlns="">
      <p:transition spd="slow" advClick="0" advTm="5000">
        <p:wedg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Picture 2" descr="Image result for pulpit rock norway"/>
          <p:cNvPicPr>
            <a:picLocks noChangeAspect="1" noChangeArrowheads="1"/>
          </p:cNvPicPr>
          <p:nvPr/>
        </p:nvPicPr>
        <p:blipFill>
          <a:blip r:embed="rId2" cstate="screen"/>
          <a:srcRect t="7163" b="5294"/>
          <a:stretch>
            <a:fillRect/>
          </a:stretch>
        </p:blipFill>
        <p:spPr bwMode="auto">
          <a:xfrm>
            <a:off x="0" y="0"/>
            <a:ext cx="9143999" cy="5143500"/>
          </a:xfrm>
          <a:prstGeom prst="rect">
            <a:avLst/>
          </a:prstGeom>
          <a:noFill/>
        </p:spPr>
      </p:pic>
      <p:pic>
        <p:nvPicPr>
          <p:cNvPr id="4" name="Obrázok 3">
            <a:extLst>
              <a:ext uri="{FF2B5EF4-FFF2-40B4-BE49-F238E27FC236}">
                <a16:creationId xmlns:a16="http://schemas.microsoft.com/office/drawing/2014/main" id="{CF194D6A-C69B-4045-9569-71A2C2235307}"/>
              </a:ext>
            </a:extLst>
          </p:cNvPr>
          <p:cNvPicPr>
            <a:picLocks noChangeAspect="1"/>
          </p:cNvPicPr>
          <p:nvPr/>
        </p:nvPicPr>
        <p:blipFill>
          <a:blip r:embed="rId3" cstate="screen">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3" name="TextBox 2"/>
          <p:cNvSpPr txBox="1"/>
          <p:nvPr/>
        </p:nvSpPr>
        <p:spPr>
          <a:xfrm>
            <a:off x="180000" y="4752000"/>
            <a:ext cx="3086102" cy="276999"/>
          </a:xfrm>
          <a:prstGeom prst="rect">
            <a:avLst/>
          </a:prstGeom>
          <a:solidFill>
            <a:schemeClr val="accent6">
              <a:lumMod val="60000"/>
              <a:lumOff val="40000"/>
              <a:alpha val="80000"/>
            </a:schemeClr>
          </a:solidFill>
          <a:ln w="12700">
            <a:solidFill>
              <a:schemeClr val="tx1">
                <a:alpha val="50000"/>
              </a:schemeClr>
            </a:solidFill>
          </a:ln>
        </p:spPr>
        <p:txBody>
          <a:bodyPr wrap="none" rtlCol="0">
            <a:spAutoFit/>
          </a:bodyPr>
          <a:lstStyle>
            <a:defPPr>
              <a:defRPr lang="en-US"/>
            </a:defPPr>
            <a:lvl1pPr algn="ctr">
              <a:defRPr sz="1200" b="1">
                <a:solidFill>
                  <a:sysClr val="windowText" lastClr="000000"/>
                </a:solidFill>
                <a:latin typeface="Times New Roman" pitchFamily="18" charset="0"/>
                <a:cs typeface="Times New Roman" pitchFamily="18" charset="0"/>
              </a:defRPr>
            </a:lvl1pPr>
          </a:lstStyle>
          <a:p>
            <a:r>
              <a:rPr lang="en-US" dirty="0"/>
              <a:t>Preikestolen </a:t>
            </a:r>
            <a:r>
              <a:rPr lang="en-US"/>
              <a:t>Pulpit Rock</a:t>
            </a:r>
            <a:r>
              <a:rPr lang="sk-SK"/>
              <a:t>,</a:t>
            </a:r>
            <a:r>
              <a:rPr lang="en-US"/>
              <a:t> Lysefjord Norway</a:t>
            </a:r>
            <a:endParaRPr lang="en-US" dirty="0"/>
          </a:p>
        </p:txBody>
      </p:sp>
    </p:spTree>
  </p:cSld>
  <p:clrMapOvr>
    <a:masterClrMapping/>
  </p:clrMapOvr>
  <mc:AlternateContent xmlns:mc="http://schemas.openxmlformats.org/markup-compatibility/2006" xmlns:p14="http://schemas.microsoft.com/office/powerpoint/2010/main">
    <mc:Choice Requires="p14">
      <p:transition spd="slow" p14:dur="1500" advClick="0" advTm="5000">
        <p:wedge/>
      </p:transition>
    </mc:Choice>
    <mc:Fallback xmlns="">
      <p:transition spd="slow" advClick="0" advTm="5000">
        <p:wedg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Picture 2" descr="Related image"/>
          <p:cNvPicPr>
            <a:picLocks noChangeAspect="1" noChangeArrowheads="1"/>
          </p:cNvPicPr>
          <p:nvPr/>
        </p:nvPicPr>
        <p:blipFill>
          <a:blip r:embed="rId2" cstate="screen"/>
          <a:srcRect/>
          <a:stretch>
            <a:fillRect/>
          </a:stretch>
        </p:blipFill>
        <p:spPr bwMode="auto">
          <a:xfrm>
            <a:off x="1" y="0"/>
            <a:ext cx="9143999" cy="5155110"/>
          </a:xfrm>
          <a:prstGeom prst="rect">
            <a:avLst/>
          </a:prstGeom>
          <a:noFill/>
        </p:spPr>
      </p:pic>
      <p:pic>
        <p:nvPicPr>
          <p:cNvPr id="4" name="Obrázok 3">
            <a:extLst>
              <a:ext uri="{FF2B5EF4-FFF2-40B4-BE49-F238E27FC236}">
                <a16:creationId xmlns:a16="http://schemas.microsoft.com/office/drawing/2014/main" id="{56526A3A-D75A-4375-810C-AFFED7F36B58}"/>
              </a:ext>
            </a:extLst>
          </p:cNvPr>
          <p:cNvPicPr>
            <a:picLocks noChangeAspect="1"/>
          </p:cNvPicPr>
          <p:nvPr/>
        </p:nvPicPr>
        <p:blipFill>
          <a:blip r:embed="rId3" cstate="screen">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3" name="TextBox 2"/>
          <p:cNvSpPr txBox="1"/>
          <p:nvPr/>
        </p:nvSpPr>
        <p:spPr>
          <a:xfrm>
            <a:off x="180000" y="4752000"/>
            <a:ext cx="4901022" cy="276999"/>
          </a:xfrm>
          <a:prstGeom prst="rect">
            <a:avLst/>
          </a:prstGeom>
          <a:solidFill>
            <a:schemeClr val="accent6">
              <a:lumMod val="60000"/>
              <a:lumOff val="40000"/>
              <a:alpha val="80000"/>
            </a:schemeClr>
          </a:solidFill>
          <a:ln w="12700">
            <a:solidFill>
              <a:schemeClr val="tx1">
                <a:alpha val="50000"/>
              </a:schemeClr>
            </a:solidFill>
          </a:ln>
        </p:spPr>
        <p:txBody>
          <a:bodyPr wrap="none" rtlCol="0">
            <a:spAutoFit/>
          </a:bodyPr>
          <a:lstStyle>
            <a:defPPr>
              <a:defRPr lang="en-US"/>
            </a:defPPr>
            <a:lvl1pPr algn="ctr">
              <a:defRPr sz="1200" b="1">
                <a:solidFill>
                  <a:sysClr val="windowText" lastClr="000000"/>
                </a:solidFill>
                <a:latin typeface="Times New Roman" pitchFamily="18" charset="0"/>
                <a:cs typeface="Times New Roman" pitchFamily="18" charset="0"/>
              </a:defRPr>
            </a:lvl1pPr>
          </a:lstStyle>
          <a:p>
            <a:r>
              <a:rPr lang="en-US" dirty="0"/>
              <a:t>Sverd i fjell (Swords in Mountain Rock Monument), Stavanger</a:t>
            </a:r>
            <a:r>
              <a:rPr lang="en-US"/>
              <a:t>, Norway</a:t>
            </a:r>
            <a:endParaRPr lang="en-US" dirty="0"/>
          </a:p>
        </p:txBody>
      </p:sp>
    </p:spTree>
  </p:cSld>
  <p:clrMapOvr>
    <a:masterClrMapping/>
  </p:clrMapOvr>
  <mc:AlternateContent xmlns:mc="http://schemas.openxmlformats.org/markup-compatibility/2006" xmlns:p14="http://schemas.microsoft.com/office/powerpoint/2010/main">
    <mc:Choice Requires="p14">
      <p:transition spd="slow" p14:dur="1500" advClick="0" advTm="5000">
        <p:wedge/>
      </p:transition>
    </mc:Choice>
    <mc:Fallback xmlns="">
      <p:transition spd="slow" advClick="0" advTm="5000">
        <p:wedg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8" name="Picture 2" descr="Image result for Viser bilde 32 av 58. Osterøy - Bergen, Hordaland - Tourism Media"/>
          <p:cNvPicPr>
            <a:picLocks noChangeAspect="1" noChangeArrowheads="1"/>
          </p:cNvPicPr>
          <p:nvPr/>
        </p:nvPicPr>
        <p:blipFill>
          <a:blip r:embed="rId2" cstate="screen">
            <a:lum contrast="20000"/>
          </a:blip>
          <a:srcRect/>
          <a:stretch>
            <a:fillRect/>
          </a:stretch>
        </p:blipFill>
        <p:spPr bwMode="auto">
          <a:xfrm>
            <a:off x="0" y="0"/>
            <a:ext cx="9143999" cy="5143500"/>
          </a:xfrm>
          <a:prstGeom prst="rect">
            <a:avLst/>
          </a:prstGeom>
          <a:noFill/>
        </p:spPr>
      </p:pic>
      <p:pic>
        <p:nvPicPr>
          <p:cNvPr id="4" name="Obrázok 3">
            <a:extLst>
              <a:ext uri="{FF2B5EF4-FFF2-40B4-BE49-F238E27FC236}">
                <a16:creationId xmlns:a16="http://schemas.microsoft.com/office/drawing/2014/main" id="{A5E9DC1B-719C-4843-8C10-6B1A009F8C64}"/>
              </a:ext>
            </a:extLst>
          </p:cNvPr>
          <p:cNvPicPr>
            <a:picLocks noChangeAspect="1"/>
          </p:cNvPicPr>
          <p:nvPr/>
        </p:nvPicPr>
        <p:blipFill>
          <a:blip r:embed="rId3" cstate="screen">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3" name="TextBox 2"/>
          <p:cNvSpPr txBox="1"/>
          <p:nvPr/>
        </p:nvSpPr>
        <p:spPr>
          <a:xfrm>
            <a:off x="180000" y="4752000"/>
            <a:ext cx="1412566" cy="276999"/>
          </a:xfrm>
          <a:prstGeom prst="rect">
            <a:avLst/>
          </a:prstGeom>
          <a:solidFill>
            <a:schemeClr val="accent6">
              <a:lumMod val="60000"/>
              <a:lumOff val="40000"/>
              <a:alpha val="80000"/>
            </a:schemeClr>
          </a:solidFill>
          <a:ln w="12700">
            <a:solidFill>
              <a:schemeClr val="tx1">
                <a:alpha val="50000"/>
              </a:schemeClr>
            </a:solidFill>
          </a:ln>
        </p:spPr>
        <p:txBody>
          <a:bodyPr wrap="none" rtlCol="0">
            <a:spAutoFit/>
          </a:bodyPr>
          <a:lstStyle>
            <a:defPPr>
              <a:defRPr lang="en-US"/>
            </a:defPPr>
            <a:lvl1pPr algn="ctr">
              <a:defRPr sz="1200" b="1">
                <a:solidFill>
                  <a:sysClr val="windowText" lastClr="000000"/>
                </a:solidFill>
                <a:latin typeface="Times New Roman" pitchFamily="18" charset="0"/>
                <a:cs typeface="Times New Roman" pitchFamily="18" charset="0"/>
              </a:defRPr>
            </a:lvl1pPr>
          </a:lstStyle>
          <a:p>
            <a:r>
              <a:rPr lang="en-US"/>
              <a:t>Bergen Hordaland</a:t>
            </a:r>
            <a:endParaRPr lang="en-US" dirty="0"/>
          </a:p>
        </p:txBody>
      </p:sp>
    </p:spTree>
  </p:cSld>
  <p:clrMapOvr>
    <a:masterClrMapping/>
  </p:clrMapOvr>
  <mc:AlternateContent xmlns:mc="http://schemas.openxmlformats.org/markup-compatibility/2006" xmlns:p14="http://schemas.microsoft.com/office/powerpoint/2010/main">
    <mc:Choice Requires="p14">
      <p:transition spd="slow" p14:dur="1500" advClick="0" advTm="5000">
        <p:wedge/>
      </p:transition>
    </mc:Choice>
    <mc:Fallback xmlns="">
      <p:transition spd="slow" advClick="0" advTm="5000">
        <p:wedg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2" name="Picture 2" descr="Related image"/>
          <p:cNvPicPr>
            <a:picLocks noChangeAspect="1" noChangeArrowheads="1"/>
          </p:cNvPicPr>
          <p:nvPr/>
        </p:nvPicPr>
        <p:blipFill>
          <a:blip r:embed="rId2" cstate="screen">
            <a:lum contrast="20000"/>
          </a:blip>
          <a:srcRect/>
          <a:stretch>
            <a:fillRect/>
          </a:stretch>
        </p:blipFill>
        <p:spPr bwMode="auto">
          <a:xfrm>
            <a:off x="-1" y="0"/>
            <a:ext cx="9144001" cy="5143500"/>
          </a:xfrm>
          <a:prstGeom prst="rect">
            <a:avLst/>
          </a:prstGeom>
          <a:noFill/>
        </p:spPr>
      </p:pic>
      <p:pic>
        <p:nvPicPr>
          <p:cNvPr id="4" name="Obrázok 3">
            <a:extLst>
              <a:ext uri="{FF2B5EF4-FFF2-40B4-BE49-F238E27FC236}">
                <a16:creationId xmlns:a16="http://schemas.microsoft.com/office/drawing/2014/main" id="{522F7518-A291-4B00-AEC9-B4E2A236EE1C}"/>
              </a:ext>
            </a:extLst>
          </p:cNvPr>
          <p:cNvPicPr>
            <a:picLocks noChangeAspect="1"/>
          </p:cNvPicPr>
          <p:nvPr/>
        </p:nvPicPr>
        <p:blipFill>
          <a:blip r:embed="rId3" cstate="screen">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3" name="TextBox 2"/>
          <p:cNvSpPr txBox="1"/>
          <p:nvPr/>
        </p:nvSpPr>
        <p:spPr>
          <a:xfrm>
            <a:off x="180000" y="4752000"/>
            <a:ext cx="1125629" cy="276999"/>
          </a:xfrm>
          <a:prstGeom prst="rect">
            <a:avLst/>
          </a:prstGeom>
          <a:solidFill>
            <a:schemeClr val="accent6">
              <a:lumMod val="60000"/>
              <a:lumOff val="40000"/>
              <a:alpha val="80000"/>
            </a:schemeClr>
          </a:solidFill>
          <a:ln w="12700">
            <a:solidFill>
              <a:schemeClr val="tx1">
                <a:alpha val="50000"/>
              </a:schemeClr>
            </a:solidFill>
          </a:ln>
        </p:spPr>
        <p:txBody>
          <a:bodyPr wrap="none" rtlCol="0">
            <a:spAutoFit/>
          </a:bodyPr>
          <a:lstStyle>
            <a:defPPr>
              <a:defRPr lang="en-US"/>
            </a:defPPr>
            <a:lvl1pPr algn="ctr">
              <a:defRPr sz="1200" b="1">
                <a:solidFill>
                  <a:sysClr val="windowText" lastClr="000000"/>
                </a:solidFill>
                <a:latin typeface="Times New Roman" pitchFamily="18" charset="0"/>
                <a:cs typeface="Times New Roman" pitchFamily="18" charset="0"/>
              </a:defRPr>
            </a:lvl1pPr>
          </a:lstStyle>
          <a:p>
            <a:r>
              <a:rPr lang="en-US" dirty="0"/>
              <a:t>Flam</a:t>
            </a:r>
            <a:r>
              <a:rPr lang="en-US"/>
              <a:t>, Norway</a:t>
            </a:r>
            <a:endParaRPr lang="en-US" dirty="0"/>
          </a:p>
        </p:txBody>
      </p:sp>
    </p:spTree>
  </p:cSld>
  <p:clrMapOvr>
    <a:masterClrMapping/>
  </p:clrMapOvr>
  <mc:AlternateContent xmlns:mc="http://schemas.openxmlformats.org/markup-compatibility/2006" xmlns:p14="http://schemas.microsoft.com/office/powerpoint/2010/main">
    <mc:Choice Requires="p14">
      <p:transition spd="slow" p14:dur="1500" advClick="0" advTm="5000">
        <p:wedge/>
      </p:transition>
    </mc:Choice>
    <mc:Fallback xmlns="">
      <p:transition spd="slow" advClick="0" advTm="5000">
        <p:wedg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0" name="Picture 2" descr="Image result for norway scenery - ship going through fjords"/>
          <p:cNvPicPr>
            <a:picLocks noChangeAspect="1" noChangeArrowheads="1"/>
          </p:cNvPicPr>
          <p:nvPr/>
        </p:nvPicPr>
        <p:blipFill>
          <a:blip r:embed="rId2" cstate="screen">
            <a:lum contrast="10000"/>
          </a:blip>
          <a:srcRect/>
          <a:stretch>
            <a:fillRect/>
          </a:stretch>
        </p:blipFill>
        <p:spPr bwMode="auto">
          <a:xfrm>
            <a:off x="0" y="1"/>
            <a:ext cx="9144000" cy="5143500"/>
          </a:xfrm>
          <a:prstGeom prst="rect">
            <a:avLst/>
          </a:prstGeom>
          <a:noFill/>
        </p:spPr>
      </p:pic>
      <p:pic>
        <p:nvPicPr>
          <p:cNvPr id="4" name="Obrázok 3">
            <a:extLst>
              <a:ext uri="{FF2B5EF4-FFF2-40B4-BE49-F238E27FC236}">
                <a16:creationId xmlns:a16="http://schemas.microsoft.com/office/drawing/2014/main" id="{002E84FA-C779-4076-AD2B-FB628F064D4C}"/>
              </a:ext>
            </a:extLst>
          </p:cNvPr>
          <p:cNvPicPr>
            <a:picLocks noChangeAspect="1"/>
          </p:cNvPicPr>
          <p:nvPr/>
        </p:nvPicPr>
        <p:blipFill>
          <a:blip r:embed="rId3" cstate="screen">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3" name="TextBox 2"/>
          <p:cNvSpPr txBox="1"/>
          <p:nvPr/>
        </p:nvSpPr>
        <p:spPr>
          <a:xfrm>
            <a:off x="180000" y="4752000"/>
            <a:ext cx="4405372" cy="276999"/>
          </a:xfrm>
          <a:prstGeom prst="rect">
            <a:avLst/>
          </a:prstGeom>
          <a:solidFill>
            <a:schemeClr val="accent6">
              <a:lumMod val="60000"/>
              <a:lumOff val="40000"/>
              <a:alpha val="80000"/>
            </a:schemeClr>
          </a:solidFill>
          <a:ln w="12700">
            <a:solidFill>
              <a:schemeClr val="tx1">
                <a:alpha val="50000"/>
              </a:schemeClr>
            </a:solidFill>
          </a:ln>
        </p:spPr>
        <p:txBody>
          <a:bodyPr wrap="none" rtlCol="0">
            <a:spAutoFit/>
          </a:bodyPr>
          <a:lstStyle>
            <a:defPPr>
              <a:defRPr lang="en-US"/>
            </a:defPPr>
            <a:lvl1pPr algn="ctr">
              <a:defRPr sz="1200" b="1">
                <a:solidFill>
                  <a:sysClr val="windowText" lastClr="000000"/>
                </a:solidFill>
                <a:latin typeface="Times New Roman" pitchFamily="18" charset="0"/>
                <a:cs typeface="Times New Roman" pitchFamily="18" charset="0"/>
              </a:defRPr>
            </a:lvl1pPr>
          </a:lstStyle>
          <a:p>
            <a:r>
              <a:rPr lang="en-US" dirty="0"/>
              <a:t>The Flåm Railway runs from Aurlands Fjord to Myrdal </a:t>
            </a:r>
            <a:r>
              <a:rPr lang="en-US"/>
              <a:t>Station.</a:t>
            </a:r>
            <a:endParaRPr lang="en-US" dirty="0"/>
          </a:p>
        </p:txBody>
      </p:sp>
    </p:spTree>
  </p:cSld>
  <p:clrMapOvr>
    <a:masterClrMapping/>
  </p:clrMapOvr>
  <mc:AlternateContent xmlns:mc="http://schemas.openxmlformats.org/markup-compatibility/2006" xmlns:p14="http://schemas.microsoft.com/office/powerpoint/2010/main">
    <mc:Choice Requires="p14">
      <p:transition spd="slow" p14:dur="1500" advClick="0" advTm="5000">
        <p:wedge/>
      </p:transition>
    </mc:Choice>
    <mc:Fallback xmlns="">
      <p:transition spd="slow" advClick="0" advTm="5000">
        <p:wedg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2226" name="Picture 2" descr="Image result for Ryfylke, Rogaland."/>
          <p:cNvPicPr>
            <a:picLocks noChangeAspect="1" noChangeArrowheads="1"/>
          </p:cNvPicPr>
          <p:nvPr/>
        </p:nvPicPr>
        <p:blipFill>
          <a:blip r:embed="rId2" cstate="screen"/>
          <a:srcRect/>
          <a:stretch>
            <a:fillRect/>
          </a:stretch>
        </p:blipFill>
        <p:spPr bwMode="auto">
          <a:xfrm>
            <a:off x="6228" y="0"/>
            <a:ext cx="9137772" cy="5143500"/>
          </a:xfrm>
          <a:prstGeom prst="rect">
            <a:avLst/>
          </a:prstGeom>
          <a:noFill/>
        </p:spPr>
      </p:pic>
      <p:pic>
        <p:nvPicPr>
          <p:cNvPr id="4" name="Obrázok 3">
            <a:extLst>
              <a:ext uri="{FF2B5EF4-FFF2-40B4-BE49-F238E27FC236}">
                <a16:creationId xmlns:a16="http://schemas.microsoft.com/office/drawing/2014/main" id="{4635CAFD-D297-455B-B4C6-64D1F6160A38}"/>
              </a:ext>
            </a:extLst>
          </p:cNvPr>
          <p:cNvPicPr>
            <a:picLocks noChangeAspect="1"/>
          </p:cNvPicPr>
          <p:nvPr/>
        </p:nvPicPr>
        <p:blipFill>
          <a:blip r:embed="rId3" cstate="screen">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3" name="TextBox 2"/>
          <p:cNvSpPr txBox="1"/>
          <p:nvPr/>
        </p:nvSpPr>
        <p:spPr>
          <a:xfrm>
            <a:off x="180000" y="4752000"/>
            <a:ext cx="2361544" cy="276999"/>
          </a:xfrm>
          <a:prstGeom prst="rect">
            <a:avLst/>
          </a:prstGeom>
          <a:solidFill>
            <a:schemeClr val="accent6">
              <a:lumMod val="60000"/>
              <a:lumOff val="40000"/>
              <a:alpha val="80000"/>
            </a:schemeClr>
          </a:solidFill>
          <a:ln w="12700">
            <a:solidFill>
              <a:schemeClr val="tx1">
                <a:alpha val="50000"/>
              </a:schemeClr>
            </a:solidFill>
          </a:ln>
        </p:spPr>
        <p:txBody>
          <a:bodyPr wrap="none" rtlCol="0">
            <a:spAutoFit/>
          </a:bodyPr>
          <a:lstStyle>
            <a:defPPr>
              <a:defRPr lang="en-US"/>
            </a:defPPr>
            <a:lvl1pPr algn="ctr">
              <a:defRPr sz="1200" b="1">
                <a:solidFill>
                  <a:sysClr val="windowText" lastClr="000000"/>
                </a:solidFill>
                <a:latin typeface="Times New Roman" pitchFamily="18" charset="0"/>
                <a:cs typeface="Times New Roman" pitchFamily="18" charset="0"/>
              </a:defRPr>
            </a:lvl1pPr>
          </a:lstStyle>
          <a:p>
            <a:r>
              <a:rPr lang="en-US" dirty="0"/>
              <a:t>Autumn </a:t>
            </a:r>
            <a:r>
              <a:rPr lang="en-US"/>
              <a:t>in Hordaland, Rogaland</a:t>
            </a:r>
            <a:endParaRPr lang="en-US" dirty="0"/>
          </a:p>
        </p:txBody>
      </p:sp>
    </p:spTree>
  </p:cSld>
  <p:clrMapOvr>
    <a:masterClrMapping/>
  </p:clrMapOvr>
  <mc:AlternateContent xmlns:mc="http://schemas.openxmlformats.org/markup-compatibility/2006" xmlns:p14="http://schemas.microsoft.com/office/powerpoint/2010/main">
    <mc:Choice Requires="p14">
      <p:transition spd="slow" p14:dur="1500" advClick="0" advTm="5000">
        <p:wedge/>
      </p:transition>
    </mc:Choice>
    <mc:Fallback xmlns="">
      <p:transition spd="slow" advClick="0" advTm="5000">
        <p:wedg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18" name="Picture 2" descr="Related image"/>
          <p:cNvPicPr>
            <a:picLocks noChangeAspect="1" noChangeArrowheads="1"/>
          </p:cNvPicPr>
          <p:nvPr/>
        </p:nvPicPr>
        <p:blipFill>
          <a:blip r:embed="rId2" cstate="screen"/>
          <a:srcRect/>
          <a:stretch>
            <a:fillRect/>
          </a:stretch>
        </p:blipFill>
        <p:spPr bwMode="auto">
          <a:xfrm>
            <a:off x="-8164" y="0"/>
            <a:ext cx="9152164" cy="5143500"/>
          </a:xfrm>
          <a:prstGeom prst="rect">
            <a:avLst/>
          </a:prstGeom>
          <a:noFill/>
        </p:spPr>
      </p:pic>
      <p:pic>
        <p:nvPicPr>
          <p:cNvPr id="4" name="Obrázok 3">
            <a:extLst>
              <a:ext uri="{FF2B5EF4-FFF2-40B4-BE49-F238E27FC236}">
                <a16:creationId xmlns:a16="http://schemas.microsoft.com/office/drawing/2014/main" id="{41C2378C-BF92-436E-A3A8-45C6DDC3ED00}"/>
              </a:ext>
            </a:extLst>
          </p:cNvPr>
          <p:cNvPicPr>
            <a:picLocks noChangeAspect="1"/>
          </p:cNvPicPr>
          <p:nvPr/>
        </p:nvPicPr>
        <p:blipFill>
          <a:blip r:embed="rId3" cstate="screen">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3" name="TextBox 2"/>
          <p:cNvSpPr txBox="1"/>
          <p:nvPr/>
        </p:nvSpPr>
        <p:spPr>
          <a:xfrm>
            <a:off x="180000" y="4752000"/>
            <a:ext cx="3016018" cy="276999"/>
          </a:xfrm>
          <a:prstGeom prst="rect">
            <a:avLst/>
          </a:prstGeom>
          <a:solidFill>
            <a:schemeClr val="accent6">
              <a:lumMod val="60000"/>
              <a:lumOff val="40000"/>
              <a:alpha val="80000"/>
            </a:schemeClr>
          </a:solidFill>
          <a:ln w="12700">
            <a:solidFill>
              <a:schemeClr val="tx1">
                <a:alpha val="50000"/>
              </a:schemeClr>
            </a:solidFill>
          </a:ln>
        </p:spPr>
        <p:txBody>
          <a:bodyPr wrap="none" rtlCol="0">
            <a:spAutoFit/>
          </a:bodyPr>
          <a:lstStyle>
            <a:defPPr>
              <a:defRPr lang="en-US"/>
            </a:defPPr>
            <a:lvl1pPr algn="ctr">
              <a:defRPr sz="1200" b="1">
                <a:solidFill>
                  <a:sysClr val="windowText" lastClr="000000"/>
                </a:solidFill>
                <a:latin typeface="Times New Roman" pitchFamily="18" charset="0"/>
                <a:cs typeface="Times New Roman" pitchFamily="18" charset="0"/>
              </a:defRPr>
            </a:lvl1pPr>
          </a:lstStyle>
          <a:p>
            <a:r>
              <a:rPr lang="en-US" dirty="0"/>
              <a:t>Little red house on </a:t>
            </a:r>
            <a:r>
              <a:rPr lang="en-US"/>
              <a:t>an island, Lovrafjorden</a:t>
            </a:r>
            <a:endParaRPr lang="en-US" dirty="0"/>
          </a:p>
        </p:txBody>
      </p:sp>
    </p:spTree>
  </p:cSld>
  <p:clrMapOvr>
    <a:masterClrMapping/>
  </p:clrMapOvr>
  <mc:AlternateContent xmlns:mc="http://schemas.openxmlformats.org/markup-compatibility/2006" xmlns:p14="http://schemas.microsoft.com/office/powerpoint/2010/main">
    <mc:Choice Requires="p14">
      <p:transition spd="slow" p14:dur="1500" advClick="0" advTm="5000">
        <p:wedge/>
      </p:transition>
    </mc:Choice>
    <mc:Fallback xmlns="">
      <p:transition spd="slow" advClick="0" advTm="5000">
        <p:wedg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914" name="Picture 2" descr="Image result for voss norway"/>
          <p:cNvPicPr>
            <a:picLocks noChangeAspect="1" noChangeArrowheads="1"/>
          </p:cNvPicPr>
          <p:nvPr/>
        </p:nvPicPr>
        <p:blipFill>
          <a:blip r:embed="rId2" cstate="screen"/>
          <a:srcRect/>
          <a:stretch>
            <a:fillRect/>
          </a:stretch>
        </p:blipFill>
        <p:spPr bwMode="auto">
          <a:xfrm>
            <a:off x="0" y="0"/>
            <a:ext cx="9155424" cy="5151946"/>
          </a:xfrm>
          <a:prstGeom prst="rect">
            <a:avLst/>
          </a:prstGeom>
          <a:noFill/>
        </p:spPr>
      </p:pic>
      <p:pic>
        <p:nvPicPr>
          <p:cNvPr id="4" name="Obrázok 3">
            <a:extLst>
              <a:ext uri="{FF2B5EF4-FFF2-40B4-BE49-F238E27FC236}">
                <a16:creationId xmlns:a16="http://schemas.microsoft.com/office/drawing/2014/main" id="{18516CC7-E271-4707-943C-4FE765E5909A}"/>
              </a:ext>
            </a:extLst>
          </p:cNvPr>
          <p:cNvPicPr>
            <a:picLocks noChangeAspect="1"/>
          </p:cNvPicPr>
          <p:nvPr/>
        </p:nvPicPr>
        <p:blipFill>
          <a:blip r:embed="rId3" cstate="screen">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3" name="TextBox 2"/>
          <p:cNvSpPr txBox="1"/>
          <p:nvPr/>
        </p:nvSpPr>
        <p:spPr>
          <a:xfrm>
            <a:off x="180000" y="4752000"/>
            <a:ext cx="1202893" cy="276999"/>
          </a:xfrm>
          <a:prstGeom prst="rect">
            <a:avLst/>
          </a:prstGeom>
          <a:solidFill>
            <a:schemeClr val="accent6">
              <a:lumMod val="60000"/>
              <a:lumOff val="40000"/>
              <a:alpha val="80000"/>
            </a:schemeClr>
          </a:solidFill>
          <a:ln w="12700">
            <a:solidFill>
              <a:schemeClr val="tx1">
                <a:alpha val="50000"/>
              </a:schemeClr>
            </a:solidFill>
          </a:ln>
        </p:spPr>
        <p:txBody>
          <a:bodyPr wrap="none" rtlCol="0">
            <a:spAutoFit/>
          </a:bodyPr>
          <a:lstStyle>
            <a:defPPr>
              <a:defRPr lang="en-US"/>
            </a:defPPr>
            <a:lvl1pPr algn="ctr">
              <a:defRPr sz="1200" b="1">
                <a:solidFill>
                  <a:sysClr val="windowText" lastClr="000000"/>
                </a:solidFill>
                <a:latin typeface="Times New Roman" pitchFamily="18" charset="0"/>
                <a:cs typeface="Times New Roman" pitchFamily="18" charset="0"/>
              </a:defRPr>
            </a:lvl1pPr>
          </a:lstStyle>
          <a:p>
            <a:r>
              <a:rPr lang="en-US" dirty="0"/>
              <a:t>Voss </a:t>
            </a:r>
            <a:r>
              <a:rPr lang="en-US"/>
              <a:t>Ski Resort</a:t>
            </a:r>
            <a:endParaRPr lang="en-US" dirty="0"/>
          </a:p>
        </p:txBody>
      </p:sp>
    </p:spTree>
  </p:cSld>
  <p:clrMapOvr>
    <a:masterClrMapping/>
  </p:clrMapOvr>
  <mc:AlternateContent xmlns:mc="http://schemas.openxmlformats.org/markup-compatibility/2006" xmlns:p14="http://schemas.microsoft.com/office/powerpoint/2010/main">
    <mc:Choice Requires="p14">
      <p:transition spd="slow" p14:dur="1500" advClick="0" advTm="5000">
        <p:wedge/>
      </p:transition>
    </mc:Choice>
    <mc:Fallback xmlns="">
      <p:transition spd="slow" advClick="0" advTm="5000">
        <p:wedg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938" name="Picture 2" descr="Image result for hd -Tvindefossen Waterfall in norway"/>
          <p:cNvPicPr>
            <a:picLocks noChangeAspect="1" noChangeArrowheads="1"/>
          </p:cNvPicPr>
          <p:nvPr/>
        </p:nvPicPr>
        <p:blipFill>
          <a:blip r:embed="rId2" cstate="screen"/>
          <a:srcRect/>
          <a:stretch>
            <a:fillRect/>
          </a:stretch>
        </p:blipFill>
        <p:spPr bwMode="auto">
          <a:xfrm>
            <a:off x="0" y="-2"/>
            <a:ext cx="9144000" cy="5143501"/>
          </a:xfrm>
          <a:prstGeom prst="rect">
            <a:avLst/>
          </a:prstGeom>
          <a:noFill/>
        </p:spPr>
      </p:pic>
      <p:pic>
        <p:nvPicPr>
          <p:cNvPr id="4" name="Obrázok 3">
            <a:extLst>
              <a:ext uri="{FF2B5EF4-FFF2-40B4-BE49-F238E27FC236}">
                <a16:creationId xmlns:a16="http://schemas.microsoft.com/office/drawing/2014/main" id="{59E29276-E2AB-43C2-B05C-F31746B59348}"/>
              </a:ext>
            </a:extLst>
          </p:cNvPr>
          <p:cNvPicPr>
            <a:picLocks noChangeAspect="1"/>
          </p:cNvPicPr>
          <p:nvPr/>
        </p:nvPicPr>
        <p:blipFill>
          <a:blip r:embed="rId3" cstate="screen">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3" name="TextBox 2"/>
          <p:cNvSpPr txBox="1"/>
          <p:nvPr/>
        </p:nvSpPr>
        <p:spPr>
          <a:xfrm>
            <a:off x="180000" y="4752000"/>
            <a:ext cx="1972271" cy="276999"/>
          </a:xfrm>
          <a:prstGeom prst="rect">
            <a:avLst/>
          </a:prstGeom>
          <a:solidFill>
            <a:schemeClr val="accent6">
              <a:lumMod val="60000"/>
              <a:lumOff val="40000"/>
              <a:alpha val="80000"/>
            </a:schemeClr>
          </a:solidFill>
          <a:ln w="12700">
            <a:solidFill>
              <a:schemeClr val="tx1">
                <a:alpha val="50000"/>
              </a:schemeClr>
            </a:solidFill>
          </a:ln>
        </p:spPr>
        <p:txBody>
          <a:bodyPr wrap="none" rtlCol="0">
            <a:spAutoFit/>
          </a:bodyPr>
          <a:lstStyle>
            <a:defPPr>
              <a:defRPr lang="en-US"/>
            </a:defPPr>
            <a:lvl1pPr algn="ctr">
              <a:defRPr sz="1200" b="1">
                <a:solidFill>
                  <a:sysClr val="windowText" lastClr="000000"/>
                </a:solidFill>
                <a:latin typeface="Times New Roman" pitchFamily="18" charset="0"/>
                <a:cs typeface="Times New Roman" pitchFamily="18" charset="0"/>
              </a:defRPr>
            </a:lvl1pPr>
          </a:lstStyle>
          <a:p>
            <a:r>
              <a:rPr lang="en-US" dirty="0"/>
              <a:t>Latefossen </a:t>
            </a:r>
            <a:r>
              <a:rPr lang="en-US"/>
              <a:t>Twin Waterfalls</a:t>
            </a:r>
            <a:endParaRPr lang="en-US" dirty="0"/>
          </a:p>
        </p:txBody>
      </p:sp>
    </p:spTree>
  </p:cSld>
  <p:clrMapOvr>
    <a:masterClrMapping/>
  </p:clrMapOvr>
  <mc:AlternateContent xmlns:mc="http://schemas.openxmlformats.org/markup-compatibility/2006" xmlns:p14="http://schemas.microsoft.com/office/powerpoint/2010/main">
    <mc:Choice Requires="p14">
      <p:transition spd="slow" p14:dur="1500" advClick="0" advTm="5000">
        <p:wedge/>
      </p:transition>
    </mc:Choice>
    <mc:Fallback xmlns="">
      <p:transition spd="slow" advClick="0" advTm="5000">
        <p:wedg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7106" name="Picture 2" descr="Image result for Innerdal Tower, Omsdal, Norway"/>
          <p:cNvPicPr>
            <a:picLocks noChangeAspect="1" noChangeArrowheads="1"/>
          </p:cNvPicPr>
          <p:nvPr/>
        </p:nvPicPr>
        <p:blipFill>
          <a:blip r:embed="rId2" cstate="screen"/>
          <a:srcRect/>
          <a:stretch>
            <a:fillRect/>
          </a:stretch>
        </p:blipFill>
        <p:spPr bwMode="auto">
          <a:xfrm>
            <a:off x="0" y="0"/>
            <a:ext cx="9144000" cy="5143500"/>
          </a:xfrm>
          <a:prstGeom prst="rect">
            <a:avLst/>
          </a:prstGeom>
          <a:noFill/>
        </p:spPr>
      </p:pic>
      <p:pic>
        <p:nvPicPr>
          <p:cNvPr id="4" name="Obrázok 3">
            <a:extLst>
              <a:ext uri="{FF2B5EF4-FFF2-40B4-BE49-F238E27FC236}">
                <a16:creationId xmlns:a16="http://schemas.microsoft.com/office/drawing/2014/main" id="{00811622-CA02-4FE9-8C6B-D29D8B7206BC}"/>
              </a:ext>
            </a:extLst>
          </p:cNvPr>
          <p:cNvPicPr>
            <a:picLocks noChangeAspect="1"/>
          </p:cNvPicPr>
          <p:nvPr/>
        </p:nvPicPr>
        <p:blipFill>
          <a:blip r:embed="rId3" cstate="screen">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3" name="TextBox 2"/>
          <p:cNvSpPr txBox="1"/>
          <p:nvPr/>
        </p:nvSpPr>
        <p:spPr>
          <a:xfrm>
            <a:off x="180000" y="4752000"/>
            <a:ext cx="5608779" cy="276999"/>
          </a:xfrm>
          <a:prstGeom prst="rect">
            <a:avLst/>
          </a:prstGeom>
          <a:solidFill>
            <a:schemeClr val="accent6">
              <a:lumMod val="60000"/>
              <a:lumOff val="40000"/>
              <a:alpha val="80000"/>
            </a:schemeClr>
          </a:solidFill>
          <a:ln w="12700">
            <a:solidFill>
              <a:schemeClr val="tx1">
                <a:alpha val="50000"/>
              </a:schemeClr>
            </a:solidFill>
          </a:ln>
        </p:spPr>
        <p:txBody>
          <a:bodyPr wrap="none" rtlCol="0">
            <a:spAutoFit/>
          </a:bodyPr>
          <a:lstStyle>
            <a:defPPr>
              <a:defRPr lang="en-US"/>
            </a:defPPr>
            <a:lvl1pPr algn="ctr">
              <a:defRPr sz="1200" b="1">
                <a:solidFill>
                  <a:sysClr val="windowText" lastClr="000000"/>
                </a:solidFill>
                <a:latin typeface="Times New Roman" pitchFamily="18" charset="0"/>
                <a:cs typeface="Times New Roman" pitchFamily="18" charset="0"/>
              </a:defRPr>
            </a:lvl1pPr>
          </a:lstStyle>
          <a:p>
            <a:r>
              <a:rPr lang="en-US"/>
              <a:t>Bergen</a:t>
            </a:r>
            <a:r>
              <a:rPr lang="sk-SK"/>
              <a:t> </a:t>
            </a:r>
            <a:r>
              <a:rPr lang="en-US"/>
              <a:t>a</a:t>
            </a:r>
            <a:r>
              <a:rPr lang="en-US" dirty="0"/>
              <a:t> city and municipality in Hordaland on the southwestern coast of </a:t>
            </a:r>
            <a:r>
              <a:rPr lang="en-US"/>
              <a:t>Norway.</a:t>
            </a:r>
            <a:endParaRPr lang="en-US" dirty="0"/>
          </a:p>
        </p:txBody>
      </p:sp>
    </p:spTree>
  </p:cSld>
  <p:clrMapOvr>
    <a:masterClrMapping/>
  </p:clrMapOvr>
  <mc:AlternateContent xmlns:mc="http://schemas.openxmlformats.org/markup-compatibility/2006" xmlns:p14="http://schemas.microsoft.com/office/powerpoint/2010/main">
    <mc:Choice Requires="p14">
      <p:transition spd="slow" p14:dur="1500" advClick="0" advTm="5000">
        <p:wedge/>
      </p:transition>
    </mc:Choice>
    <mc:Fallback xmlns="">
      <p:transition spd="slow" advClick="0" advTm="5000">
        <p:wedg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62" name="Picture 2" descr="Related image"/>
          <p:cNvPicPr>
            <a:picLocks noChangeAspect="1" noChangeArrowheads="1"/>
          </p:cNvPicPr>
          <p:nvPr/>
        </p:nvPicPr>
        <p:blipFill>
          <a:blip r:embed="rId2" cstate="screen"/>
          <a:srcRect/>
          <a:stretch>
            <a:fillRect/>
          </a:stretch>
        </p:blipFill>
        <p:spPr bwMode="auto">
          <a:xfrm>
            <a:off x="0" y="-2496"/>
            <a:ext cx="9144000" cy="5145996"/>
          </a:xfrm>
          <a:prstGeom prst="rect">
            <a:avLst/>
          </a:prstGeom>
          <a:noFill/>
        </p:spPr>
      </p:pic>
      <p:pic>
        <p:nvPicPr>
          <p:cNvPr id="4" name="Obrázok 3">
            <a:extLst>
              <a:ext uri="{FF2B5EF4-FFF2-40B4-BE49-F238E27FC236}">
                <a16:creationId xmlns:a16="http://schemas.microsoft.com/office/drawing/2014/main" id="{DB3612BD-BB34-49FD-B439-6A3181A0D1B6}"/>
              </a:ext>
            </a:extLst>
          </p:cNvPr>
          <p:cNvPicPr>
            <a:picLocks noChangeAspect="1"/>
          </p:cNvPicPr>
          <p:nvPr/>
        </p:nvPicPr>
        <p:blipFill>
          <a:blip r:embed="rId3" cstate="screen">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3" name="TextBox 2"/>
          <p:cNvSpPr txBox="1"/>
          <p:nvPr/>
        </p:nvSpPr>
        <p:spPr>
          <a:xfrm>
            <a:off x="180000" y="4752000"/>
            <a:ext cx="2058576" cy="276999"/>
          </a:xfrm>
          <a:prstGeom prst="rect">
            <a:avLst/>
          </a:prstGeom>
          <a:solidFill>
            <a:schemeClr val="accent6">
              <a:lumMod val="60000"/>
              <a:lumOff val="40000"/>
              <a:alpha val="80000"/>
            </a:schemeClr>
          </a:solidFill>
          <a:ln w="12700">
            <a:solidFill>
              <a:schemeClr val="tx1">
                <a:alpha val="50000"/>
              </a:schemeClr>
            </a:solidFill>
          </a:ln>
        </p:spPr>
        <p:txBody>
          <a:bodyPr wrap="none" rtlCol="0">
            <a:spAutoFit/>
          </a:bodyPr>
          <a:lstStyle>
            <a:defPPr>
              <a:defRPr lang="en-US"/>
            </a:defPPr>
            <a:lvl1pPr algn="ctr">
              <a:defRPr sz="1200" b="1">
                <a:solidFill>
                  <a:sysClr val="windowText" lastClr="000000"/>
                </a:solidFill>
                <a:latin typeface="Times New Roman" pitchFamily="18" charset="0"/>
                <a:cs typeface="Times New Roman" pitchFamily="18" charset="0"/>
              </a:defRPr>
            </a:lvl1pPr>
          </a:lstStyle>
          <a:p>
            <a:r>
              <a:rPr lang="en-US" dirty="0"/>
              <a:t>Kristiansand, </a:t>
            </a:r>
            <a:r>
              <a:rPr lang="en-US"/>
              <a:t>South Norway</a:t>
            </a:r>
            <a:endParaRPr lang="en-US" dirty="0"/>
          </a:p>
        </p:txBody>
      </p:sp>
    </p:spTree>
  </p:cSld>
  <p:clrMapOvr>
    <a:masterClrMapping/>
  </p:clrMapOvr>
  <mc:AlternateContent xmlns:mc="http://schemas.openxmlformats.org/markup-compatibility/2006" xmlns:p14="http://schemas.microsoft.com/office/powerpoint/2010/main">
    <mc:Choice Requires="p14">
      <p:transition spd="slow" p14:dur="1500" advClick="0" advTm="5000">
        <p:wedge/>
      </p:transition>
    </mc:Choice>
    <mc:Fallback xmlns="">
      <p:transition spd="slow" advClick="0" advTm="5000">
        <p:wedg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2" name="Picture 2" descr="Image result for Ryfylke, Rogaland."/>
          <p:cNvPicPr>
            <a:picLocks noChangeAspect="1" noChangeArrowheads="1"/>
          </p:cNvPicPr>
          <p:nvPr/>
        </p:nvPicPr>
        <p:blipFill>
          <a:blip r:embed="rId2" cstate="screen"/>
          <a:srcRect/>
          <a:stretch>
            <a:fillRect/>
          </a:stretch>
        </p:blipFill>
        <p:spPr bwMode="auto">
          <a:xfrm>
            <a:off x="0" y="-3994"/>
            <a:ext cx="9144000" cy="5147494"/>
          </a:xfrm>
          <a:prstGeom prst="rect">
            <a:avLst/>
          </a:prstGeom>
          <a:noFill/>
        </p:spPr>
      </p:pic>
      <p:pic>
        <p:nvPicPr>
          <p:cNvPr id="5" name="Obrázok 4">
            <a:extLst>
              <a:ext uri="{FF2B5EF4-FFF2-40B4-BE49-F238E27FC236}">
                <a16:creationId xmlns:a16="http://schemas.microsoft.com/office/drawing/2014/main" id="{FC0A146A-8155-4B10-86E8-BA5A2A6420C2}"/>
              </a:ext>
            </a:extLst>
          </p:cNvPr>
          <p:cNvPicPr>
            <a:picLocks noChangeAspect="1"/>
          </p:cNvPicPr>
          <p:nvPr/>
        </p:nvPicPr>
        <p:blipFill>
          <a:blip r:embed="rId3" cstate="screen">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3" name="TextBox 2"/>
          <p:cNvSpPr txBox="1"/>
          <p:nvPr/>
        </p:nvSpPr>
        <p:spPr>
          <a:xfrm>
            <a:off x="180000" y="4752000"/>
            <a:ext cx="3086871" cy="276999"/>
          </a:xfrm>
          <a:prstGeom prst="rect">
            <a:avLst/>
          </a:prstGeom>
          <a:solidFill>
            <a:schemeClr val="accent6">
              <a:lumMod val="60000"/>
              <a:lumOff val="40000"/>
              <a:alpha val="80000"/>
            </a:schemeClr>
          </a:solidFill>
          <a:ln w="12700">
            <a:solidFill>
              <a:schemeClr val="tx1">
                <a:alpha val="50000"/>
              </a:schemeClr>
            </a:solidFill>
          </a:ln>
        </p:spPr>
        <p:txBody>
          <a:bodyPr wrap="none" rtlCol="0">
            <a:spAutoFit/>
          </a:bodyPr>
          <a:lstStyle>
            <a:defPPr>
              <a:defRPr lang="en-US"/>
            </a:defPPr>
            <a:lvl1pPr algn="ctr">
              <a:defRPr sz="1200" b="1">
                <a:solidFill>
                  <a:sysClr val="windowText" lastClr="000000"/>
                </a:solidFill>
                <a:latin typeface="Times New Roman" pitchFamily="18" charset="0"/>
                <a:cs typeface="Times New Roman" pitchFamily="18" charset="0"/>
              </a:defRPr>
            </a:lvl1pPr>
          </a:lstStyle>
          <a:p>
            <a:r>
              <a:rPr lang="en-US"/>
              <a:t>Tau Rogaland </a:t>
            </a:r>
            <a:r>
              <a:rPr lang="en-US" dirty="0"/>
              <a:t>- </a:t>
            </a:r>
            <a:r>
              <a:rPr lang="en-US"/>
              <a:t>The Hardangerfjord Region</a:t>
            </a:r>
            <a:endParaRPr lang="en-US" dirty="0"/>
          </a:p>
        </p:txBody>
      </p:sp>
    </p:spTree>
  </p:cSld>
  <p:clrMapOvr>
    <a:masterClrMapping/>
  </p:clrMapOvr>
  <mc:AlternateContent xmlns:mc="http://schemas.openxmlformats.org/markup-compatibility/2006" xmlns:p14="http://schemas.microsoft.com/office/powerpoint/2010/main">
    <mc:Choice Requires="p14">
      <p:transition spd="slow" p14:dur="1500" advClick="0" advTm="5000">
        <p:wedge/>
      </p:transition>
    </mc:Choice>
    <mc:Fallback xmlns="">
      <p:transition spd="slow" advClick="0" advTm="5000">
        <p:wedg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3730" name="Picture 2" descr="Image result for the villages of norway"/>
          <p:cNvPicPr>
            <a:picLocks noChangeAspect="1" noChangeArrowheads="1"/>
          </p:cNvPicPr>
          <p:nvPr/>
        </p:nvPicPr>
        <p:blipFill>
          <a:blip r:embed="rId2" cstate="print">
            <a:lum contrast="10000"/>
          </a:blip>
          <a:srcRect t="6518"/>
          <a:stretch>
            <a:fillRect/>
          </a:stretch>
        </p:blipFill>
        <p:spPr bwMode="auto">
          <a:xfrm>
            <a:off x="-1" y="0"/>
            <a:ext cx="9159295" cy="5143500"/>
          </a:xfrm>
          <a:prstGeom prst="rect">
            <a:avLst/>
          </a:prstGeom>
          <a:noFill/>
        </p:spPr>
      </p:pic>
      <p:pic>
        <p:nvPicPr>
          <p:cNvPr id="3" name="Obrázok 2">
            <a:extLst>
              <a:ext uri="{FF2B5EF4-FFF2-40B4-BE49-F238E27FC236}">
                <a16:creationId xmlns:a16="http://schemas.microsoft.com/office/drawing/2014/main" id="{2EB79F2C-2F38-4D0B-86E5-D84D2642206E}"/>
              </a:ext>
            </a:extLst>
          </p:cNvPr>
          <p:cNvPicPr>
            <a:picLocks noChangeAspect="1"/>
          </p:cNvPicPr>
          <p:nvPr/>
        </p:nvPicPr>
        <p:blipFill>
          <a:blip r:embed="rId3" cstate="screen">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1500" advClick="0" advTm="5000">
        <p:wedge/>
      </p:transition>
    </mc:Choice>
    <mc:Fallback xmlns="">
      <p:transition spd="slow" advClick="0" advTm="5000">
        <p:wedg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0658" name="Picture 2" descr="Image result for north atlantic road"/>
          <p:cNvPicPr>
            <a:picLocks noChangeAspect="1" noChangeArrowheads="1"/>
          </p:cNvPicPr>
          <p:nvPr/>
        </p:nvPicPr>
        <p:blipFill>
          <a:blip r:embed="rId2" cstate="screen">
            <a:lum contrast="10000"/>
          </a:blip>
          <a:srcRect/>
          <a:stretch>
            <a:fillRect/>
          </a:stretch>
        </p:blipFill>
        <p:spPr bwMode="auto">
          <a:xfrm>
            <a:off x="0" y="0"/>
            <a:ext cx="9144000" cy="5143500"/>
          </a:xfrm>
          <a:prstGeom prst="rect">
            <a:avLst/>
          </a:prstGeom>
          <a:noFill/>
        </p:spPr>
      </p:pic>
      <p:pic>
        <p:nvPicPr>
          <p:cNvPr id="5" name="Obrázok 4">
            <a:extLst>
              <a:ext uri="{FF2B5EF4-FFF2-40B4-BE49-F238E27FC236}">
                <a16:creationId xmlns:a16="http://schemas.microsoft.com/office/drawing/2014/main" id="{0B1FE6F7-0028-43B6-9EB7-B03C6FD5DB69}"/>
              </a:ext>
            </a:extLst>
          </p:cNvPr>
          <p:cNvPicPr>
            <a:picLocks noChangeAspect="1"/>
          </p:cNvPicPr>
          <p:nvPr/>
        </p:nvPicPr>
        <p:blipFill>
          <a:blip r:embed="rId3" cstate="screen">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6" name="TextBox 2">
            <a:extLst>
              <a:ext uri="{FF2B5EF4-FFF2-40B4-BE49-F238E27FC236}">
                <a16:creationId xmlns:a16="http://schemas.microsoft.com/office/drawing/2014/main" id="{53976212-4965-4870-97ED-F59B3094448B}"/>
              </a:ext>
            </a:extLst>
          </p:cNvPr>
          <p:cNvSpPr txBox="1"/>
          <p:nvPr/>
        </p:nvSpPr>
        <p:spPr>
          <a:xfrm>
            <a:off x="180000" y="4752000"/>
            <a:ext cx="5927585" cy="276999"/>
          </a:xfrm>
          <a:prstGeom prst="rect">
            <a:avLst/>
          </a:prstGeom>
          <a:solidFill>
            <a:schemeClr val="accent6">
              <a:lumMod val="60000"/>
              <a:lumOff val="40000"/>
              <a:alpha val="80000"/>
            </a:schemeClr>
          </a:solidFill>
          <a:ln w="12700">
            <a:solidFill>
              <a:schemeClr val="tx1">
                <a:alpha val="50000"/>
              </a:schemeClr>
            </a:solidFill>
          </a:ln>
        </p:spPr>
        <p:txBody>
          <a:bodyPr wrap="none" rtlCol="0">
            <a:spAutoFit/>
          </a:bodyPr>
          <a:lstStyle>
            <a:defPPr>
              <a:defRPr lang="en-US"/>
            </a:defPPr>
            <a:lvl1pPr algn="ctr">
              <a:defRPr sz="1200" b="1">
                <a:solidFill>
                  <a:sysClr val="windowText" lastClr="000000"/>
                </a:solidFill>
                <a:latin typeface="Times New Roman" pitchFamily="18" charset="0"/>
                <a:cs typeface="Times New Roman" pitchFamily="18" charset="0"/>
              </a:defRPr>
            </a:lvl1pPr>
          </a:lstStyle>
          <a:p>
            <a:r>
              <a:rPr lang="en-US" dirty="0"/>
              <a:t>The North Atlantic </a:t>
            </a:r>
            <a:r>
              <a:rPr lang="en-US"/>
              <a:t>Road through </a:t>
            </a:r>
            <a:r>
              <a:rPr lang="en-US" dirty="0"/>
              <a:t>an </a:t>
            </a:r>
            <a:r>
              <a:rPr lang="en-US"/>
              <a:t>archipelago in Eide and Averøy,</a:t>
            </a:r>
            <a:r>
              <a:rPr lang="sk-SK"/>
              <a:t> </a:t>
            </a:r>
            <a:r>
              <a:rPr lang="en-US"/>
              <a:t>Ramsdal, Norway</a:t>
            </a:r>
            <a:endParaRPr lang="en-US" dirty="0"/>
          </a:p>
        </p:txBody>
      </p:sp>
    </p:spTree>
  </p:cSld>
  <p:clrMapOvr>
    <a:masterClrMapping/>
  </p:clrMapOvr>
  <mc:AlternateContent xmlns:mc="http://schemas.openxmlformats.org/markup-compatibility/2006" xmlns:p14="http://schemas.microsoft.com/office/powerpoint/2010/main">
    <mc:Choice Requires="p14">
      <p:transition spd="slow" p14:dur="1500" advClick="0" advTm="5000">
        <p:wedge/>
      </p:transition>
    </mc:Choice>
    <mc:Fallback xmlns="">
      <p:transition spd="slow" advClick="0" advTm="5000">
        <p:wedg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5538" name="Picture 2" descr="Image result for best port of norway"/>
          <p:cNvPicPr>
            <a:picLocks noChangeAspect="1" noChangeArrowheads="1"/>
          </p:cNvPicPr>
          <p:nvPr/>
        </p:nvPicPr>
        <p:blipFill>
          <a:blip r:embed="rId2" cstate="screen"/>
          <a:srcRect/>
          <a:stretch>
            <a:fillRect/>
          </a:stretch>
        </p:blipFill>
        <p:spPr bwMode="auto">
          <a:xfrm>
            <a:off x="0" y="0"/>
            <a:ext cx="9144000" cy="5143500"/>
          </a:xfrm>
          <a:prstGeom prst="rect">
            <a:avLst/>
          </a:prstGeom>
          <a:noFill/>
        </p:spPr>
      </p:pic>
      <p:pic>
        <p:nvPicPr>
          <p:cNvPr id="4" name="Obrázok 3">
            <a:extLst>
              <a:ext uri="{FF2B5EF4-FFF2-40B4-BE49-F238E27FC236}">
                <a16:creationId xmlns:a16="http://schemas.microsoft.com/office/drawing/2014/main" id="{229B5A47-445D-4D78-92AC-F8C386A351B8}"/>
              </a:ext>
            </a:extLst>
          </p:cNvPr>
          <p:cNvPicPr>
            <a:picLocks noChangeAspect="1"/>
          </p:cNvPicPr>
          <p:nvPr/>
        </p:nvPicPr>
        <p:blipFill>
          <a:blip r:embed="rId3" cstate="screen">
            <a:lum contrast="20000"/>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3" name="TextBox 2"/>
          <p:cNvSpPr txBox="1"/>
          <p:nvPr/>
        </p:nvSpPr>
        <p:spPr>
          <a:xfrm>
            <a:off x="180000" y="4752000"/>
            <a:ext cx="6105454" cy="276999"/>
          </a:xfrm>
          <a:prstGeom prst="rect">
            <a:avLst/>
          </a:prstGeom>
          <a:solidFill>
            <a:schemeClr val="accent6">
              <a:lumMod val="60000"/>
              <a:lumOff val="40000"/>
              <a:alpha val="80000"/>
            </a:schemeClr>
          </a:solidFill>
          <a:ln w="12700">
            <a:solidFill>
              <a:schemeClr val="tx1">
                <a:alpha val="50000"/>
              </a:schemeClr>
            </a:solidFill>
          </a:ln>
        </p:spPr>
        <p:txBody>
          <a:bodyPr wrap="none" rtlCol="0">
            <a:spAutoFit/>
          </a:bodyPr>
          <a:lstStyle>
            <a:defPPr>
              <a:defRPr lang="en-US"/>
            </a:defPPr>
            <a:lvl1pPr algn="ctr">
              <a:defRPr sz="1200" b="1">
                <a:solidFill>
                  <a:sysClr val="windowText" lastClr="000000"/>
                </a:solidFill>
                <a:latin typeface="Times New Roman" pitchFamily="18" charset="0"/>
                <a:cs typeface="Times New Roman" pitchFamily="18" charset="0"/>
              </a:defRPr>
            </a:lvl1pPr>
          </a:lstStyle>
          <a:p>
            <a:r>
              <a:rPr lang="en-US" dirty="0"/>
              <a:t>Norway has some of the best designed </a:t>
            </a:r>
            <a:r>
              <a:rPr lang="en-US"/>
              <a:t>churches </a:t>
            </a:r>
            <a:r>
              <a:rPr lang="sk-SK"/>
              <a:t>-</a:t>
            </a:r>
            <a:r>
              <a:rPr lang="en-US"/>
              <a:t> </a:t>
            </a:r>
            <a:r>
              <a:rPr lang="sk-SK" dirty="0"/>
              <a:t>h</a:t>
            </a:r>
            <a:r>
              <a:rPr lang="en-US"/>
              <a:t>ere </a:t>
            </a:r>
            <a:r>
              <a:rPr lang="en-US" dirty="0"/>
              <a:t>is a church at Knarvick in </a:t>
            </a:r>
            <a:r>
              <a:rPr lang="en-US"/>
              <a:t>Norway.</a:t>
            </a:r>
            <a:endParaRPr lang="en-US" dirty="0"/>
          </a:p>
        </p:txBody>
      </p:sp>
    </p:spTree>
  </p:cSld>
  <p:clrMapOvr>
    <a:masterClrMapping/>
  </p:clrMapOvr>
  <mc:AlternateContent xmlns:mc="http://schemas.openxmlformats.org/markup-compatibility/2006" xmlns:p14="http://schemas.microsoft.com/office/powerpoint/2010/main">
    <mc:Choice Requires="p14">
      <p:transition spd="slow" p14:dur="1500" advClick="0" advTm="5000">
        <p:wedge/>
      </p:transition>
    </mc:Choice>
    <mc:Fallback xmlns="">
      <p:transition spd="slow" advClick="0" advTm="5000">
        <p:wedg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9394" name="Picture 2" descr="Image result for kystriksveien the coast route of norway"/>
          <p:cNvPicPr>
            <a:picLocks noChangeAspect="1" noChangeArrowheads="1"/>
          </p:cNvPicPr>
          <p:nvPr/>
        </p:nvPicPr>
        <p:blipFill>
          <a:blip r:embed="rId2" cstate="screen">
            <a:lum contrast="20000"/>
          </a:blip>
          <a:srcRect t="9589" b="5871"/>
          <a:stretch>
            <a:fillRect/>
          </a:stretch>
        </p:blipFill>
        <p:spPr bwMode="auto">
          <a:xfrm>
            <a:off x="0" y="0"/>
            <a:ext cx="9144000" cy="5143500"/>
          </a:xfrm>
          <a:prstGeom prst="rect">
            <a:avLst/>
          </a:prstGeom>
          <a:noFill/>
        </p:spPr>
      </p:pic>
      <p:pic>
        <p:nvPicPr>
          <p:cNvPr id="4" name="Obrázok 3">
            <a:extLst>
              <a:ext uri="{FF2B5EF4-FFF2-40B4-BE49-F238E27FC236}">
                <a16:creationId xmlns:a16="http://schemas.microsoft.com/office/drawing/2014/main" id="{FD6E8107-37AB-4982-9C31-C150BA749CAD}"/>
              </a:ext>
            </a:extLst>
          </p:cNvPr>
          <p:cNvPicPr>
            <a:picLocks noChangeAspect="1"/>
          </p:cNvPicPr>
          <p:nvPr/>
        </p:nvPicPr>
        <p:blipFill>
          <a:blip r:embed="rId3" cstate="screen">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3" name="TextBox 2"/>
          <p:cNvSpPr txBox="1"/>
          <p:nvPr/>
        </p:nvSpPr>
        <p:spPr>
          <a:xfrm>
            <a:off x="180000" y="4752000"/>
            <a:ext cx="2532360" cy="276999"/>
          </a:xfrm>
          <a:prstGeom prst="rect">
            <a:avLst/>
          </a:prstGeom>
          <a:solidFill>
            <a:schemeClr val="accent6">
              <a:lumMod val="60000"/>
              <a:lumOff val="40000"/>
              <a:alpha val="80000"/>
            </a:schemeClr>
          </a:solidFill>
          <a:ln w="12700">
            <a:solidFill>
              <a:schemeClr val="tx1">
                <a:alpha val="50000"/>
              </a:schemeClr>
            </a:solidFill>
          </a:ln>
        </p:spPr>
        <p:txBody>
          <a:bodyPr wrap="none" rtlCol="0">
            <a:spAutoFit/>
          </a:bodyPr>
          <a:lstStyle>
            <a:defPPr>
              <a:defRPr lang="en-US"/>
            </a:defPPr>
            <a:lvl1pPr algn="ctr">
              <a:defRPr sz="1200" b="1">
                <a:solidFill>
                  <a:sysClr val="windowText" lastClr="000000"/>
                </a:solidFill>
                <a:latin typeface="Times New Roman" pitchFamily="18" charset="0"/>
                <a:cs typeface="Times New Roman" pitchFamily="18" charset="0"/>
              </a:defRPr>
            </a:lvl1pPr>
          </a:lstStyle>
          <a:p>
            <a:r>
              <a:rPr lang="en-US"/>
              <a:t>Kystriksveien </a:t>
            </a:r>
            <a:r>
              <a:rPr lang="sk-SK"/>
              <a:t>-</a:t>
            </a:r>
            <a:r>
              <a:rPr lang="en-US"/>
              <a:t> </a:t>
            </a:r>
            <a:r>
              <a:rPr lang="en-US" dirty="0"/>
              <a:t>a </a:t>
            </a:r>
            <a:r>
              <a:rPr lang="en-US"/>
              <a:t>great naturescape</a:t>
            </a:r>
            <a:endParaRPr lang="en-US" dirty="0"/>
          </a:p>
        </p:txBody>
      </p:sp>
    </p:spTree>
  </p:cSld>
  <p:clrMapOvr>
    <a:masterClrMapping/>
  </p:clrMapOvr>
  <mc:AlternateContent xmlns:mc="http://schemas.openxmlformats.org/markup-compatibility/2006" xmlns:p14="http://schemas.microsoft.com/office/powerpoint/2010/main">
    <mc:Choice Requires="p14">
      <p:transition spd="slow" p14:dur="1500" advClick="0" advTm="5000">
        <p:wedge/>
      </p:transition>
    </mc:Choice>
    <mc:Fallback xmlns="">
      <p:transition spd="slow" advClick="0" advTm="5000">
        <p:wedg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0418" name="Picture 2" descr="Related image"/>
          <p:cNvPicPr>
            <a:picLocks noChangeAspect="1" noChangeArrowheads="1"/>
          </p:cNvPicPr>
          <p:nvPr/>
        </p:nvPicPr>
        <p:blipFill>
          <a:blip r:embed="rId2" cstate="screen">
            <a:lum contrast="10000"/>
          </a:blip>
          <a:srcRect/>
          <a:stretch>
            <a:fillRect/>
          </a:stretch>
        </p:blipFill>
        <p:spPr bwMode="auto">
          <a:xfrm>
            <a:off x="0" y="0"/>
            <a:ext cx="9144000" cy="5152645"/>
          </a:xfrm>
          <a:prstGeom prst="rect">
            <a:avLst/>
          </a:prstGeom>
          <a:noFill/>
        </p:spPr>
      </p:pic>
      <p:pic>
        <p:nvPicPr>
          <p:cNvPr id="4" name="Obrázok 3">
            <a:extLst>
              <a:ext uri="{FF2B5EF4-FFF2-40B4-BE49-F238E27FC236}">
                <a16:creationId xmlns:a16="http://schemas.microsoft.com/office/drawing/2014/main" id="{B3991C44-0E47-4CCE-BB94-385B0C15528C}"/>
              </a:ext>
            </a:extLst>
          </p:cNvPr>
          <p:cNvPicPr>
            <a:picLocks noChangeAspect="1"/>
          </p:cNvPicPr>
          <p:nvPr/>
        </p:nvPicPr>
        <p:blipFill>
          <a:blip r:embed="rId3" cstate="screen">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3" name="TextBox 2"/>
          <p:cNvSpPr txBox="1"/>
          <p:nvPr/>
        </p:nvSpPr>
        <p:spPr>
          <a:xfrm>
            <a:off x="180000" y="4752000"/>
            <a:ext cx="1710020" cy="276999"/>
          </a:xfrm>
          <a:prstGeom prst="rect">
            <a:avLst/>
          </a:prstGeom>
          <a:solidFill>
            <a:schemeClr val="accent6">
              <a:lumMod val="60000"/>
              <a:lumOff val="40000"/>
              <a:alpha val="80000"/>
            </a:schemeClr>
          </a:solidFill>
          <a:ln w="12700">
            <a:solidFill>
              <a:schemeClr val="tx1">
                <a:alpha val="50000"/>
              </a:schemeClr>
            </a:solidFill>
          </a:ln>
        </p:spPr>
        <p:txBody>
          <a:bodyPr wrap="none" rtlCol="0">
            <a:spAutoFit/>
          </a:bodyPr>
          <a:lstStyle>
            <a:defPPr>
              <a:defRPr lang="en-US"/>
            </a:defPPr>
            <a:lvl1pPr algn="ctr">
              <a:defRPr sz="1200" b="1">
                <a:solidFill>
                  <a:sysClr val="windowText" lastClr="000000"/>
                </a:solidFill>
                <a:latin typeface="Times New Roman" pitchFamily="18" charset="0"/>
                <a:cs typeface="Times New Roman" pitchFamily="18" charset="0"/>
              </a:defRPr>
            </a:lvl1pPr>
          </a:lstStyle>
          <a:p>
            <a:r>
              <a:rPr lang="en-US"/>
              <a:t>Stavanger Nature Park</a:t>
            </a:r>
            <a:endParaRPr lang="en-US" dirty="0"/>
          </a:p>
        </p:txBody>
      </p:sp>
    </p:spTree>
  </p:cSld>
  <p:clrMapOvr>
    <a:masterClrMapping/>
  </p:clrMapOvr>
  <mc:AlternateContent xmlns:mc="http://schemas.openxmlformats.org/markup-compatibility/2006" xmlns:p14="http://schemas.microsoft.com/office/powerpoint/2010/main">
    <mc:Choice Requires="p14">
      <p:transition spd="slow" p14:dur="1500" advClick="0" advTm="5000">
        <p:wedge/>
      </p:transition>
    </mc:Choice>
    <mc:Fallback xmlns="">
      <p:transition spd="slow" advClick="0" advTm="5000">
        <p:wedg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2470" name="Picture 6" descr="Reine, Lofoten"/>
          <p:cNvPicPr>
            <a:picLocks noChangeAspect="1" noChangeArrowheads="1"/>
          </p:cNvPicPr>
          <p:nvPr/>
        </p:nvPicPr>
        <p:blipFill>
          <a:blip r:embed="rId2" cstate="screen"/>
          <a:srcRect/>
          <a:stretch>
            <a:fillRect/>
          </a:stretch>
        </p:blipFill>
        <p:spPr bwMode="auto">
          <a:xfrm>
            <a:off x="0" y="0"/>
            <a:ext cx="9144000" cy="5143500"/>
          </a:xfrm>
          <a:prstGeom prst="rect">
            <a:avLst/>
          </a:prstGeom>
          <a:noFill/>
        </p:spPr>
      </p:pic>
      <p:pic>
        <p:nvPicPr>
          <p:cNvPr id="6" name="Obrázok 5">
            <a:extLst>
              <a:ext uri="{FF2B5EF4-FFF2-40B4-BE49-F238E27FC236}">
                <a16:creationId xmlns:a16="http://schemas.microsoft.com/office/drawing/2014/main" id="{48831E9D-2633-4DE9-9FF3-7E627451E5CF}"/>
              </a:ext>
            </a:extLst>
          </p:cNvPr>
          <p:cNvPicPr>
            <a:picLocks noChangeAspect="1"/>
          </p:cNvPicPr>
          <p:nvPr/>
        </p:nvPicPr>
        <p:blipFill>
          <a:blip r:embed="rId3" cstate="screen">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5" name="TextBox 4"/>
          <p:cNvSpPr txBox="1"/>
          <p:nvPr/>
        </p:nvSpPr>
        <p:spPr>
          <a:xfrm>
            <a:off x="180000" y="4752000"/>
            <a:ext cx="2311851" cy="276999"/>
          </a:xfrm>
          <a:prstGeom prst="rect">
            <a:avLst/>
          </a:prstGeom>
          <a:solidFill>
            <a:schemeClr val="accent6">
              <a:lumMod val="60000"/>
              <a:lumOff val="40000"/>
              <a:alpha val="80000"/>
            </a:schemeClr>
          </a:solidFill>
          <a:ln w="12700">
            <a:solidFill>
              <a:schemeClr val="tx1">
                <a:alpha val="50000"/>
              </a:schemeClr>
            </a:solidFill>
          </a:ln>
        </p:spPr>
        <p:txBody>
          <a:bodyPr wrap="none" rtlCol="0">
            <a:spAutoFit/>
          </a:bodyPr>
          <a:lstStyle>
            <a:defPPr>
              <a:defRPr lang="en-US"/>
            </a:defPPr>
            <a:lvl1pPr algn="ctr">
              <a:defRPr sz="1200" b="1">
                <a:solidFill>
                  <a:sysClr val="windowText" lastClr="000000"/>
                </a:solidFill>
                <a:latin typeface="Times New Roman" pitchFamily="18" charset="0"/>
                <a:cs typeface="Times New Roman" pitchFamily="18" charset="0"/>
              </a:defRPr>
            </a:lvl1pPr>
          </a:lstStyle>
          <a:p>
            <a:r>
              <a:rPr lang="en-US" dirty="0"/>
              <a:t>Panoramic </a:t>
            </a:r>
            <a:r>
              <a:rPr lang="en-US"/>
              <a:t>scenery of Stavanger</a:t>
            </a:r>
            <a:endParaRPr lang="en-US" dirty="0"/>
          </a:p>
        </p:txBody>
      </p:sp>
    </p:spTree>
  </p:cSld>
  <p:clrMapOvr>
    <a:masterClrMapping/>
  </p:clrMapOvr>
  <mc:AlternateContent xmlns:mc="http://schemas.openxmlformats.org/markup-compatibility/2006" xmlns:p14="http://schemas.microsoft.com/office/powerpoint/2010/main">
    <mc:Choice Requires="p14">
      <p:transition spd="slow" p14:dur="1500" advClick="0" advTm="5000">
        <p:wedge/>
      </p:transition>
    </mc:Choice>
    <mc:Fallback xmlns="">
      <p:transition spd="slow" advClick="0" advTm="5000">
        <p:wedg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4514" name="Picture 2" descr="Image result for best port of norway"/>
          <p:cNvPicPr>
            <a:picLocks noChangeAspect="1" noChangeArrowheads="1"/>
          </p:cNvPicPr>
          <p:nvPr/>
        </p:nvPicPr>
        <p:blipFill>
          <a:blip r:embed="rId2" cstate="screen"/>
          <a:srcRect/>
          <a:stretch>
            <a:fillRect/>
          </a:stretch>
        </p:blipFill>
        <p:spPr bwMode="auto">
          <a:xfrm>
            <a:off x="0" y="0"/>
            <a:ext cx="9144000" cy="5143500"/>
          </a:xfrm>
          <a:prstGeom prst="rect">
            <a:avLst/>
          </a:prstGeom>
          <a:noFill/>
        </p:spPr>
      </p:pic>
      <p:pic>
        <p:nvPicPr>
          <p:cNvPr id="4" name="Obrázok 3">
            <a:extLst>
              <a:ext uri="{FF2B5EF4-FFF2-40B4-BE49-F238E27FC236}">
                <a16:creationId xmlns:a16="http://schemas.microsoft.com/office/drawing/2014/main" id="{2F9F49B1-C053-4B04-B465-87BE63323A4D}"/>
              </a:ext>
            </a:extLst>
          </p:cNvPr>
          <p:cNvPicPr>
            <a:picLocks noChangeAspect="1"/>
          </p:cNvPicPr>
          <p:nvPr/>
        </p:nvPicPr>
        <p:blipFill>
          <a:blip r:embed="rId3" cstate="screen">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3" name="TextBox 2"/>
          <p:cNvSpPr txBox="1"/>
          <p:nvPr/>
        </p:nvSpPr>
        <p:spPr>
          <a:xfrm>
            <a:off x="180000" y="4752000"/>
            <a:ext cx="1366080" cy="276999"/>
          </a:xfrm>
          <a:prstGeom prst="rect">
            <a:avLst/>
          </a:prstGeom>
          <a:solidFill>
            <a:schemeClr val="accent6">
              <a:lumMod val="60000"/>
              <a:lumOff val="40000"/>
              <a:alpha val="80000"/>
            </a:schemeClr>
          </a:solidFill>
          <a:ln w="12700">
            <a:solidFill>
              <a:schemeClr val="tx1">
                <a:alpha val="50000"/>
              </a:schemeClr>
            </a:solidFill>
          </a:ln>
        </p:spPr>
        <p:txBody>
          <a:bodyPr wrap="none" rtlCol="0">
            <a:spAutoFit/>
          </a:bodyPr>
          <a:lstStyle>
            <a:defPPr>
              <a:defRPr lang="en-US"/>
            </a:defPPr>
            <a:lvl1pPr algn="ctr">
              <a:defRPr sz="1200" b="1">
                <a:solidFill>
                  <a:sysClr val="windowText" lastClr="000000"/>
                </a:solidFill>
                <a:latin typeface="Times New Roman" pitchFamily="18" charset="0"/>
                <a:cs typeface="Times New Roman" pitchFamily="18" charset="0"/>
              </a:defRPr>
            </a:lvl1pPr>
          </a:lstStyle>
          <a:p>
            <a:r>
              <a:rPr lang="sk-SK"/>
              <a:t>The </a:t>
            </a:r>
            <a:r>
              <a:rPr lang="en-US"/>
              <a:t>Bergen Fjord</a:t>
            </a:r>
            <a:endParaRPr lang="en-US" dirty="0"/>
          </a:p>
        </p:txBody>
      </p:sp>
    </p:spTree>
  </p:cSld>
  <p:clrMapOvr>
    <a:masterClrMapping/>
  </p:clrMapOvr>
  <mc:AlternateContent xmlns:mc="http://schemas.openxmlformats.org/markup-compatibility/2006" xmlns:p14="http://schemas.microsoft.com/office/powerpoint/2010/main">
    <mc:Choice Requires="p14">
      <p:transition spd="slow" p14:dur="1500" advClick="0" advTm="5000">
        <p:wedge/>
      </p:transition>
    </mc:Choice>
    <mc:Fallback xmlns="">
      <p:transition spd="slow" advClick="0" advTm="5000">
        <p:wedg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3490" name="Picture 2" descr="Image result for best port of norway"/>
          <p:cNvPicPr>
            <a:picLocks noChangeAspect="1" noChangeArrowheads="1"/>
          </p:cNvPicPr>
          <p:nvPr/>
        </p:nvPicPr>
        <p:blipFill>
          <a:blip r:embed="rId2" cstate="screen"/>
          <a:srcRect/>
          <a:stretch>
            <a:fillRect/>
          </a:stretch>
        </p:blipFill>
        <p:spPr bwMode="auto">
          <a:xfrm>
            <a:off x="0" y="148"/>
            <a:ext cx="9144000" cy="5143352"/>
          </a:xfrm>
          <a:prstGeom prst="rect">
            <a:avLst/>
          </a:prstGeom>
          <a:noFill/>
        </p:spPr>
      </p:pic>
      <p:pic>
        <p:nvPicPr>
          <p:cNvPr id="4" name="Obrázok 3">
            <a:extLst>
              <a:ext uri="{FF2B5EF4-FFF2-40B4-BE49-F238E27FC236}">
                <a16:creationId xmlns:a16="http://schemas.microsoft.com/office/drawing/2014/main" id="{4B483896-3738-4D55-B96E-05EF0A493AB5}"/>
              </a:ext>
            </a:extLst>
          </p:cNvPr>
          <p:cNvPicPr>
            <a:picLocks noChangeAspect="1"/>
          </p:cNvPicPr>
          <p:nvPr/>
        </p:nvPicPr>
        <p:blipFill>
          <a:blip r:embed="rId3" cstate="screen">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3" name="TextBox 2"/>
          <p:cNvSpPr txBox="1"/>
          <p:nvPr/>
        </p:nvSpPr>
        <p:spPr>
          <a:xfrm>
            <a:off x="180000" y="4752000"/>
            <a:ext cx="910826" cy="276999"/>
          </a:xfrm>
          <a:prstGeom prst="rect">
            <a:avLst/>
          </a:prstGeom>
          <a:solidFill>
            <a:schemeClr val="accent6">
              <a:lumMod val="60000"/>
              <a:lumOff val="40000"/>
              <a:alpha val="80000"/>
            </a:schemeClr>
          </a:solidFill>
          <a:ln w="12700">
            <a:solidFill>
              <a:schemeClr val="tx1">
                <a:alpha val="50000"/>
              </a:schemeClr>
            </a:solidFill>
          </a:ln>
        </p:spPr>
        <p:txBody>
          <a:bodyPr wrap="none" rtlCol="0">
            <a:spAutoFit/>
          </a:bodyPr>
          <a:lstStyle>
            <a:defPPr>
              <a:defRPr lang="en-US"/>
            </a:defPPr>
            <a:lvl1pPr algn="ctr">
              <a:defRPr sz="1200" b="1">
                <a:solidFill>
                  <a:sysClr val="windowText" lastClr="000000"/>
                </a:solidFill>
                <a:latin typeface="Times New Roman" pitchFamily="18" charset="0"/>
                <a:cs typeface="Times New Roman" pitchFamily="18" charset="0"/>
              </a:defRPr>
            </a:lvl1pPr>
          </a:lstStyle>
          <a:p>
            <a:r>
              <a:rPr lang="en-US"/>
              <a:t>Sognefjord</a:t>
            </a:r>
            <a:endParaRPr lang="en-US" dirty="0"/>
          </a:p>
        </p:txBody>
      </p:sp>
    </p:spTree>
  </p:cSld>
  <p:clrMapOvr>
    <a:masterClrMapping/>
  </p:clrMapOvr>
  <mc:AlternateContent xmlns:mc="http://schemas.openxmlformats.org/markup-compatibility/2006" xmlns:p14="http://schemas.microsoft.com/office/powerpoint/2010/main">
    <mc:Choice Requires="p14">
      <p:transition spd="slow" p14:dur="1500" advClick="0" advTm="5000">
        <p:wedge/>
      </p:transition>
    </mc:Choice>
    <mc:Fallback xmlns="">
      <p:transition spd="slow" advClick="0" advTm="5000">
        <p:wedg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42" name="Picture 2" descr="Image result for arendal norway"/>
          <p:cNvPicPr>
            <a:picLocks noChangeAspect="1" noChangeArrowheads="1"/>
          </p:cNvPicPr>
          <p:nvPr/>
        </p:nvPicPr>
        <p:blipFill>
          <a:blip r:embed="rId2" cstate="screen"/>
          <a:srcRect/>
          <a:stretch>
            <a:fillRect/>
          </a:stretch>
        </p:blipFill>
        <p:spPr bwMode="auto">
          <a:xfrm>
            <a:off x="1" y="0"/>
            <a:ext cx="9144000" cy="5158921"/>
          </a:xfrm>
          <a:prstGeom prst="rect">
            <a:avLst/>
          </a:prstGeom>
          <a:noFill/>
        </p:spPr>
      </p:pic>
      <p:pic>
        <p:nvPicPr>
          <p:cNvPr id="4" name="Obrázok 3">
            <a:extLst>
              <a:ext uri="{FF2B5EF4-FFF2-40B4-BE49-F238E27FC236}">
                <a16:creationId xmlns:a16="http://schemas.microsoft.com/office/drawing/2014/main" id="{CDD4CDB5-EE8B-469D-AC4E-C3A9BA599E0D}"/>
              </a:ext>
            </a:extLst>
          </p:cNvPr>
          <p:cNvPicPr>
            <a:picLocks noChangeAspect="1"/>
          </p:cNvPicPr>
          <p:nvPr/>
        </p:nvPicPr>
        <p:blipFill>
          <a:blip r:embed="rId3" cstate="screen">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3" name="TextBox 2"/>
          <p:cNvSpPr txBox="1"/>
          <p:nvPr/>
        </p:nvSpPr>
        <p:spPr>
          <a:xfrm>
            <a:off x="180000" y="4752000"/>
            <a:ext cx="1740027" cy="276999"/>
          </a:xfrm>
          <a:prstGeom prst="rect">
            <a:avLst/>
          </a:prstGeom>
          <a:solidFill>
            <a:schemeClr val="accent6">
              <a:lumMod val="60000"/>
              <a:lumOff val="40000"/>
              <a:alpha val="80000"/>
            </a:schemeClr>
          </a:solidFill>
          <a:ln w="12700">
            <a:solidFill>
              <a:schemeClr val="tx1">
                <a:alpha val="50000"/>
              </a:schemeClr>
            </a:solidFill>
          </a:ln>
        </p:spPr>
        <p:txBody>
          <a:bodyPr wrap="none" rtlCol="0">
            <a:spAutoFit/>
          </a:bodyPr>
          <a:lstStyle>
            <a:defPPr>
              <a:defRPr lang="en-US"/>
            </a:defPPr>
            <a:lvl1pPr algn="ctr">
              <a:defRPr sz="1200" b="1">
                <a:solidFill>
                  <a:sysClr val="windowText" lastClr="000000"/>
                </a:solidFill>
                <a:latin typeface="Times New Roman" pitchFamily="18" charset="0"/>
                <a:cs typeface="Times New Roman" pitchFamily="18" charset="0"/>
              </a:defRPr>
            </a:lvl1pPr>
          </a:lstStyle>
          <a:p>
            <a:r>
              <a:rPr lang="en-US" dirty="0"/>
              <a:t>Arendal</a:t>
            </a:r>
            <a:r>
              <a:rPr lang="en-US"/>
              <a:t>, South Norway</a:t>
            </a:r>
            <a:endParaRPr lang="en-US" dirty="0"/>
          </a:p>
        </p:txBody>
      </p:sp>
    </p:spTree>
  </p:cSld>
  <p:clrMapOvr>
    <a:masterClrMapping/>
  </p:clrMapOvr>
  <mc:AlternateContent xmlns:mc="http://schemas.openxmlformats.org/markup-compatibility/2006" xmlns:p14="http://schemas.microsoft.com/office/powerpoint/2010/main">
    <mc:Choice Requires="p14">
      <p:transition spd="slow" p14:dur="1500" advClick="0" advTm="5000">
        <p:wedge/>
      </p:transition>
    </mc:Choice>
    <mc:Fallback xmlns="">
      <p:transition spd="slow" advClick="0" advTm="5000">
        <p:wedg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Related image"/>
          <p:cNvPicPr>
            <a:picLocks noChangeAspect="1" noChangeArrowheads="1"/>
          </p:cNvPicPr>
          <p:nvPr/>
        </p:nvPicPr>
        <p:blipFill>
          <a:blip r:embed="rId2" cstate="screen"/>
          <a:srcRect/>
          <a:stretch>
            <a:fillRect/>
          </a:stretch>
        </p:blipFill>
        <p:spPr bwMode="auto">
          <a:xfrm>
            <a:off x="0" y="-2359"/>
            <a:ext cx="9143999" cy="5145859"/>
          </a:xfrm>
          <a:prstGeom prst="rect">
            <a:avLst/>
          </a:prstGeom>
          <a:noFill/>
        </p:spPr>
      </p:pic>
      <p:pic>
        <p:nvPicPr>
          <p:cNvPr id="4" name="Obrázok 3">
            <a:extLst>
              <a:ext uri="{FF2B5EF4-FFF2-40B4-BE49-F238E27FC236}">
                <a16:creationId xmlns:a16="http://schemas.microsoft.com/office/drawing/2014/main" id="{FD2E141C-D2E2-470C-889B-736DB9AD23FF}"/>
              </a:ext>
            </a:extLst>
          </p:cNvPr>
          <p:cNvPicPr>
            <a:picLocks noChangeAspect="1"/>
          </p:cNvPicPr>
          <p:nvPr/>
        </p:nvPicPr>
        <p:blipFill>
          <a:blip r:embed="rId3" cstate="screen">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3" name="TextBox 2"/>
          <p:cNvSpPr txBox="1"/>
          <p:nvPr/>
        </p:nvSpPr>
        <p:spPr>
          <a:xfrm>
            <a:off x="180000" y="4752000"/>
            <a:ext cx="3728200" cy="276999"/>
          </a:xfrm>
          <a:prstGeom prst="rect">
            <a:avLst/>
          </a:prstGeom>
          <a:solidFill>
            <a:schemeClr val="accent6">
              <a:lumMod val="60000"/>
              <a:lumOff val="40000"/>
              <a:alpha val="80000"/>
            </a:schemeClr>
          </a:solidFill>
          <a:ln w="12700">
            <a:solidFill>
              <a:schemeClr val="tx1">
                <a:alpha val="50000"/>
              </a:schemeClr>
            </a:solidFill>
          </a:ln>
        </p:spPr>
        <p:txBody>
          <a:bodyPr wrap="none" rtlCol="0">
            <a:spAutoFit/>
          </a:bodyPr>
          <a:lstStyle>
            <a:defPPr>
              <a:defRPr lang="en-US"/>
            </a:defPPr>
            <a:lvl1pPr algn="ctr">
              <a:defRPr sz="1200" b="1">
                <a:solidFill>
                  <a:sysClr val="windowText" lastClr="000000"/>
                </a:solidFill>
                <a:latin typeface="Times New Roman" pitchFamily="18" charset="0"/>
                <a:cs typeface="Times New Roman" pitchFamily="18" charset="0"/>
              </a:defRPr>
            </a:lvl1pPr>
          </a:lstStyle>
          <a:p>
            <a:r>
              <a:rPr lang="en-US"/>
              <a:t>Heddal</a:t>
            </a:r>
            <a:r>
              <a:rPr lang="en-US" dirty="0"/>
              <a:t> stave church is Norway's largest </a:t>
            </a:r>
            <a:r>
              <a:rPr lang="en-US"/>
              <a:t>stave church</a:t>
            </a:r>
            <a:endParaRPr lang="en-US" dirty="0"/>
          </a:p>
        </p:txBody>
      </p:sp>
    </p:spTree>
  </p:cSld>
  <p:clrMapOvr>
    <a:masterClrMapping/>
  </p:clrMapOvr>
  <mc:AlternateContent xmlns:mc="http://schemas.openxmlformats.org/markup-compatibility/2006" xmlns:p14="http://schemas.microsoft.com/office/powerpoint/2010/main">
    <mc:Choice Requires="p14">
      <p:transition spd="slow" p14:dur="1500" advClick="0" advTm="5000">
        <p:wedge/>
      </p:transition>
    </mc:Choice>
    <mc:Fallback xmlns="">
      <p:transition spd="slow" advClick="0" advTm="5000">
        <p:wedg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682" name="Picture 2" descr="Image result for viking museum norway"/>
          <p:cNvPicPr>
            <a:picLocks noChangeAspect="1" noChangeArrowheads="1"/>
          </p:cNvPicPr>
          <p:nvPr/>
        </p:nvPicPr>
        <p:blipFill>
          <a:blip r:embed="rId2" cstate="print">
            <a:lum contrast="20000"/>
          </a:blip>
          <a:srcRect/>
          <a:stretch>
            <a:fillRect/>
          </a:stretch>
        </p:blipFill>
        <p:spPr bwMode="auto">
          <a:xfrm>
            <a:off x="0" y="1"/>
            <a:ext cx="9144000" cy="5143500"/>
          </a:xfrm>
          <a:prstGeom prst="rect">
            <a:avLst/>
          </a:prstGeom>
          <a:noFill/>
        </p:spPr>
      </p:pic>
      <p:sp>
        <p:nvSpPr>
          <p:cNvPr id="4" name="TextBox 3"/>
          <p:cNvSpPr txBox="1"/>
          <p:nvPr/>
        </p:nvSpPr>
        <p:spPr>
          <a:xfrm>
            <a:off x="180000" y="4752000"/>
            <a:ext cx="4056688" cy="276999"/>
          </a:xfrm>
          <a:prstGeom prst="rect">
            <a:avLst/>
          </a:prstGeom>
          <a:solidFill>
            <a:schemeClr val="accent6">
              <a:lumMod val="60000"/>
              <a:lumOff val="40000"/>
              <a:alpha val="80000"/>
            </a:schemeClr>
          </a:solidFill>
          <a:ln w="12700">
            <a:solidFill>
              <a:schemeClr val="tx1">
                <a:alpha val="50000"/>
              </a:schemeClr>
            </a:solidFill>
          </a:ln>
        </p:spPr>
        <p:txBody>
          <a:bodyPr wrap="none" rtlCol="0">
            <a:spAutoFit/>
          </a:bodyPr>
          <a:lstStyle>
            <a:defPPr>
              <a:defRPr lang="en-US"/>
            </a:defPPr>
            <a:lvl1pPr algn="ctr">
              <a:defRPr sz="1200" b="1">
                <a:solidFill>
                  <a:sysClr val="windowText" lastClr="000000"/>
                </a:solidFill>
                <a:latin typeface="Times New Roman" pitchFamily="18" charset="0"/>
                <a:cs typeface="Times New Roman" pitchFamily="18" charset="0"/>
              </a:defRPr>
            </a:lvl1pPr>
          </a:lstStyle>
          <a:p>
            <a:r>
              <a:rPr lang="en-US" dirty="0"/>
              <a:t>Lofotr Viking Museum Longhouse, Vestvågøya in  Lofoten</a:t>
            </a:r>
            <a:r>
              <a:rPr lang="en-US"/>
              <a:t> </a:t>
            </a:r>
            <a:endParaRPr lang="en-US" dirty="0"/>
          </a:p>
        </p:txBody>
      </p:sp>
      <p:pic>
        <p:nvPicPr>
          <p:cNvPr id="5" name="Obrázok 4">
            <a:extLst>
              <a:ext uri="{FF2B5EF4-FFF2-40B4-BE49-F238E27FC236}">
                <a16:creationId xmlns:a16="http://schemas.microsoft.com/office/drawing/2014/main" id="{6C25A659-5DE4-46D6-B33A-F8E122FA9D7B}"/>
              </a:ext>
            </a:extLst>
          </p:cNvPr>
          <p:cNvPicPr>
            <a:picLocks noChangeAspect="1"/>
          </p:cNvPicPr>
          <p:nvPr/>
        </p:nvPicPr>
        <p:blipFill>
          <a:blip r:embed="rId3" cstate="screen">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1500" advClick="0" advTm="5000">
        <p:wedge/>
      </p:transition>
    </mc:Choice>
    <mc:Fallback xmlns="">
      <p:transition spd="slow" advClick="0" advTm="5000">
        <p:wedg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2708" name="Picture 4" descr="Image result for hd - The famous Norwegian Viking ship, the Oseberg ship,"/>
          <p:cNvPicPr>
            <a:picLocks noChangeAspect="1" noChangeArrowheads="1"/>
          </p:cNvPicPr>
          <p:nvPr/>
        </p:nvPicPr>
        <p:blipFill>
          <a:blip r:embed="rId2" cstate="print">
            <a:lum contrast="20000"/>
          </a:blip>
          <a:srcRect t="10557" b="12903"/>
          <a:stretch>
            <a:fillRect/>
          </a:stretch>
        </p:blipFill>
        <p:spPr bwMode="auto">
          <a:xfrm>
            <a:off x="0" y="0"/>
            <a:ext cx="9144000" cy="5143500"/>
          </a:xfrm>
          <a:prstGeom prst="rect">
            <a:avLst/>
          </a:prstGeom>
          <a:noFill/>
        </p:spPr>
      </p:pic>
      <p:sp>
        <p:nvSpPr>
          <p:cNvPr id="5" name="TextBox 4"/>
          <p:cNvSpPr txBox="1"/>
          <p:nvPr/>
        </p:nvSpPr>
        <p:spPr>
          <a:xfrm>
            <a:off x="180000" y="4752000"/>
            <a:ext cx="3962400" cy="276999"/>
          </a:xfrm>
          <a:prstGeom prst="rect">
            <a:avLst/>
          </a:prstGeom>
          <a:solidFill>
            <a:schemeClr val="accent6">
              <a:lumMod val="60000"/>
              <a:lumOff val="40000"/>
              <a:alpha val="80000"/>
            </a:schemeClr>
          </a:solidFill>
          <a:ln w="12700">
            <a:solidFill>
              <a:schemeClr val="tx1">
                <a:alpha val="50000"/>
              </a:schemeClr>
            </a:solidFill>
          </a:ln>
        </p:spPr>
        <p:txBody>
          <a:bodyPr wrap="none" rtlCol="0">
            <a:spAutoFit/>
          </a:bodyPr>
          <a:lstStyle>
            <a:defPPr>
              <a:defRPr lang="en-US"/>
            </a:defPPr>
            <a:lvl1pPr algn="ctr">
              <a:defRPr sz="1200" b="1">
                <a:solidFill>
                  <a:sysClr val="windowText" lastClr="000000"/>
                </a:solidFill>
                <a:latin typeface="Times New Roman" pitchFamily="18" charset="0"/>
                <a:cs typeface="Times New Roman" pitchFamily="18" charset="0"/>
              </a:defRPr>
            </a:lvl1pPr>
          </a:lstStyle>
          <a:p>
            <a:r>
              <a:rPr lang="en-US" dirty="0"/>
              <a:t>The display of Oseberg Viking ship at the </a:t>
            </a:r>
            <a:r>
              <a:rPr lang="en-US"/>
              <a:t>Oslo Museum</a:t>
            </a:r>
            <a:endParaRPr lang="en-US" dirty="0"/>
          </a:p>
        </p:txBody>
      </p:sp>
      <p:pic>
        <p:nvPicPr>
          <p:cNvPr id="6" name="Obrázok 5">
            <a:extLst>
              <a:ext uri="{FF2B5EF4-FFF2-40B4-BE49-F238E27FC236}">
                <a16:creationId xmlns:a16="http://schemas.microsoft.com/office/drawing/2014/main" id="{AF22E518-A473-4398-B561-7D5730A273BD}"/>
              </a:ext>
            </a:extLst>
          </p:cNvPr>
          <p:cNvPicPr>
            <a:picLocks noChangeAspect="1"/>
          </p:cNvPicPr>
          <p:nvPr/>
        </p:nvPicPr>
        <p:blipFill>
          <a:blip r:embed="rId3" cstate="screen">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1500" advClick="0" advTm="5000">
        <p:wedge/>
      </p:transition>
    </mc:Choice>
    <mc:Fallback xmlns="">
      <p:transition spd="slow" advClick="0" advTm="5000">
        <p:wedge/>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02" name="Picture 2" descr="Related image"/>
          <p:cNvPicPr>
            <a:picLocks noChangeAspect="1" noChangeArrowheads="1"/>
          </p:cNvPicPr>
          <p:nvPr/>
        </p:nvPicPr>
        <p:blipFill>
          <a:blip r:embed="rId2" cstate="screen"/>
          <a:srcRect/>
          <a:stretch>
            <a:fillRect/>
          </a:stretch>
        </p:blipFill>
        <p:spPr bwMode="auto">
          <a:xfrm>
            <a:off x="0" y="1"/>
            <a:ext cx="9144000" cy="5143500"/>
          </a:xfrm>
          <a:prstGeom prst="rect">
            <a:avLst/>
          </a:prstGeom>
          <a:noFill/>
        </p:spPr>
      </p:pic>
      <p:pic>
        <p:nvPicPr>
          <p:cNvPr id="4" name="Obrázok 3">
            <a:extLst>
              <a:ext uri="{FF2B5EF4-FFF2-40B4-BE49-F238E27FC236}">
                <a16:creationId xmlns:a16="http://schemas.microsoft.com/office/drawing/2014/main" id="{FB0A4FC4-1C05-497D-9DEF-ACDE08858070}"/>
              </a:ext>
            </a:extLst>
          </p:cNvPr>
          <p:cNvPicPr>
            <a:picLocks noChangeAspect="1"/>
          </p:cNvPicPr>
          <p:nvPr/>
        </p:nvPicPr>
        <p:blipFill>
          <a:blip r:embed="rId3" cstate="screen">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3" name="TextBox 2"/>
          <p:cNvSpPr txBox="1"/>
          <p:nvPr/>
        </p:nvSpPr>
        <p:spPr>
          <a:xfrm>
            <a:off x="180000" y="4752000"/>
            <a:ext cx="2766205" cy="276999"/>
          </a:xfrm>
          <a:prstGeom prst="rect">
            <a:avLst/>
          </a:prstGeom>
          <a:solidFill>
            <a:schemeClr val="accent6">
              <a:lumMod val="60000"/>
              <a:lumOff val="40000"/>
              <a:alpha val="80000"/>
            </a:schemeClr>
          </a:solidFill>
          <a:ln w="12700">
            <a:solidFill>
              <a:schemeClr val="tx1">
                <a:alpha val="50000"/>
              </a:schemeClr>
            </a:solidFill>
          </a:ln>
        </p:spPr>
        <p:txBody>
          <a:bodyPr wrap="none" rtlCol="0">
            <a:spAutoFit/>
          </a:bodyPr>
          <a:lstStyle>
            <a:defPPr>
              <a:defRPr lang="en-US"/>
            </a:defPPr>
            <a:lvl1pPr algn="ctr">
              <a:defRPr sz="1200" b="1">
                <a:solidFill>
                  <a:sysClr val="windowText" lastClr="000000"/>
                </a:solidFill>
                <a:latin typeface="Times New Roman" pitchFamily="18" charset="0"/>
                <a:cs typeface="Times New Roman" pitchFamily="18" charset="0"/>
              </a:defRPr>
            </a:lvl1pPr>
          </a:lstStyle>
          <a:p>
            <a:r>
              <a:rPr lang="en-US" dirty="0"/>
              <a:t>Oslo’s famous </a:t>
            </a:r>
            <a:r>
              <a:rPr lang="en-US"/>
              <a:t>Vigeland Sculpture Park</a:t>
            </a:r>
            <a:endParaRPr lang="en-US" dirty="0"/>
          </a:p>
        </p:txBody>
      </p:sp>
    </p:spTree>
  </p:cSld>
  <p:clrMapOvr>
    <a:masterClrMapping/>
  </p:clrMapOvr>
  <mc:AlternateContent xmlns:mc="http://schemas.openxmlformats.org/markup-compatibility/2006" xmlns:p14="http://schemas.microsoft.com/office/powerpoint/2010/main">
    <mc:Choice Requires="p14">
      <p:transition spd="slow" p14:dur="1500" advClick="0" advTm="5000">
        <p:wedge/>
      </p:transition>
    </mc:Choice>
    <mc:Fallback xmlns="">
      <p:transition spd="slow" advClick="0" advTm="5000">
        <p:wedge/>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4274" name="Picture 2" descr="Image result for best places of oslo"/>
          <p:cNvPicPr>
            <a:picLocks noChangeAspect="1" noChangeArrowheads="1"/>
          </p:cNvPicPr>
          <p:nvPr/>
        </p:nvPicPr>
        <p:blipFill>
          <a:blip r:embed="rId2" cstate="screen"/>
          <a:srcRect/>
          <a:stretch>
            <a:fillRect/>
          </a:stretch>
        </p:blipFill>
        <p:spPr bwMode="auto">
          <a:xfrm>
            <a:off x="-7510" y="0"/>
            <a:ext cx="9151510" cy="5143500"/>
          </a:xfrm>
          <a:prstGeom prst="rect">
            <a:avLst/>
          </a:prstGeom>
          <a:noFill/>
        </p:spPr>
      </p:pic>
      <p:pic>
        <p:nvPicPr>
          <p:cNvPr id="4" name="Obrázok 3">
            <a:extLst>
              <a:ext uri="{FF2B5EF4-FFF2-40B4-BE49-F238E27FC236}">
                <a16:creationId xmlns:a16="http://schemas.microsoft.com/office/drawing/2014/main" id="{8FB2516B-116C-45F5-AF63-123413B822DE}"/>
              </a:ext>
            </a:extLst>
          </p:cNvPr>
          <p:cNvPicPr>
            <a:picLocks noChangeAspect="1"/>
          </p:cNvPicPr>
          <p:nvPr/>
        </p:nvPicPr>
        <p:blipFill>
          <a:blip r:embed="rId3" cstate="screen">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3" name="TextBox 2"/>
          <p:cNvSpPr txBox="1"/>
          <p:nvPr/>
        </p:nvSpPr>
        <p:spPr>
          <a:xfrm>
            <a:off x="180000" y="4752000"/>
            <a:ext cx="3358162" cy="276999"/>
          </a:xfrm>
          <a:prstGeom prst="rect">
            <a:avLst/>
          </a:prstGeom>
          <a:solidFill>
            <a:schemeClr val="accent6">
              <a:lumMod val="60000"/>
              <a:lumOff val="40000"/>
              <a:alpha val="80000"/>
            </a:schemeClr>
          </a:solidFill>
          <a:ln w="12700">
            <a:solidFill>
              <a:schemeClr val="tx1">
                <a:alpha val="50000"/>
              </a:schemeClr>
            </a:solidFill>
          </a:ln>
        </p:spPr>
        <p:txBody>
          <a:bodyPr wrap="none" rtlCol="0">
            <a:spAutoFit/>
          </a:bodyPr>
          <a:lstStyle>
            <a:defPPr>
              <a:defRPr lang="en-US"/>
            </a:defPPr>
            <a:lvl1pPr algn="ctr">
              <a:defRPr sz="1200" b="1">
                <a:solidFill>
                  <a:sysClr val="windowText" lastClr="000000"/>
                </a:solidFill>
                <a:latin typeface="Times New Roman" pitchFamily="18" charset="0"/>
                <a:cs typeface="Times New Roman" pitchFamily="18" charset="0"/>
              </a:defRPr>
            </a:lvl1pPr>
          </a:lstStyle>
          <a:p>
            <a:r>
              <a:rPr lang="en-US" dirty="0"/>
              <a:t>Night skyline of Oslo, the capital </a:t>
            </a:r>
            <a:r>
              <a:rPr lang="en-US"/>
              <a:t>city of Norway.</a:t>
            </a:r>
            <a:endParaRPr lang="en-US" dirty="0"/>
          </a:p>
        </p:txBody>
      </p:sp>
    </p:spTree>
  </p:cSld>
  <p:clrMapOvr>
    <a:masterClrMapping/>
  </p:clrMapOvr>
  <mc:AlternateContent xmlns:mc="http://schemas.openxmlformats.org/markup-compatibility/2006" xmlns:p14="http://schemas.microsoft.com/office/powerpoint/2010/main">
    <mc:Choice Requires="p14">
      <p:transition spd="slow" p14:dur="1500" advClick="0" advTm="5000">
        <p:wedge/>
      </p:transition>
    </mc:Choice>
    <mc:Fallback xmlns="">
      <p:transition spd="slow" advClick="0" advTm="5000">
        <p:wedge/>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5298" name="Picture 2" descr="Image result for oslo radhus"/>
          <p:cNvPicPr>
            <a:picLocks noChangeAspect="1" noChangeArrowheads="1"/>
          </p:cNvPicPr>
          <p:nvPr/>
        </p:nvPicPr>
        <p:blipFill>
          <a:blip r:embed="rId2" cstate="screen">
            <a:lum contrast="20000"/>
          </a:blip>
          <a:srcRect/>
          <a:stretch>
            <a:fillRect/>
          </a:stretch>
        </p:blipFill>
        <p:spPr bwMode="auto">
          <a:xfrm>
            <a:off x="0" y="-2210"/>
            <a:ext cx="9144000" cy="5152434"/>
          </a:xfrm>
          <a:prstGeom prst="rect">
            <a:avLst/>
          </a:prstGeom>
          <a:noFill/>
        </p:spPr>
      </p:pic>
      <p:pic>
        <p:nvPicPr>
          <p:cNvPr id="4" name="Obrázok 3">
            <a:extLst>
              <a:ext uri="{FF2B5EF4-FFF2-40B4-BE49-F238E27FC236}">
                <a16:creationId xmlns:a16="http://schemas.microsoft.com/office/drawing/2014/main" id="{842511CF-07FF-431B-95F5-A868C5BE4F5C}"/>
              </a:ext>
            </a:extLst>
          </p:cNvPr>
          <p:cNvPicPr>
            <a:picLocks noChangeAspect="1"/>
          </p:cNvPicPr>
          <p:nvPr/>
        </p:nvPicPr>
        <p:blipFill>
          <a:blip r:embed="rId3" cstate="screen">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3" name="TextBox 2"/>
          <p:cNvSpPr txBox="1"/>
          <p:nvPr/>
        </p:nvSpPr>
        <p:spPr>
          <a:xfrm>
            <a:off x="180000" y="4752000"/>
            <a:ext cx="6713440" cy="276999"/>
          </a:xfrm>
          <a:prstGeom prst="rect">
            <a:avLst/>
          </a:prstGeom>
          <a:solidFill>
            <a:schemeClr val="accent6">
              <a:lumMod val="60000"/>
              <a:lumOff val="40000"/>
              <a:alpha val="80000"/>
            </a:schemeClr>
          </a:solidFill>
          <a:ln w="12700">
            <a:solidFill>
              <a:schemeClr val="tx1">
                <a:alpha val="50000"/>
              </a:schemeClr>
            </a:solidFill>
          </a:ln>
        </p:spPr>
        <p:txBody>
          <a:bodyPr wrap="none" rtlCol="0">
            <a:spAutoFit/>
          </a:bodyPr>
          <a:lstStyle>
            <a:defPPr>
              <a:defRPr lang="en-US"/>
            </a:defPPr>
            <a:lvl1pPr algn="ctr">
              <a:defRPr sz="1200" b="1">
                <a:solidFill>
                  <a:sysClr val="windowText" lastClr="000000"/>
                </a:solidFill>
                <a:latin typeface="Times New Roman" pitchFamily="18" charset="0"/>
                <a:cs typeface="Times New Roman" pitchFamily="18" charset="0"/>
              </a:defRPr>
            </a:lvl1pPr>
          </a:lstStyle>
          <a:p>
            <a:r>
              <a:rPr lang="en-US" dirty="0"/>
              <a:t>Oslo Radhus (City Hall</a:t>
            </a:r>
            <a:r>
              <a:rPr lang="en-US"/>
              <a:t>) </a:t>
            </a:r>
            <a:r>
              <a:rPr lang="sk-SK"/>
              <a:t>-</a:t>
            </a:r>
            <a:r>
              <a:rPr lang="en-US"/>
              <a:t> </a:t>
            </a:r>
            <a:r>
              <a:rPr lang="en-US" dirty="0"/>
              <a:t>The center where the annual Nobel Prizes are </a:t>
            </a:r>
            <a:r>
              <a:rPr lang="en-US"/>
              <a:t>announced internationally.</a:t>
            </a:r>
            <a:endParaRPr lang="en-US" dirty="0"/>
          </a:p>
        </p:txBody>
      </p:sp>
    </p:spTree>
  </p:cSld>
  <p:clrMapOvr>
    <a:masterClrMapping/>
  </p:clrMapOvr>
  <mc:AlternateContent xmlns:mc="http://schemas.openxmlformats.org/markup-compatibility/2006" xmlns:p14="http://schemas.microsoft.com/office/powerpoint/2010/main">
    <mc:Choice Requires="p14">
      <p:transition spd="slow" p14:dur="1500" advClick="0" advTm="5000">
        <p:wedge/>
      </p:transition>
    </mc:Choice>
    <mc:Fallback xmlns="">
      <p:transition spd="slow" advClick="0" advTm="5000">
        <p:wedge/>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6322" name="Picture 2" descr="Image result for hd - Royal Palace, Oslo"/>
          <p:cNvPicPr>
            <a:picLocks noChangeAspect="1" noChangeArrowheads="1"/>
          </p:cNvPicPr>
          <p:nvPr/>
        </p:nvPicPr>
        <p:blipFill>
          <a:blip r:embed="rId2" cstate="screen"/>
          <a:srcRect/>
          <a:stretch>
            <a:fillRect/>
          </a:stretch>
        </p:blipFill>
        <p:spPr bwMode="auto">
          <a:xfrm>
            <a:off x="0" y="0"/>
            <a:ext cx="9144000" cy="5143500"/>
          </a:xfrm>
          <a:prstGeom prst="rect">
            <a:avLst/>
          </a:prstGeom>
          <a:noFill/>
        </p:spPr>
      </p:pic>
      <p:pic>
        <p:nvPicPr>
          <p:cNvPr id="4" name="Obrázok 3">
            <a:extLst>
              <a:ext uri="{FF2B5EF4-FFF2-40B4-BE49-F238E27FC236}">
                <a16:creationId xmlns:a16="http://schemas.microsoft.com/office/drawing/2014/main" id="{17F54222-82D1-4671-956E-F449DB507D9B}"/>
              </a:ext>
            </a:extLst>
          </p:cNvPr>
          <p:cNvPicPr>
            <a:picLocks noChangeAspect="1"/>
          </p:cNvPicPr>
          <p:nvPr/>
        </p:nvPicPr>
        <p:blipFill>
          <a:blip r:embed="rId3" cstate="screen">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3" name="TextBox 2"/>
          <p:cNvSpPr txBox="1"/>
          <p:nvPr/>
        </p:nvSpPr>
        <p:spPr>
          <a:xfrm>
            <a:off x="201640" y="4752000"/>
            <a:ext cx="1542410" cy="276999"/>
          </a:xfrm>
          <a:prstGeom prst="rect">
            <a:avLst/>
          </a:prstGeom>
          <a:solidFill>
            <a:schemeClr val="accent6">
              <a:lumMod val="60000"/>
              <a:lumOff val="40000"/>
              <a:alpha val="80000"/>
            </a:schemeClr>
          </a:solidFill>
          <a:ln w="12700">
            <a:solidFill>
              <a:schemeClr val="tx1">
                <a:alpha val="50000"/>
              </a:schemeClr>
            </a:solidFill>
          </a:ln>
        </p:spPr>
        <p:txBody>
          <a:bodyPr wrap="none" rtlCol="0">
            <a:spAutoFit/>
          </a:bodyPr>
          <a:lstStyle>
            <a:defPPr>
              <a:defRPr lang="en-US"/>
            </a:defPPr>
            <a:lvl1pPr algn="ctr">
              <a:defRPr sz="1200" b="1">
                <a:solidFill>
                  <a:sysClr val="windowText" lastClr="000000"/>
                </a:solidFill>
                <a:latin typeface="Times New Roman" pitchFamily="18" charset="0"/>
                <a:cs typeface="Times New Roman" pitchFamily="18" charset="0"/>
              </a:defRPr>
            </a:lvl1pPr>
          </a:lstStyle>
          <a:p>
            <a:r>
              <a:rPr lang="en-US" dirty="0"/>
              <a:t>Royal </a:t>
            </a:r>
            <a:r>
              <a:rPr lang="en-US"/>
              <a:t>Palace </a:t>
            </a:r>
            <a:r>
              <a:rPr lang="sk-SK"/>
              <a:t>o</a:t>
            </a:r>
            <a:r>
              <a:rPr lang="en-US"/>
              <a:t>f Oslo</a:t>
            </a:r>
            <a:endParaRPr lang="en-US" dirty="0"/>
          </a:p>
        </p:txBody>
      </p:sp>
    </p:spTree>
  </p:cSld>
  <p:clrMapOvr>
    <a:masterClrMapping/>
  </p:clrMapOvr>
  <mc:AlternateContent xmlns:mc="http://schemas.openxmlformats.org/markup-compatibility/2006" xmlns:p14="http://schemas.microsoft.com/office/powerpoint/2010/main">
    <mc:Choice Requires="p14">
      <p:transition spd="slow" p14:dur="1500" advClick="0" advTm="5000">
        <p:wedge/>
      </p:transition>
    </mc:Choice>
    <mc:Fallback xmlns="">
      <p:transition spd="slow" advClick="0" advTm="5000">
        <p:wedge/>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Image result for the road through new zealand hills"/>
          <p:cNvPicPr>
            <a:picLocks noChangeAspect="1" noChangeArrowheads="1"/>
          </p:cNvPicPr>
          <p:nvPr/>
        </p:nvPicPr>
        <p:blipFill>
          <a:blip r:embed="rId2" cstate="screen"/>
          <a:srcRect/>
          <a:stretch>
            <a:fillRect/>
          </a:stretch>
        </p:blipFill>
        <p:spPr bwMode="auto">
          <a:xfrm>
            <a:off x="0" y="0"/>
            <a:ext cx="9144001" cy="5143500"/>
          </a:xfrm>
          <a:prstGeom prst="rect">
            <a:avLst/>
          </a:prstGeom>
          <a:noFill/>
        </p:spPr>
      </p:pic>
      <p:pic>
        <p:nvPicPr>
          <p:cNvPr id="6" name="Obrázok 5">
            <a:extLst>
              <a:ext uri="{FF2B5EF4-FFF2-40B4-BE49-F238E27FC236}">
                <a16:creationId xmlns:a16="http://schemas.microsoft.com/office/drawing/2014/main" id="{2EFA43F0-5D5E-4A70-B721-E706DD60E1C1}"/>
              </a:ext>
            </a:extLst>
          </p:cNvPr>
          <p:cNvPicPr>
            <a:picLocks noChangeAspect="1"/>
          </p:cNvPicPr>
          <p:nvPr/>
        </p:nvPicPr>
        <p:blipFill>
          <a:blip r:embed="rId3" cstate="screen">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
        <p:nvSpPr>
          <p:cNvPr id="3" name="TextBox 2"/>
          <p:cNvSpPr txBox="1"/>
          <p:nvPr/>
        </p:nvSpPr>
        <p:spPr>
          <a:xfrm>
            <a:off x="2324100" y="2190750"/>
            <a:ext cx="4495800" cy="1631216"/>
          </a:xfrm>
          <a:prstGeom prst="rect">
            <a:avLst/>
          </a:prstGeom>
          <a:solidFill>
            <a:schemeClr val="accent6">
              <a:lumMod val="60000"/>
              <a:lumOff val="40000"/>
              <a:alpha val="69000"/>
            </a:schemeClr>
          </a:solidFill>
          <a:ln w="19050">
            <a:solidFill>
              <a:schemeClr val="tx1"/>
            </a:solidFill>
          </a:ln>
        </p:spPr>
        <p:txBody>
          <a:bodyPr wrap="square" rtlCol="0">
            <a:spAutoFit/>
          </a:bodyPr>
          <a:lstStyle/>
          <a:p>
            <a:pPr algn="ctr"/>
            <a:r>
              <a:rPr lang="en-US" sz="1600" b="1" i="1" dirty="0">
                <a:solidFill>
                  <a:sysClr val="windowText" lastClr="000000"/>
                </a:solidFill>
                <a:latin typeface="Times New Roman" pitchFamily="18" charset="0"/>
                <a:cs typeface="Times New Roman" pitchFamily="18" charset="0"/>
              </a:rPr>
              <a:t>Hope you have enjoyed viewing this presentation.</a:t>
            </a:r>
          </a:p>
          <a:p>
            <a:pPr algn="ctr"/>
            <a:r>
              <a:rPr lang="en-US" sz="1600" b="1" i="1" dirty="0">
                <a:solidFill>
                  <a:sysClr val="windowText" lastClr="000000"/>
                </a:solidFill>
                <a:latin typeface="Times New Roman" pitchFamily="18" charset="0"/>
                <a:cs typeface="Times New Roman" pitchFamily="18" charset="0"/>
              </a:rPr>
              <a:t>Have a nice day </a:t>
            </a:r>
          </a:p>
          <a:p>
            <a:endParaRPr lang="en-US" sz="1600" b="1" i="1" dirty="0">
              <a:solidFill>
                <a:sysClr val="windowText" lastClr="000000"/>
              </a:solidFill>
              <a:latin typeface="Times New Roman" pitchFamily="18" charset="0"/>
              <a:cs typeface="Times New Roman" pitchFamily="18" charset="0"/>
            </a:endParaRPr>
          </a:p>
          <a:p>
            <a:pPr algn="ctr"/>
            <a:r>
              <a:rPr lang="en-US" sz="1600" b="1" i="1">
                <a:solidFill>
                  <a:sysClr val="windowText" lastClr="000000"/>
                </a:solidFill>
                <a:latin typeface="Times New Roman" pitchFamily="18" charset="0"/>
                <a:cs typeface="Times New Roman" pitchFamily="18" charset="0"/>
              </a:rPr>
              <a:t>With regards</a:t>
            </a:r>
            <a:endParaRPr lang="sk-SK" sz="1600" b="1" i="1">
              <a:solidFill>
                <a:sysClr val="windowText" lastClr="000000"/>
              </a:solidFill>
              <a:latin typeface="Times New Roman" pitchFamily="18" charset="0"/>
              <a:cs typeface="Times New Roman" pitchFamily="18" charset="0"/>
            </a:endParaRPr>
          </a:p>
          <a:p>
            <a:pPr algn="ctr"/>
            <a:endParaRPr lang="en-US" sz="800" b="1" i="1">
              <a:solidFill>
                <a:sysClr val="windowText" lastClr="000000"/>
              </a:solidFill>
              <a:latin typeface="Times New Roman" pitchFamily="18" charset="0"/>
              <a:cs typeface="Times New Roman" pitchFamily="18" charset="0"/>
            </a:endParaRPr>
          </a:p>
          <a:p>
            <a:pPr algn="ctr"/>
            <a:r>
              <a:rPr lang="sk-SK" sz="1600" b="1" i="1">
                <a:solidFill>
                  <a:sysClr val="windowText" lastClr="000000"/>
                </a:solidFill>
                <a:latin typeface="Times New Roman" pitchFamily="18" charset="0"/>
                <a:cs typeface="Times New Roman" pitchFamily="18" charset="0"/>
              </a:rPr>
              <a:t>      </a:t>
            </a:r>
            <a:r>
              <a:rPr lang="en-US" sz="1600" b="1" i="1">
                <a:solidFill>
                  <a:sysClr val="windowText" lastClr="000000"/>
                </a:solidFill>
                <a:latin typeface="Times New Roman" pitchFamily="18" charset="0"/>
                <a:cs typeface="Times New Roman" pitchFamily="18" charset="0"/>
              </a:rPr>
              <a:t>Tony Chacko </a:t>
            </a:r>
            <a:r>
              <a:rPr lang="sk-SK" sz="1600" b="1" i="1">
                <a:solidFill>
                  <a:sysClr val="windowText" lastClr="000000"/>
                </a:solidFill>
                <a:latin typeface="Times New Roman" pitchFamily="18" charset="0"/>
                <a:cs typeface="Times New Roman" pitchFamily="18" charset="0"/>
              </a:rPr>
              <a:t>                       </a:t>
            </a:r>
            <a:r>
              <a:rPr lang="en-US" sz="1600" b="1" i="1">
                <a:solidFill>
                  <a:sysClr val="windowText" lastClr="000000"/>
                </a:solidFill>
                <a:latin typeface="Times New Roman" pitchFamily="18" charset="0"/>
                <a:cs typeface="Times New Roman" pitchFamily="18" charset="0"/>
              </a:rPr>
              <a:t>  Steve R</a:t>
            </a:r>
            <a:r>
              <a:rPr lang="sk-SK" sz="1600" b="1" i="1">
                <a:solidFill>
                  <a:sysClr val="windowText" lastClr="000000"/>
                </a:solidFill>
                <a:latin typeface="Times New Roman" pitchFamily="18" charset="0"/>
                <a:cs typeface="Times New Roman" pitchFamily="18" charset="0"/>
              </a:rPr>
              <a:t>umpler</a:t>
            </a:r>
            <a:r>
              <a:rPr lang="en-US" sz="1600" b="1" i="1">
                <a:solidFill>
                  <a:sysClr val="windowText" lastClr="000000"/>
                </a:solidFill>
                <a:latin typeface="Times New Roman" pitchFamily="18" charset="0"/>
                <a:cs typeface="Times New Roman" pitchFamily="18" charset="0"/>
              </a:rPr>
              <a:t> </a:t>
            </a:r>
            <a:endParaRPr lang="en-US" sz="1600" b="1" i="1" dirty="0">
              <a:solidFill>
                <a:sysClr val="windowText" lastClr="000000"/>
              </a:solidFill>
              <a:latin typeface="Times New Roman" pitchFamily="18" charset="0"/>
              <a:cs typeface="Times New Roman" pitchFamily="18" charset="0"/>
            </a:endParaRPr>
          </a:p>
          <a:p>
            <a:r>
              <a:rPr lang="en-US" sz="1200" b="1" dirty="0">
                <a:solidFill>
                  <a:sysClr val="windowText" lastClr="000000"/>
                </a:solidFill>
                <a:latin typeface="Times New Roman" pitchFamily="18" charset="0"/>
                <a:cs typeface="Times New Roman" pitchFamily="18" charset="0"/>
              </a:rPr>
              <a:t>(tonychacko2000@gmail.com</a:t>
            </a:r>
            <a:r>
              <a:rPr lang="en-US" sz="1200" b="1">
                <a:solidFill>
                  <a:sysClr val="windowText" lastClr="000000"/>
                </a:solidFill>
                <a:latin typeface="Times New Roman" pitchFamily="18" charset="0"/>
                <a:cs typeface="Times New Roman" pitchFamily="18" charset="0"/>
              </a:rPr>
              <a:t>) </a:t>
            </a:r>
            <a:r>
              <a:rPr lang="sk-SK" sz="1200" b="1">
                <a:solidFill>
                  <a:sysClr val="windowText" lastClr="000000"/>
                </a:solidFill>
                <a:latin typeface="Times New Roman" pitchFamily="18" charset="0"/>
                <a:cs typeface="Times New Roman" pitchFamily="18" charset="0"/>
              </a:rPr>
              <a:t>                  </a:t>
            </a:r>
            <a:r>
              <a:rPr lang="en-US" sz="1200" b="1">
                <a:solidFill>
                  <a:sysClr val="windowText" lastClr="000000"/>
                </a:solidFill>
                <a:latin typeface="Times New Roman" pitchFamily="18" charset="0"/>
                <a:cs typeface="Times New Roman" pitchFamily="18" charset="0"/>
              </a:rPr>
              <a:t>  (</a:t>
            </a:r>
            <a:r>
              <a:rPr lang="sk-SK" sz="1200" b="1">
                <a:solidFill>
                  <a:sysClr val="windowText" lastClr="000000"/>
                </a:solidFill>
                <a:latin typeface="Times New Roman" pitchFamily="18" charset="0"/>
                <a:cs typeface="Times New Roman" pitchFamily="18" charset="0"/>
              </a:rPr>
              <a:t>pista2011</a:t>
            </a:r>
            <a:r>
              <a:rPr lang="en-US" sz="1200" b="1">
                <a:solidFill>
                  <a:sysClr val="windowText" lastClr="000000"/>
                </a:solidFill>
                <a:latin typeface="Times New Roman" pitchFamily="18" charset="0"/>
                <a:cs typeface="Times New Roman" pitchFamily="18" charset="0"/>
              </a:rPr>
              <a:t>@</a:t>
            </a:r>
            <a:r>
              <a:rPr lang="en-US" sz="1200" b="1" dirty="0">
                <a:solidFill>
                  <a:sysClr val="windowText" lastClr="000000"/>
                </a:solidFill>
                <a:latin typeface="Times New Roman" pitchFamily="18" charset="0"/>
                <a:cs typeface="Times New Roman" pitchFamily="18" charset="0"/>
              </a:rPr>
              <a:t>gmail</a:t>
            </a:r>
            <a:r>
              <a:rPr lang="en-US" sz="1200" b="1">
                <a:solidFill>
                  <a:sysClr val="windowText" lastClr="000000"/>
                </a:solidFill>
                <a:latin typeface="Times New Roman" pitchFamily="18" charset="0"/>
                <a:cs typeface="Times New Roman" pitchFamily="18" charset="0"/>
              </a:rPr>
              <a:t>.com</a:t>
            </a:r>
            <a:r>
              <a:rPr lang="sk-SK" sz="1200" b="1" u="sng">
                <a:solidFill>
                  <a:sysClr val="windowText" lastClr="000000"/>
                </a:solidFill>
                <a:latin typeface="Times New Roman" pitchFamily="18" charset="0"/>
                <a:cs typeface="Times New Roman" pitchFamily="18" charset="0"/>
              </a:rPr>
              <a:t>)</a:t>
            </a:r>
            <a:endParaRPr lang="en-US" sz="1200" b="1" dirty="0">
              <a:solidFill>
                <a:sysClr val="windowText" lastClr="000000"/>
              </a:solidFill>
              <a:latin typeface="Times New Roman" pitchFamily="18" charset="0"/>
              <a:cs typeface="Times New Roman" pitchFamily="18" charset="0"/>
            </a:endParaRPr>
          </a:p>
        </p:txBody>
      </p:sp>
      <p:pic>
        <p:nvPicPr>
          <p:cNvPr id="4" name="Podanie rúk">
            <a:extLst>
              <a:ext uri="{FF2B5EF4-FFF2-40B4-BE49-F238E27FC236}">
                <a16:creationId xmlns:a16="http://schemas.microsoft.com/office/drawing/2014/main" id="{A1A8CCD1-CB8C-4091-B792-FC236B555779}"/>
              </a:ext>
            </a:extLst>
          </p:cNvPr>
          <p:cNvPicPr>
            <a:picLocks noChangeAspect="1"/>
          </p:cNvPicPr>
          <p:nvPr/>
        </p:nvPicPr>
        <p:blipFill>
          <a:blip r:embed="rId4" cstate="screen">
            <a:extLst>
              <a:ext uri="{28A0092B-C50C-407E-A947-70E740481C1C}">
                <a14:useLocalDpi xmlns:a14="http://schemas.microsoft.com/office/drawing/2010/main" val="0"/>
              </a:ext>
            </a:extLst>
          </a:blip>
          <a:srcRect/>
          <a:stretch>
            <a:fillRect/>
          </a:stretch>
        </p:blipFill>
        <p:spPr bwMode="auto">
          <a:xfrm>
            <a:off x="4038600" y="4085935"/>
            <a:ext cx="1066800" cy="6773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TextBox 4"/>
          <p:cNvSpPr txBox="1"/>
          <p:nvPr/>
        </p:nvSpPr>
        <p:spPr>
          <a:xfrm>
            <a:off x="3505200" y="4767991"/>
            <a:ext cx="2133600" cy="276999"/>
          </a:xfrm>
          <a:prstGeom prst="rect">
            <a:avLst/>
          </a:prstGeom>
          <a:noFill/>
        </p:spPr>
        <p:txBody>
          <a:bodyPr wrap="none" rtlCol="0">
            <a:spAutoFit/>
          </a:bodyPr>
          <a:lstStyle/>
          <a:p>
            <a:r>
              <a:rPr lang="en-US" sz="1200">
                <a:solidFill>
                  <a:schemeClr val="bg1"/>
                </a:solidFill>
                <a:latin typeface="Times New Roman" pitchFamily="18" charset="0"/>
                <a:cs typeface="Times New Roman" pitchFamily="18" charset="0"/>
              </a:rPr>
              <a:t>The </a:t>
            </a:r>
            <a:r>
              <a:rPr lang="en-US" sz="1200" dirty="0">
                <a:solidFill>
                  <a:schemeClr val="bg1"/>
                </a:solidFill>
                <a:latin typeface="Times New Roman" pitchFamily="18" charset="0"/>
                <a:cs typeface="Times New Roman" pitchFamily="18" charset="0"/>
              </a:rPr>
              <a:t>Indo-Slovakian Friendship</a:t>
            </a:r>
          </a:p>
        </p:txBody>
      </p:sp>
    </p:spTree>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Rectangle 4">
            <a:extLst>
              <a:ext uri="{FF2B5EF4-FFF2-40B4-BE49-F238E27FC236}">
                <a16:creationId xmlns:a16="http://schemas.microsoft.com/office/drawing/2014/main" id="{1792DDFB-2152-4809-8EE8-DE7130DDBBDC}"/>
              </a:ext>
            </a:extLst>
          </p:cNvPr>
          <p:cNvSpPr>
            <a:spLocks noChangeArrowheads="1"/>
          </p:cNvSpPr>
          <p:nvPr/>
        </p:nvSpPr>
        <p:spPr bwMode="auto">
          <a:xfrm>
            <a:off x="1" y="1200043"/>
            <a:ext cx="9143999" cy="171733"/>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68570" tIns="34285" rIns="68570" bIns="34285" anchor="ct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defTabSz="685828" eaLnBrk="1" fontAlgn="base" hangingPunct="1">
              <a:spcBef>
                <a:spcPct val="0"/>
              </a:spcBef>
              <a:spcAft>
                <a:spcPct val="0"/>
              </a:spcAft>
              <a:defRPr/>
            </a:pPr>
            <a:endParaRPr lang="sk-SK" altLang="sk-SK" sz="1361">
              <a:solidFill>
                <a:srgbClr val="000000"/>
              </a:solidFill>
              <a:latin typeface="Arial" pitchFamily="34" charset="0"/>
              <a:ea typeface="MS Gothic" panose="020B0609070205080204" pitchFamily="49" charset="-128"/>
            </a:endParaRPr>
          </a:p>
        </p:txBody>
      </p:sp>
      <p:sp>
        <p:nvSpPr>
          <p:cNvPr id="82947" name="Rectangle 5">
            <a:extLst>
              <a:ext uri="{FF2B5EF4-FFF2-40B4-BE49-F238E27FC236}">
                <a16:creationId xmlns:a16="http://schemas.microsoft.com/office/drawing/2014/main" id="{21BFC997-EB8B-4C74-ADEB-0ED3FF576288}"/>
              </a:ext>
            </a:extLst>
          </p:cNvPr>
          <p:cNvSpPr>
            <a:spLocks noChangeArrowheads="1"/>
          </p:cNvSpPr>
          <p:nvPr/>
        </p:nvSpPr>
        <p:spPr bwMode="auto">
          <a:xfrm>
            <a:off x="1" y="1371776"/>
            <a:ext cx="9144000" cy="3771657"/>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68570" tIns="34285" rIns="68570" bIns="34285" anchor="ct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algn="ctr" defTabSz="685828" eaLnBrk="1" fontAlgn="base" hangingPunct="1">
              <a:spcBef>
                <a:spcPct val="0"/>
              </a:spcBef>
              <a:spcAft>
                <a:spcPct val="0"/>
              </a:spcAft>
              <a:defRPr/>
            </a:pPr>
            <a:endParaRPr lang="sk-SK" altLang="sk-SK" sz="1361">
              <a:solidFill>
                <a:srgbClr val="000000"/>
              </a:solidFill>
              <a:latin typeface="Arial" pitchFamily="34" charset="0"/>
              <a:ea typeface="MS Gothic" panose="020B0609070205080204" pitchFamily="49" charset="-128"/>
            </a:endParaRPr>
          </a:p>
        </p:txBody>
      </p:sp>
      <p:pic>
        <p:nvPicPr>
          <p:cNvPr id="107524" name="Picture 7" descr="logo_grande">
            <a:hlinkClick r:id="rId2"/>
            <a:extLst>
              <a:ext uri="{FF2B5EF4-FFF2-40B4-BE49-F238E27FC236}">
                <a16:creationId xmlns:a16="http://schemas.microsoft.com/office/drawing/2014/main" id="{80600EAC-0CBE-4692-8DD6-7E9820CD2BA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628929" y="68"/>
            <a:ext cx="3658248" cy="11718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2949" name="Text Box 8">
            <a:extLst>
              <a:ext uri="{FF2B5EF4-FFF2-40B4-BE49-F238E27FC236}">
                <a16:creationId xmlns:a16="http://schemas.microsoft.com/office/drawing/2014/main" id="{F65CA553-50CC-488A-8C45-421310285506}"/>
              </a:ext>
            </a:extLst>
          </p:cNvPr>
          <p:cNvSpPr txBox="1">
            <a:spLocks noChangeArrowheads="1"/>
          </p:cNvSpPr>
          <p:nvPr/>
        </p:nvSpPr>
        <p:spPr bwMode="auto">
          <a:xfrm>
            <a:off x="1142732" y="1429022"/>
            <a:ext cx="6858540" cy="178650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68570" tIns="34285" rIns="68570" bIns="34285">
            <a:spAutoFit/>
          </a:bodyP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algn="ctr" defTabSz="685828" eaLnBrk="1" fontAlgn="base" hangingPunct="1">
              <a:spcBef>
                <a:spcPct val="50000"/>
              </a:spcBef>
              <a:spcAft>
                <a:spcPct val="0"/>
              </a:spcAft>
              <a:defRPr/>
            </a:pPr>
            <a:r>
              <a:rPr lang="es-ES" altLang="sk-SK" sz="4491" b="1">
                <a:solidFill>
                  <a:srgbClr val="000000"/>
                </a:solidFill>
                <a:latin typeface="Kristen ITC" pitchFamily="66" charset="0"/>
                <a:ea typeface="MS Gothic" panose="020B0609070205080204" pitchFamily="49" charset="-128"/>
              </a:rPr>
              <a:t>¿Te ha gustado?</a:t>
            </a:r>
            <a:r>
              <a:rPr lang="es-ES" altLang="sk-SK" sz="3606">
                <a:solidFill>
                  <a:srgbClr val="000000"/>
                </a:solidFill>
                <a:latin typeface="Kristen ITC" pitchFamily="66" charset="0"/>
                <a:ea typeface="MS Gothic" panose="020B0609070205080204" pitchFamily="49" charset="-128"/>
              </a:rPr>
              <a:t> </a:t>
            </a:r>
            <a:br>
              <a:rPr lang="es-ES" altLang="sk-SK" sz="3606">
                <a:solidFill>
                  <a:srgbClr val="000000"/>
                </a:solidFill>
                <a:latin typeface="Kristen ITC" pitchFamily="66" charset="0"/>
                <a:ea typeface="MS Gothic" panose="020B0609070205080204" pitchFamily="49" charset="-128"/>
              </a:rPr>
            </a:br>
            <a:r>
              <a:rPr lang="es-ES" altLang="sk-SK" sz="3334">
                <a:solidFill>
                  <a:srgbClr val="000000"/>
                </a:solidFill>
                <a:latin typeface="Kristen ITC" pitchFamily="66" charset="0"/>
                <a:ea typeface="MS Gothic" panose="020B0609070205080204" pitchFamily="49" charset="-128"/>
              </a:rPr>
              <a:t>Puedes ver más entrando </a:t>
            </a:r>
            <a:br>
              <a:rPr lang="es-ES" altLang="sk-SK" sz="3334">
                <a:solidFill>
                  <a:srgbClr val="000000"/>
                </a:solidFill>
                <a:latin typeface="Kristen ITC" pitchFamily="66" charset="0"/>
                <a:ea typeface="MS Gothic" panose="020B0609070205080204" pitchFamily="49" charset="-128"/>
              </a:rPr>
            </a:br>
            <a:r>
              <a:rPr lang="es-ES" altLang="sk-SK" sz="3334" b="1">
                <a:solidFill>
                  <a:srgbClr val="40F903"/>
                </a:solidFill>
                <a:latin typeface="Kristen ITC" pitchFamily="66" charset="0"/>
                <a:ea typeface="MS Gothic" panose="020B0609070205080204" pitchFamily="49" charset="-128"/>
                <a:hlinkClick r:id="rId2"/>
              </a:rPr>
              <a:t>Aquí</a:t>
            </a:r>
            <a:endParaRPr lang="es-ES" altLang="sk-SK" sz="3334" b="1">
              <a:solidFill>
                <a:srgbClr val="40F903"/>
              </a:solidFill>
              <a:latin typeface="Kristen ITC" pitchFamily="66" charset="0"/>
              <a:ea typeface="MS Gothic" panose="020B0609070205080204" pitchFamily="49" charset="-128"/>
            </a:endParaRPr>
          </a:p>
        </p:txBody>
      </p:sp>
      <p:sp>
        <p:nvSpPr>
          <p:cNvPr id="82950" name="Text Box 11">
            <a:extLst>
              <a:ext uri="{FF2B5EF4-FFF2-40B4-BE49-F238E27FC236}">
                <a16:creationId xmlns:a16="http://schemas.microsoft.com/office/drawing/2014/main" id="{0290CE31-9C27-4F06-81B3-9FEA9E11C781}"/>
              </a:ext>
            </a:extLst>
          </p:cNvPr>
          <p:cNvSpPr txBox="1">
            <a:spLocks noChangeArrowheads="1"/>
          </p:cNvSpPr>
          <p:nvPr/>
        </p:nvSpPr>
        <p:spPr bwMode="auto">
          <a:xfrm>
            <a:off x="1436513" y="3522226"/>
            <a:ext cx="2000318" cy="1430446"/>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68570" tIns="34285" rIns="68570" bIns="34285">
            <a:spAutoFit/>
          </a:bodyP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algn="ctr" defTabSz="685828" eaLnBrk="1" fontAlgn="base" hangingPunct="1">
              <a:spcBef>
                <a:spcPct val="50000"/>
              </a:spcBef>
              <a:spcAft>
                <a:spcPct val="0"/>
              </a:spcAft>
              <a:defRPr/>
            </a:pPr>
            <a:r>
              <a:rPr lang="es-ES_tradnl" altLang="sk-SK" sz="1361" b="1">
                <a:solidFill>
                  <a:srgbClr val="000000"/>
                </a:solidFill>
                <a:latin typeface="Kristen ITC" pitchFamily="66" charset="0"/>
                <a:ea typeface="MS Gothic" panose="020B0609070205080204" pitchFamily="49" charset="-128"/>
              </a:rPr>
              <a:t>Además puedes recibir powerpoints en tu correo electrónico suscribiéndote aquí:</a:t>
            </a:r>
            <a:r>
              <a:rPr lang="es-ES_tradnl" altLang="sk-SK" sz="1361" b="1">
                <a:solidFill>
                  <a:srgbClr val="0066FF"/>
                </a:solidFill>
                <a:latin typeface="Arial" pitchFamily="34" charset="0"/>
                <a:ea typeface="MS Gothic" panose="020B0609070205080204" pitchFamily="49" charset="-128"/>
              </a:rPr>
              <a:t> </a:t>
            </a:r>
          </a:p>
          <a:p>
            <a:pPr defTabSz="685828" eaLnBrk="1" fontAlgn="base" hangingPunct="1">
              <a:spcBef>
                <a:spcPct val="50000"/>
              </a:spcBef>
              <a:spcAft>
                <a:spcPct val="0"/>
              </a:spcAft>
              <a:defRPr/>
            </a:pPr>
            <a:endParaRPr lang="es-ES" altLang="sk-SK" sz="1361" b="1">
              <a:solidFill>
                <a:srgbClr val="0066FF"/>
              </a:solidFill>
              <a:latin typeface="Arial" pitchFamily="34" charset="0"/>
              <a:ea typeface="MS Gothic" panose="020B0609070205080204" pitchFamily="49" charset="-128"/>
            </a:endParaRPr>
          </a:p>
        </p:txBody>
      </p:sp>
      <p:pic>
        <p:nvPicPr>
          <p:cNvPr id="107527" name="Picture 10" descr="email">
            <a:hlinkClick r:id="rId4"/>
            <a:extLst>
              <a:ext uri="{FF2B5EF4-FFF2-40B4-BE49-F238E27FC236}">
                <a16:creationId xmlns:a16="http://schemas.microsoft.com/office/drawing/2014/main" id="{3D44D185-5B1F-4ED2-9525-4C4949D83F59}"/>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278218" y="3254365"/>
            <a:ext cx="1771339" cy="17713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28" name="Picture 17" descr="flechas-8">
            <a:extLst>
              <a:ext uri="{FF2B5EF4-FFF2-40B4-BE49-F238E27FC236}">
                <a16:creationId xmlns:a16="http://schemas.microsoft.com/office/drawing/2014/main" id="{365CC817-0C19-4001-8C8A-601F6093290E}"/>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3436833" y="3698279"/>
            <a:ext cx="914832" cy="7430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29" name="Picture 21" descr="facebook-icon">
            <a:hlinkClick r:id="rId7"/>
            <a:extLst>
              <a:ext uri="{FF2B5EF4-FFF2-40B4-BE49-F238E27FC236}">
                <a16:creationId xmlns:a16="http://schemas.microsoft.com/office/drawing/2014/main" id="{EC81F704-4946-4992-96A1-2F386CEACED7}"/>
              </a:ext>
            </a:extLst>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1142732" y="2229365"/>
            <a:ext cx="399631" cy="3996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30" name="Picture 22" descr="twitter-icon">
            <a:hlinkClick r:id="rId9"/>
            <a:extLst>
              <a:ext uri="{FF2B5EF4-FFF2-40B4-BE49-F238E27FC236}">
                <a16:creationId xmlns:a16="http://schemas.microsoft.com/office/drawing/2014/main" id="{209F16BF-B9B7-4B53-BF30-D1910E9A2570}"/>
              </a:ext>
            </a:extLst>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1142732" y="2628997"/>
            <a:ext cx="399631" cy="3996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31" name="Picture 23" descr="Web-Google-plus-Metro-icon">
            <a:hlinkClick r:id="rId11"/>
            <a:extLst>
              <a:ext uri="{FF2B5EF4-FFF2-40B4-BE49-F238E27FC236}">
                <a16:creationId xmlns:a16="http://schemas.microsoft.com/office/drawing/2014/main" id="{2C2F9F5B-F705-4117-B8A0-2D04EA00A7DE}"/>
              </a:ext>
            </a:extLst>
          </p:cNvPr>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1142732" y="3028628"/>
            <a:ext cx="399631" cy="400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32" name="Picture 24" descr="vkontakte-256">
            <a:hlinkClick r:id="rId13"/>
            <a:extLst>
              <a:ext uri="{FF2B5EF4-FFF2-40B4-BE49-F238E27FC236}">
                <a16:creationId xmlns:a16="http://schemas.microsoft.com/office/drawing/2014/main" id="{B639A327-17C4-49BC-BCC5-2F8C67908D72}"/>
              </a:ext>
            </a:extLst>
          </p:cNvPr>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1142732" y="3429340"/>
            <a:ext cx="399631" cy="3996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 name="Text">
            <a:extLst>
              <a:ext uri="{FF2B5EF4-FFF2-40B4-BE49-F238E27FC236}">
                <a16:creationId xmlns:a16="http://schemas.microsoft.com/office/drawing/2014/main" id="{3D7F23E1-6E88-4F8A-9D9E-D192894DB8B1}"/>
              </a:ext>
            </a:extLst>
          </p:cNvPr>
          <p:cNvSpPr/>
          <p:nvPr/>
        </p:nvSpPr>
        <p:spPr>
          <a:xfrm>
            <a:off x="6815251" y="4079585"/>
            <a:ext cx="1566297" cy="435555"/>
          </a:xfrm>
          <a:prstGeom prst="rect">
            <a:avLst/>
          </a:prstGeom>
          <a:noFill/>
        </p:spPr>
        <p:txBody>
          <a:bodyPr lIns="68502" tIns="34252" rIns="68502" bIns="34252">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defTabSz="685117">
              <a:defRPr/>
            </a:pPr>
            <a:r>
              <a:rPr lang="sk-SK" sz="2381" b="1" spc="37">
                <a:ln w="11430"/>
                <a:solidFill>
                  <a:srgbClr val="0033CC"/>
                </a:solidFill>
                <a:effectLst>
                  <a:outerShdw blurRad="76200" dist="50800" dir="5400000" algn="tl" rotWithShape="0">
                    <a:srgbClr val="000000">
                      <a:alpha val="65000"/>
                    </a:srgbClr>
                  </a:outerShdw>
                </a:effectLst>
                <a:latin typeface="Castanet" pitchFamily="2" charset="0"/>
                <a:ea typeface="MS Gothic" panose="020B0609070205080204" pitchFamily="49" charset="-128"/>
                <a:cs typeface="Arial"/>
              </a:rPr>
              <a:t>F I N</a:t>
            </a:r>
          </a:p>
        </p:txBody>
      </p:sp>
      <p:sp>
        <p:nvSpPr>
          <p:cNvPr id="19" name="Ovál">
            <a:extLst>
              <a:ext uri="{FF2B5EF4-FFF2-40B4-BE49-F238E27FC236}">
                <a16:creationId xmlns:a16="http://schemas.microsoft.com/office/drawing/2014/main" id="{F5914AEA-BD40-4A3B-B139-4556BFE24B08}"/>
              </a:ext>
            </a:extLst>
          </p:cNvPr>
          <p:cNvSpPr/>
          <p:nvPr/>
        </p:nvSpPr>
        <p:spPr>
          <a:xfrm>
            <a:off x="6613552" y="3986728"/>
            <a:ext cx="1970075" cy="624289"/>
          </a:xfrm>
          <a:prstGeom prst="ellipse">
            <a:avLst/>
          </a:prstGeom>
          <a:noFill/>
          <a:ln w="25400" cap="flat" cmpd="sng" algn="ctr">
            <a:solidFill>
              <a:srgbClr val="1F497D">
                <a:lumMod val="40000"/>
                <a:lumOff val="60000"/>
              </a:srgbClr>
            </a:solidFill>
            <a:prstDash val="solid"/>
          </a:ln>
          <a:effectLst/>
        </p:spPr>
        <p:txBody>
          <a:bodyPr lIns="68502" tIns="34252" rIns="68502" bIns="34252" anchor="ctr"/>
          <a:lstStyle/>
          <a:p>
            <a:pPr algn="ctr" defTabSz="685117">
              <a:defRPr/>
            </a:pPr>
            <a:endParaRPr lang="sk-SK" sz="1361" kern="0">
              <a:solidFill>
                <a:prstClr val="white"/>
              </a:solidFill>
              <a:latin typeface="Calibri"/>
              <a:ea typeface="MS Gothic" panose="020B0609070205080204" pitchFamily="49" charset="-128"/>
              <a:cs typeface="Arial"/>
            </a:endParaRPr>
          </a:p>
        </p:txBody>
      </p:sp>
      <p:sp>
        <p:nvSpPr>
          <p:cNvPr id="20" name="Ukončenie">
            <a:hlinkClick r:id="" action="ppaction://hlinkshowjump?jump=endshow" highlightClick="1"/>
            <a:extLst>
              <a:ext uri="{FF2B5EF4-FFF2-40B4-BE49-F238E27FC236}">
                <a16:creationId xmlns:a16="http://schemas.microsoft.com/office/drawing/2014/main" id="{EF18DFF2-6713-4D9E-805D-6FC25A8A6319}"/>
              </a:ext>
            </a:extLst>
          </p:cNvPr>
          <p:cNvSpPr/>
          <p:nvPr/>
        </p:nvSpPr>
        <p:spPr>
          <a:xfrm>
            <a:off x="6526066" y="3866836"/>
            <a:ext cx="2145049" cy="864068"/>
          </a:xfrm>
          <a:prstGeom prst="actionButtonBlank">
            <a:avLst/>
          </a:prstGeom>
          <a:noFill/>
          <a:ln w="25400" cap="flat" cmpd="sng" algn="ctr">
            <a:noFill/>
            <a:prstDash val="solid"/>
          </a:ln>
          <a:effectLst/>
        </p:spPr>
        <p:txBody>
          <a:bodyPr lIns="68502" tIns="34252" rIns="68502" bIns="34252" anchor="ctr"/>
          <a:lstStyle/>
          <a:p>
            <a:pPr algn="ctr" defTabSz="685117">
              <a:defRPr/>
            </a:pPr>
            <a:endParaRPr lang="sk-SK" sz="1361" kern="0">
              <a:solidFill>
                <a:prstClr val="white"/>
              </a:solidFill>
              <a:latin typeface="Calibri"/>
              <a:ea typeface="MS Gothic" panose="020B0609070205080204" pitchFamily="49" charset="-128"/>
              <a:cs typeface="Arial"/>
            </a:endParaRPr>
          </a:p>
        </p:txBody>
      </p:sp>
    </p:spTree>
  </p:cSld>
  <p:clrMapOvr>
    <a:masterClrMapping/>
  </p:clrMapOvr>
  <mc:AlternateContent xmlns:mc="http://schemas.openxmlformats.org/markup-compatibility/2006">
    <mc:Choice xmlns:p14="http://schemas.microsoft.com/office/powerpoint/2010/main" Requires="p14">
      <p:transition spd="slow" p14:dur="2000">
        <p:fade/>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16" fill="hold" grpId="0" nodeType="afterEffect">
                                  <p:stCondLst>
                                    <p:cond delay="1000"/>
                                  </p:stCondLst>
                                  <p:childTnLst>
                                    <p:set>
                                      <p:cBhvr>
                                        <p:cTn id="6" dur="1" fill="hold">
                                          <p:stCondLst>
                                            <p:cond delay="0"/>
                                          </p:stCondLst>
                                        </p:cTn>
                                        <p:tgtEl>
                                          <p:spTgt spid="19"/>
                                        </p:tgtEl>
                                        <p:attrNameLst>
                                          <p:attrName>style.visibility</p:attrName>
                                        </p:attrNameLst>
                                      </p:cBhvr>
                                      <p:to>
                                        <p:strVal val="visible"/>
                                      </p:to>
                                    </p:set>
                                    <p:anim calcmode="lin" valueType="num">
                                      <p:cBhvr>
                                        <p:cTn id="7" dur="1000" fill="hold"/>
                                        <p:tgtEl>
                                          <p:spTgt spid="19"/>
                                        </p:tgtEl>
                                        <p:attrNameLst>
                                          <p:attrName>ppt_w</p:attrName>
                                        </p:attrNameLst>
                                      </p:cBhvr>
                                      <p:tavLst>
                                        <p:tav tm="0">
                                          <p:val>
                                            <p:fltVal val="0"/>
                                          </p:val>
                                        </p:tav>
                                        <p:tav tm="100000">
                                          <p:val>
                                            <p:strVal val="#ppt_w"/>
                                          </p:val>
                                        </p:tav>
                                      </p:tavLst>
                                    </p:anim>
                                    <p:anim calcmode="lin" valueType="num">
                                      <p:cBhvr>
                                        <p:cTn id="8" dur="1000" fill="hold"/>
                                        <p:tgtEl>
                                          <p:spTgt spid="19"/>
                                        </p:tgtEl>
                                        <p:attrNameLst>
                                          <p:attrName>ppt_h</p:attrName>
                                        </p:attrNameLst>
                                      </p:cBhvr>
                                      <p:tavLst>
                                        <p:tav tm="0">
                                          <p:val>
                                            <p:fltVal val="0"/>
                                          </p:val>
                                        </p:tav>
                                        <p:tav tm="100000">
                                          <p:val>
                                            <p:strVal val="#ppt_h"/>
                                          </p:val>
                                        </p:tav>
                                      </p:tavLst>
                                    </p:anim>
                                  </p:childTnLst>
                                </p:cTn>
                              </p:par>
                              <p:par>
                                <p:cTn id="9" presetID="23" presetClass="entr" presetSubtype="16" fill="hold" nodeType="withEffect">
                                  <p:stCondLst>
                                    <p:cond delay="1500"/>
                                  </p:stCondLst>
                                  <p:childTnLst>
                                    <p:set>
                                      <p:cBhvr>
                                        <p:cTn id="10" dur="1" fill="hold">
                                          <p:stCondLst>
                                            <p:cond delay="0"/>
                                          </p:stCondLst>
                                        </p:cTn>
                                        <p:tgtEl>
                                          <p:spTgt spid="16"/>
                                        </p:tgtEl>
                                        <p:attrNameLst>
                                          <p:attrName>style.visibility</p:attrName>
                                        </p:attrNameLst>
                                      </p:cBhvr>
                                      <p:to>
                                        <p:strVal val="visible"/>
                                      </p:to>
                                    </p:set>
                                    <p:anim calcmode="lin" valueType="num">
                                      <p:cBhvr>
                                        <p:cTn id="11" dur="1000" fill="hold"/>
                                        <p:tgtEl>
                                          <p:spTgt spid="16"/>
                                        </p:tgtEl>
                                        <p:attrNameLst>
                                          <p:attrName>ppt_w</p:attrName>
                                        </p:attrNameLst>
                                      </p:cBhvr>
                                      <p:tavLst>
                                        <p:tav tm="0">
                                          <p:val>
                                            <p:fltVal val="0"/>
                                          </p:val>
                                        </p:tav>
                                        <p:tav tm="100000">
                                          <p:val>
                                            <p:strVal val="#ppt_w"/>
                                          </p:val>
                                        </p:tav>
                                      </p:tavLst>
                                    </p:anim>
                                    <p:anim calcmode="lin" valueType="num">
                                      <p:cBhvr>
                                        <p:cTn id="12" dur="1000" fill="hold"/>
                                        <p:tgtEl>
                                          <p:spTgt spid="16"/>
                                        </p:tgtEl>
                                        <p:attrNameLst>
                                          <p:attrName>ppt_h</p:attrName>
                                        </p:attrNameLst>
                                      </p:cBhvr>
                                      <p:tavLst>
                                        <p:tav tm="0">
                                          <p:val>
                                            <p:fltVal val="0"/>
                                          </p:val>
                                        </p:tav>
                                        <p:tav tm="100000">
                                          <p:val>
                                            <p:strVal val="#ppt_h"/>
                                          </p:val>
                                        </p:tav>
                                      </p:tavLst>
                                    </p:anim>
                                  </p:childTnLst>
                                </p:cTn>
                              </p:par>
                              <p:par>
                                <p:cTn id="13" presetID="10" presetClass="entr" presetSubtype="0" fill="hold" grpId="0" nodeType="withEffect" nodePh="1">
                                  <p:stCondLst>
                                    <p:cond delay="500"/>
                                  </p:stCondLst>
                                  <p:endCondLst>
                                    <p:cond evt="begin" delay="0">
                                      <p:tn val="13"/>
                                    </p:cond>
                                  </p:endCondLst>
                                  <p:childTnLst>
                                    <p:set>
                                      <p:cBhvr>
                                        <p:cTn id="14" dur="1" fill="hold">
                                          <p:stCondLst>
                                            <p:cond delay="0"/>
                                          </p:stCondLst>
                                        </p:cTn>
                                        <p:tgtEl>
                                          <p:spTgt spid="20"/>
                                        </p:tgtEl>
                                        <p:attrNameLst>
                                          <p:attrName>style.visibility</p:attrName>
                                        </p:attrNameLst>
                                      </p:cBhvr>
                                      <p:to>
                                        <p:strVal val="visible"/>
                                      </p:to>
                                    </p:set>
                                    <p:animEffect transition="in" filter="fade">
                                      <p:cBhvr>
                                        <p:cTn id="15" dur="10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P spid="20" grpId="0"/>
    </p:bldLst>
  </p:timing>
</p:sld>
</file>

<file path=ppt/theme/theme1.xml><?xml version="1.0" encoding="utf-8"?>
<a:theme xmlns:a="http://schemas.openxmlformats.org/drawingml/2006/main" name="TC. NORWAY">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4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Motív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TC. NORWAY</Template>
  <TotalTime>0</TotalTime>
  <Words>448</Words>
  <Application>Microsoft Office PowerPoint</Application>
  <PresentationFormat>Prezentácia na obrazovke (16:9)</PresentationFormat>
  <Paragraphs>69</Paragraphs>
  <Slides>48</Slides>
  <Notes>0</Notes>
  <HiddenSlides>0</HiddenSlides>
  <MMClips>0</MMClips>
  <ScaleCrop>false</ScaleCrop>
  <HeadingPairs>
    <vt:vector size="6" baseType="variant">
      <vt:variant>
        <vt:lpstr>Použité písma</vt:lpstr>
      </vt:variant>
      <vt:variant>
        <vt:i4>8</vt:i4>
      </vt:variant>
      <vt:variant>
        <vt:lpstr>Motív</vt:lpstr>
      </vt:variant>
      <vt:variant>
        <vt:i4>2</vt:i4>
      </vt:variant>
      <vt:variant>
        <vt:lpstr>Nadpisy snímok</vt:lpstr>
      </vt:variant>
      <vt:variant>
        <vt:i4>48</vt:i4>
      </vt:variant>
    </vt:vector>
  </HeadingPairs>
  <TitlesOfParts>
    <vt:vector size="58" baseType="lpstr">
      <vt:lpstr>Arial</vt:lpstr>
      <vt:lpstr>Kristen ITC</vt:lpstr>
      <vt:lpstr>Artistik CE</vt:lpstr>
      <vt:lpstr>Times New Roman</vt:lpstr>
      <vt:lpstr>BarbeTEE</vt:lpstr>
      <vt:lpstr>Calibri</vt:lpstr>
      <vt:lpstr>Wingdings</vt:lpstr>
      <vt:lpstr>Castanet</vt:lpstr>
      <vt:lpstr>TC. NORWAY</vt:lpstr>
      <vt:lpstr>4_Diseño predeterminado</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
  <cp:lastModifiedBy/>
  <cp:revision>15</cp:revision>
  <dcterms:created xsi:type="dcterms:W3CDTF">2017-07-06T02:34:51Z</dcterms:created>
  <dcterms:modified xsi:type="dcterms:W3CDTF">2020-03-07T18:38:46Z</dcterms:modified>
</cp:coreProperties>
</file>