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7.xml" ContentType="application/vnd.openxmlformats-officedocument.theme+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theme/theme8.xml" ContentType="application/vnd.openxmlformats-officedocument.theme+xml"/>
  <Override PartName="/ppt/slideLayouts/slideLayout89.xml" ContentType="application/vnd.openxmlformats-officedocument.presentationml.slideLayout+xml"/>
  <Override PartName="/ppt/theme/theme9.xml" ContentType="application/vnd.openxmlformats-officedocument.theme+xml"/>
  <Override PartName="/ppt/theme/theme10.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2" r:id="rId2"/>
    <p:sldMasterId id="2147483696" r:id="rId3"/>
    <p:sldMasterId id="2147483732" r:id="rId4"/>
    <p:sldMasterId id="2147483744" r:id="rId5"/>
    <p:sldMasterId id="2147483756" r:id="rId6"/>
    <p:sldMasterId id="2147483768" r:id="rId7"/>
    <p:sldMasterId id="2147483780" r:id="rId8"/>
    <p:sldMasterId id="2147483792" r:id="rId9"/>
  </p:sldMasterIdLst>
  <p:notesMasterIdLst>
    <p:notesMasterId r:id="rId74"/>
  </p:notesMasterIdLst>
  <p:sldIdLst>
    <p:sldId id="410" r:id="rId10"/>
    <p:sldId id="523" r:id="rId11"/>
    <p:sldId id="528" r:id="rId12"/>
    <p:sldId id="526" r:id="rId13"/>
    <p:sldId id="529" r:id="rId14"/>
    <p:sldId id="524" r:id="rId15"/>
    <p:sldId id="553" r:id="rId16"/>
    <p:sldId id="555" r:id="rId17"/>
    <p:sldId id="563" r:id="rId18"/>
    <p:sldId id="559" r:id="rId19"/>
    <p:sldId id="550" r:id="rId20"/>
    <p:sldId id="540" r:id="rId21"/>
    <p:sldId id="510" r:id="rId22"/>
    <p:sldId id="511" r:id="rId23"/>
    <p:sldId id="512" r:id="rId24"/>
    <p:sldId id="513" r:id="rId25"/>
    <p:sldId id="514" r:id="rId26"/>
    <p:sldId id="515" r:id="rId27"/>
    <p:sldId id="521" r:id="rId28"/>
    <p:sldId id="489" r:id="rId29"/>
    <p:sldId id="522" r:id="rId30"/>
    <p:sldId id="490" r:id="rId31"/>
    <p:sldId id="492" r:id="rId32"/>
    <p:sldId id="493" r:id="rId33"/>
    <p:sldId id="494" r:id="rId34"/>
    <p:sldId id="496" r:id="rId35"/>
    <p:sldId id="516" r:id="rId36"/>
    <p:sldId id="517" r:id="rId37"/>
    <p:sldId id="518" r:id="rId38"/>
    <p:sldId id="519" r:id="rId39"/>
    <p:sldId id="520" r:id="rId40"/>
    <p:sldId id="543" r:id="rId41"/>
    <p:sldId id="544" r:id="rId42"/>
    <p:sldId id="498" r:id="rId43"/>
    <p:sldId id="549" r:id="rId44"/>
    <p:sldId id="530" r:id="rId45"/>
    <p:sldId id="531" r:id="rId46"/>
    <p:sldId id="533" r:id="rId47"/>
    <p:sldId id="534" r:id="rId48"/>
    <p:sldId id="556" r:id="rId49"/>
    <p:sldId id="558" r:id="rId50"/>
    <p:sldId id="541" r:id="rId51"/>
    <p:sldId id="542" r:id="rId52"/>
    <p:sldId id="502" r:id="rId53"/>
    <p:sldId id="499" r:id="rId54"/>
    <p:sldId id="501" r:id="rId55"/>
    <p:sldId id="503" r:id="rId56"/>
    <p:sldId id="504" r:id="rId57"/>
    <p:sldId id="495" r:id="rId58"/>
    <p:sldId id="500" r:id="rId59"/>
    <p:sldId id="505" r:id="rId60"/>
    <p:sldId id="508" r:id="rId61"/>
    <p:sldId id="506" r:id="rId62"/>
    <p:sldId id="551" r:id="rId63"/>
    <p:sldId id="536" r:id="rId64"/>
    <p:sldId id="507" r:id="rId65"/>
    <p:sldId id="537" r:id="rId66"/>
    <p:sldId id="539" r:id="rId67"/>
    <p:sldId id="562" r:id="rId68"/>
    <p:sldId id="547" r:id="rId69"/>
    <p:sldId id="535" r:id="rId70"/>
    <p:sldId id="548" r:id="rId71"/>
    <p:sldId id="482" r:id="rId72"/>
    <p:sldId id="564" r:id="rId73"/>
  </p:sldIdLst>
  <p:sldSz cx="10801350" cy="6516688"/>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d9tXtC98Qr/qrlbCKBYBoQ==" hashData="YCWKipO3nON897TeIJR4gcFvh28="/>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FF00FF"/>
    <a:srgbClr val="00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7" autoAdjust="0"/>
    <p:restoredTop sz="94627" autoAdjust="0"/>
  </p:normalViewPr>
  <p:slideViewPr>
    <p:cSldViewPr>
      <p:cViewPr>
        <p:scale>
          <a:sx n="30" d="100"/>
          <a:sy n="30" d="100"/>
        </p:scale>
        <p:origin x="-1110" y="-342"/>
      </p:cViewPr>
      <p:guideLst>
        <p:guide orient="horz" pos="2053"/>
        <p:guide pos="3402"/>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17.xml"/><Relationship Id="rId21" Type="http://schemas.openxmlformats.org/officeDocument/2006/relationships/slide" Target="slides/slide12.xml"/><Relationship Id="rId42" Type="http://schemas.openxmlformats.org/officeDocument/2006/relationships/slide" Target="slides/slide33.xml"/><Relationship Id="rId47" Type="http://schemas.openxmlformats.org/officeDocument/2006/relationships/slide" Target="slides/slide38.xml"/><Relationship Id="rId63" Type="http://schemas.openxmlformats.org/officeDocument/2006/relationships/slide" Target="slides/slide54.xml"/><Relationship Id="rId68" Type="http://schemas.openxmlformats.org/officeDocument/2006/relationships/slide" Target="slides/slide59.xml"/><Relationship Id="rId16" Type="http://schemas.openxmlformats.org/officeDocument/2006/relationships/slide" Target="slides/slide7.xml"/><Relationship Id="rId11" Type="http://schemas.openxmlformats.org/officeDocument/2006/relationships/slide" Target="slides/slide2.xml"/><Relationship Id="rId24" Type="http://schemas.openxmlformats.org/officeDocument/2006/relationships/slide" Target="slides/slide15.xml"/><Relationship Id="rId32" Type="http://schemas.openxmlformats.org/officeDocument/2006/relationships/slide" Target="slides/slide23.xml"/><Relationship Id="rId37" Type="http://schemas.openxmlformats.org/officeDocument/2006/relationships/slide" Target="slides/slide28.xml"/><Relationship Id="rId40" Type="http://schemas.openxmlformats.org/officeDocument/2006/relationships/slide" Target="slides/slide31.xml"/><Relationship Id="rId45" Type="http://schemas.openxmlformats.org/officeDocument/2006/relationships/slide" Target="slides/slide36.xml"/><Relationship Id="rId53" Type="http://schemas.openxmlformats.org/officeDocument/2006/relationships/slide" Target="slides/slide44.xml"/><Relationship Id="rId58" Type="http://schemas.openxmlformats.org/officeDocument/2006/relationships/slide" Target="slides/slide49.xml"/><Relationship Id="rId66" Type="http://schemas.openxmlformats.org/officeDocument/2006/relationships/slide" Target="slides/slide57.xml"/><Relationship Id="rId74" Type="http://schemas.openxmlformats.org/officeDocument/2006/relationships/notesMaster" Target="notesMasters/notesMaster1.xml"/><Relationship Id="rId5" Type="http://schemas.openxmlformats.org/officeDocument/2006/relationships/slideMaster" Target="slideMasters/slideMaster5.xml"/><Relationship Id="rId61" Type="http://schemas.openxmlformats.org/officeDocument/2006/relationships/slide" Target="slides/slide52.xml"/><Relationship Id="rId19" Type="http://schemas.openxmlformats.org/officeDocument/2006/relationships/slide" Target="slides/slide10.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slide" Target="slides/slide18.xml"/><Relationship Id="rId30" Type="http://schemas.openxmlformats.org/officeDocument/2006/relationships/slide" Target="slides/slide21.xml"/><Relationship Id="rId35" Type="http://schemas.openxmlformats.org/officeDocument/2006/relationships/slide" Target="slides/slide26.xml"/><Relationship Id="rId43" Type="http://schemas.openxmlformats.org/officeDocument/2006/relationships/slide" Target="slides/slide34.xml"/><Relationship Id="rId48" Type="http://schemas.openxmlformats.org/officeDocument/2006/relationships/slide" Target="slides/slide39.xml"/><Relationship Id="rId56" Type="http://schemas.openxmlformats.org/officeDocument/2006/relationships/slide" Target="slides/slide47.xml"/><Relationship Id="rId64" Type="http://schemas.openxmlformats.org/officeDocument/2006/relationships/slide" Target="slides/slide55.xml"/><Relationship Id="rId69" Type="http://schemas.openxmlformats.org/officeDocument/2006/relationships/slide" Target="slides/slide60.xml"/><Relationship Id="rId77" Type="http://schemas.openxmlformats.org/officeDocument/2006/relationships/theme" Target="theme/theme1.xml"/><Relationship Id="rId8" Type="http://schemas.openxmlformats.org/officeDocument/2006/relationships/slideMaster" Target="slideMasters/slideMaster8.xml"/><Relationship Id="rId51" Type="http://schemas.openxmlformats.org/officeDocument/2006/relationships/slide" Target="slides/slide42.xml"/><Relationship Id="rId72" Type="http://schemas.openxmlformats.org/officeDocument/2006/relationships/slide" Target="slides/slide63.xml"/><Relationship Id="rId3" Type="http://schemas.openxmlformats.org/officeDocument/2006/relationships/slideMaster" Target="slideMasters/slideMaster3.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slide" Target="slides/slide16.xml"/><Relationship Id="rId33" Type="http://schemas.openxmlformats.org/officeDocument/2006/relationships/slide" Target="slides/slide24.xml"/><Relationship Id="rId38" Type="http://schemas.openxmlformats.org/officeDocument/2006/relationships/slide" Target="slides/slide29.xml"/><Relationship Id="rId46" Type="http://schemas.openxmlformats.org/officeDocument/2006/relationships/slide" Target="slides/slide37.xml"/><Relationship Id="rId59" Type="http://schemas.openxmlformats.org/officeDocument/2006/relationships/slide" Target="slides/slide50.xml"/><Relationship Id="rId67" Type="http://schemas.openxmlformats.org/officeDocument/2006/relationships/slide" Target="slides/slide58.xml"/><Relationship Id="rId20" Type="http://schemas.openxmlformats.org/officeDocument/2006/relationships/slide" Target="slides/slide11.xml"/><Relationship Id="rId41" Type="http://schemas.openxmlformats.org/officeDocument/2006/relationships/slide" Target="slides/slide32.xml"/><Relationship Id="rId54" Type="http://schemas.openxmlformats.org/officeDocument/2006/relationships/slide" Target="slides/slide45.xml"/><Relationship Id="rId62" Type="http://schemas.openxmlformats.org/officeDocument/2006/relationships/slide" Target="slides/slide53.xml"/><Relationship Id="rId70" Type="http://schemas.openxmlformats.org/officeDocument/2006/relationships/slide" Target="slides/slide61.xml"/><Relationship Id="rId75"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6.xml"/><Relationship Id="rId23" Type="http://schemas.openxmlformats.org/officeDocument/2006/relationships/slide" Target="slides/slide14.xml"/><Relationship Id="rId28" Type="http://schemas.openxmlformats.org/officeDocument/2006/relationships/slide" Target="slides/slide19.xml"/><Relationship Id="rId36" Type="http://schemas.openxmlformats.org/officeDocument/2006/relationships/slide" Target="slides/slide27.xml"/><Relationship Id="rId49" Type="http://schemas.openxmlformats.org/officeDocument/2006/relationships/slide" Target="slides/slide40.xml"/><Relationship Id="rId57" Type="http://schemas.openxmlformats.org/officeDocument/2006/relationships/slide" Target="slides/slide48.xml"/><Relationship Id="rId10" Type="http://schemas.openxmlformats.org/officeDocument/2006/relationships/slide" Target="slides/slide1.xml"/><Relationship Id="rId31" Type="http://schemas.openxmlformats.org/officeDocument/2006/relationships/slide" Target="slides/slide22.xml"/><Relationship Id="rId44" Type="http://schemas.openxmlformats.org/officeDocument/2006/relationships/slide" Target="slides/slide35.xml"/><Relationship Id="rId52" Type="http://schemas.openxmlformats.org/officeDocument/2006/relationships/slide" Target="slides/slide43.xml"/><Relationship Id="rId60" Type="http://schemas.openxmlformats.org/officeDocument/2006/relationships/slide" Target="slides/slide51.xml"/><Relationship Id="rId65" Type="http://schemas.openxmlformats.org/officeDocument/2006/relationships/slide" Target="slides/slide56.xml"/><Relationship Id="rId73" Type="http://schemas.openxmlformats.org/officeDocument/2006/relationships/slide" Target="slides/slide64.xml"/><Relationship Id="rId78"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Master" Target="slideMasters/slideMaster9.xml"/><Relationship Id="rId13" Type="http://schemas.openxmlformats.org/officeDocument/2006/relationships/slide" Target="slides/slide4.xml"/><Relationship Id="rId18" Type="http://schemas.openxmlformats.org/officeDocument/2006/relationships/slide" Target="slides/slide9.xml"/><Relationship Id="rId39" Type="http://schemas.openxmlformats.org/officeDocument/2006/relationships/slide" Target="slides/slide30.xml"/><Relationship Id="rId34" Type="http://schemas.openxmlformats.org/officeDocument/2006/relationships/slide" Target="slides/slide25.xml"/><Relationship Id="rId50" Type="http://schemas.openxmlformats.org/officeDocument/2006/relationships/slide" Target="slides/slide41.xml"/><Relationship Id="rId55" Type="http://schemas.openxmlformats.org/officeDocument/2006/relationships/slide" Target="slides/slide46.xml"/><Relationship Id="rId76" Type="http://schemas.openxmlformats.org/officeDocument/2006/relationships/viewProps" Target="viewProps.xml"/><Relationship Id="rId7" Type="http://schemas.openxmlformats.org/officeDocument/2006/relationships/slideMaster" Target="slideMasters/slideMaster7.xml"/><Relationship Id="rId71" Type="http://schemas.openxmlformats.org/officeDocument/2006/relationships/slide" Target="slides/slide62.xml"/><Relationship Id="rId2" Type="http://schemas.openxmlformats.org/officeDocument/2006/relationships/slideMaster" Target="slideMasters/slideMaster2.xml"/><Relationship Id="rId29" Type="http://schemas.openxmlformats.org/officeDocument/2006/relationships/slide" Target="slides/slide2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31DE5D2-77CF-4C90-AFE6-917EC95740D1}" type="datetimeFigureOut">
              <a:rPr lang="es-ES" smtClean="0"/>
              <a:pPr/>
              <a:t>14/12/2019</a:t>
            </a:fld>
            <a:endParaRPr lang="es-ES"/>
          </a:p>
        </p:txBody>
      </p:sp>
      <p:sp>
        <p:nvSpPr>
          <p:cNvPr id="4" name="3 Marcador de imagen de diapositiva"/>
          <p:cNvSpPr>
            <a:spLocks noGrp="1" noRot="1" noChangeAspect="1"/>
          </p:cNvSpPr>
          <p:nvPr>
            <p:ph type="sldImg" idx="2"/>
          </p:nvPr>
        </p:nvSpPr>
        <p:spPr>
          <a:xfrm>
            <a:off x="587375" y="685800"/>
            <a:ext cx="568325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BDCFCD8-AF87-492C-824C-3732A24C4938}" type="slidenum">
              <a:rPr lang="es-ES" smtClean="0"/>
              <a:pPr/>
              <a:t>‹Nº›</a:t>
            </a:fld>
            <a:endParaRPr lang="es-ES"/>
          </a:p>
        </p:txBody>
      </p:sp>
    </p:spTree>
    <p:extLst>
      <p:ext uri="{BB962C8B-B14F-4D97-AF65-F5344CB8AC3E}">
        <p14:creationId xmlns:p14="http://schemas.microsoft.com/office/powerpoint/2010/main" val="4865165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p:cNvSpPr>
            <a:spLocks noGrp="1" noChangeArrowheads="1"/>
          </p:cNvSpPr>
          <p:nvPr>
            <p:ph type="sldNum" sz="quarter" idx="5"/>
          </p:nvPr>
        </p:nvSpPr>
        <p:spPr>
          <a:noFill/>
        </p:spPr>
        <p:txBody>
          <a:bodyPr/>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fld id="{1EE5F80F-2225-488F-B6CB-84520E7EE0A0}" type="slidenum">
              <a:rPr lang="es-ES" altLang="es-ES">
                <a:solidFill>
                  <a:prstClr val="black"/>
                </a:solidFill>
              </a:rPr>
              <a:pPr/>
              <a:t>4</a:t>
            </a:fld>
            <a:endParaRPr lang="es-ES" altLang="es-ES">
              <a:solidFill>
                <a:prstClr val="black"/>
              </a:solidFill>
            </a:endParaRPr>
          </a:p>
        </p:txBody>
      </p:sp>
      <p:sp>
        <p:nvSpPr>
          <p:cNvPr id="15363" name="1 Marcador de imagen de diapositiva"/>
          <p:cNvSpPr>
            <a:spLocks noGrp="1" noRot="1" noChangeAspect="1" noChangeArrowheads="1" noTextEdit="1"/>
          </p:cNvSpPr>
          <p:nvPr>
            <p:ph type="sldImg"/>
          </p:nvPr>
        </p:nvSpPr>
        <p:spPr>
          <a:xfrm>
            <a:off x="587375" y="685800"/>
            <a:ext cx="5683250" cy="3429000"/>
          </a:xfrm>
          <a:ln/>
        </p:spPr>
      </p:sp>
      <p:sp>
        <p:nvSpPr>
          <p:cNvPr id="15364" name="2 Marcador de notas"/>
          <p:cNvSpPr>
            <a:spLocks noGrp="1" noChangeArrowheads="1"/>
          </p:cNvSpPr>
          <p:nvPr>
            <p:ph type="body" idx="1"/>
          </p:nvPr>
        </p:nvSpPr>
        <p:spPr>
          <a:noFill/>
        </p:spPr>
        <p:txBody>
          <a:bodyPr/>
          <a:lstStyle/>
          <a:p>
            <a:pPr eaLnBrk="1" hangingPunct="1">
              <a:spcBef>
                <a:spcPct val="0"/>
              </a:spcBef>
            </a:pPr>
            <a:endParaRPr lang="es-ES" altLang="es-ES" smtClean="0"/>
          </a:p>
        </p:txBody>
      </p:sp>
      <p:sp>
        <p:nvSpPr>
          <p:cNvPr id="15365" name="3 Marcador de número de diapositiva"/>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algn="r" fontAlgn="base">
              <a:spcBef>
                <a:spcPct val="0"/>
              </a:spcBef>
              <a:spcAft>
                <a:spcPct val="0"/>
              </a:spcAft>
            </a:pPr>
            <a:fld id="{5F535CF0-E0B0-424D-83DC-9F5697A81977}" type="slidenum">
              <a:rPr lang="es-ES" altLang="es-ES" smtClean="0">
                <a:solidFill>
                  <a:prstClr val="black"/>
                </a:solidFill>
                <a:latin typeface="Calibri" pitchFamily="34" charset="0"/>
              </a:rPr>
              <a:pPr algn="r" fontAlgn="base">
                <a:spcBef>
                  <a:spcPct val="0"/>
                </a:spcBef>
                <a:spcAft>
                  <a:spcPct val="0"/>
                </a:spcAft>
              </a:pPr>
              <a:t>4</a:t>
            </a:fld>
            <a:endParaRPr lang="es-ES" altLang="es-ES" smtClean="0">
              <a:solidFill>
                <a:prstClr val="black"/>
              </a:solidFill>
              <a:latin typeface="Calibri"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p:cNvSpPr>
            <a:spLocks noGrp="1" noChangeArrowheads="1"/>
          </p:cNvSpPr>
          <p:nvPr>
            <p:ph type="sldNum" sz="quarter" idx="5"/>
          </p:nvPr>
        </p:nvSpPr>
        <p:spPr>
          <a:noFill/>
        </p:spPr>
        <p:txBody>
          <a:bodyPr/>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fld id="{1EE5F80F-2225-488F-B6CB-84520E7EE0A0}" type="slidenum">
              <a:rPr lang="es-ES" altLang="es-ES">
                <a:solidFill>
                  <a:prstClr val="black"/>
                </a:solidFill>
              </a:rPr>
              <a:pPr/>
              <a:t>11</a:t>
            </a:fld>
            <a:endParaRPr lang="es-ES" altLang="es-ES">
              <a:solidFill>
                <a:prstClr val="black"/>
              </a:solidFill>
            </a:endParaRPr>
          </a:p>
        </p:txBody>
      </p:sp>
      <p:sp>
        <p:nvSpPr>
          <p:cNvPr id="15363" name="1 Marcador de imagen de diapositiva"/>
          <p:cNvSpPr>
            <a:spLocks noGrp="1" noRot="1" noChangeAspect="1" noChangeArrowheads="1" noTextEdit="1"/>
          </p:cNvSpPr>
          <p:nvPr>
            <p:ph type="sldImg"/>
          </p:nvPr>
        </p:nvSpPr>
        <p:spPr>
          <a:xfrm>
            <a:off x="587375" y="685800"/>
            <a:ext cx="5683250" cy="3429000"/>
          </a:xfrm>
          <a:ln/>
        </p:spPr>
      </p:sp>
      <p:sp>
        <p:nvSpPr>
          <p:cNvPr id="15364" name="2 Marcador de notas"/>
          <p:cNvSpPr>
            <a:spLocks noGrp="1" noChangeArrowheads="1"/>
          </p:cNvSpPr>
          <p:nvPr>
            <p:ph type="body" idx="1"/>
          </p:nvPr>
        </p:nvSpPr>
        <p:spPr>
          <a:noFill/>
        </p:spPr>
        <p:txBody>
          <a:bodyPr/>
          <a:lstStyle/>
          <a:p>
            <a:pPr eaLnBrk="1" hangingPunct="1">
              <a:spcBef>
                <a:spcPct val="0"/>
              </a:spcBef>
            </a:pPr>
            <a:endParaRPr lang="es-ES" altLang="es-ES" smtClean="0"/>
          </a:p>
        </p:txBody>
      </p:sp>
      <p:sp>
        <p:nvSpPr>
          <p:cNvPr id="15365" name="3 Marcador de número de diapositiva"/>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algn="r" fontAlgn="base">
              <a:spcBef>
                <a:spcPct val="0"/>
              </a:spcBef>
              <a:spcAft>
                <a:spcPct val="0"/>
              </a:spcAft>
            </a:pPr>
            <a:fld id="{5F535CF0-E0B0-424D-83DC-9F5697A81977}" type="slidenum">
              <a:rPr lang="es-ES" altLang="es-ES" smtClean="0">
                <a:solidFill>
                  <a:prstClr val="black"/>
                </a:solidFill>
                <a:latin typeface="Calibri" pitchFamily="34" charset="0"/>
              </a:rPr>
              <a:pPr algn="r" fontAlgn="base">
                <a:spcBef>
                  <a:spcPct val="0"/>
                </a:spcBef>
                <a:spcAft>
                  <a:spcPct val="0"/>
                </a:spcAft>
              </a:pPr>
              <a:t>11</a:t>
            </a:fld>
            <a:endParaRPr lang="es-ES" altLang="es-ES" smtClean="0">
              <a:solidFill>
                <a:prstClr val="black"/>
              </a:solidFill>
              <a:latin typeface="Calibri"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87375" y="685800"/>
            <a:ext cx="5683250" cy="3429000"/>
          </a:xfrm>
        </p:spPr>
      </p:sp>
      <p:sp>
        <p:nvSpPr>
          <p:cNvPr id="3" name="Notes Placeholder 2"/>
          <p:cNvSpPr>
            <a:spLocks noGrp="1"/>
          </p:cNvSpPr>
          <p:nvPr>
            <p:ph type="body" idx="1"/>
          </p:nvPr>
        </p:nvSpPr>
        <p:spPr/>
        <p:txBody>
          <a:bodyPr/>
          <a:lstStyle/>
          <a:p>
            <a:endParaRPr lang="he-IL" dirty="0"/>
          </a:p>
        </p:txBody>
      </p:sp>
      <p:sp>
        <p:nvSpPr>
          <p:cNvPr id="4" name="Slide Number Placeholder 3"/>
          <p:cNvSpPr>
            <a:spLocks noGrp="1"/>
          </p:cNvSpPr>
          <p:nvPr>
            <p:ph type="sldNum" sz="quarter" idx="10"/>
          </p:nvPr>
        </p:nvSpPr>
        <p:spPr/>
        <p:txBody>
          <a:bodyPr/>
          <a:lstStyle/>
          <a:p>
            <a:fld id="{DE18824D-EBF2-498A-971F-9DB0697838B2}" type="slidenum">
              <a:rPr lang="he-IL" smtClean="0">
                <a:solidFill>
                  <a:prstClr val="black"/>
                </a:solidFill>
              </a:rPr>
              <a:pPr/>
              <a:t>19</a:t>
            </a:fld>
            <a:endParaRPr lang="he-IL">
              <a:solidFill>
                <a:prstClr val="black"/>
              </a:solidFill>
            </a:endParaRPr>
          </a:p>
        </p:txBody>
      </p:sp>
    </p:spTree>
    <p:extLst>
      <p:ext uri="{BB962C8B-B14F-4D97-AF65-F5344CB8AC3E}">
        <p14:creationId xmlns:p14="http://schemas.microsoft.com/office/powerpoint/2010/main" val="31682911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p:cNvSpPr>
            <a:spLocks noGrp="1" noChangeArrowheads="1"/>
          </p:cNvSpPr>
          <p:nvPr>
            <p:ph type="sldNum" sz="quarter" idx="5"/>
          </p:nvPr>
        </p:nvSpPr>
        <p:spPr>
          <a:noFill/>
        </p:spPr>
        <p:txBody>
          <a:bodyPr/>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fld id="{1EE5F80F-2225-488F-B6CB-84520E7EE0A0}" type="slidenum">
              <a:rPr lang="es-ES" altLang="es-ES">
                <a:solidFill>
                  <a:prstClr val="black"/>
                </a:solidFill>
              </a:rPr>
              <a:pPr/>
              <a:t>35</a:t>
            </a:fld>
            <a:endParaRPr lang="es-ES" altLang="es-ES">
              <a:solidFill>
                <a:prstClr val="black"/>
              </a:solidFill>
            </a:endParaRPr>
          </a:p>
        </p:txBody>
      </p:sp>
      <p:sp>
        <p:nvSpPr>
          <p:cNvPr id="15363" name="1 Marcador de imagen de diapositiva"/>
          <p:cNvSpPr>
            <a:spLocks noGrp="1" noRot="1" noChangeAspect="1" noChangeArrowheads="1" noTextEdit="1"/>
          </p:cNvSpPr>
          <p:nvPr>
            <p:ph type="sldImg"/>
          </p:nvPr>
        </p:nvSpPr>
        <p:spPr>
          <a:xfrm>
            <a:off x="587375" y="685800"/>
            <a:ext cx="5683250" cy="3429000"/>
          </a:xfrm>
          <a:ln/>
        </p:spPr>
      </p:sp>
      <p:sp>
        <p:nvSpPr>
          <p:cNvPr id="15364" name="2 Marcador de notas"/>
          <p:cNvSpPr>
            <a:spLocks noGrp="1" noChangeArrowheads="1"/>
          </p:cNvSpPr>
          <p:nvPr>
            <p:ph type="body" idx="1"/>
          </p:nvPr>
        </p:nvSpPr>
        <p:spPr>
          <a:noFill/>
        </p:spPr>
        <p:txBody>
          <a:bodyPr/>
          <a:lstStyle/>
          <a:p>
            <a:pPr eaLnBrk="1" hangingPunct="1">
              <a:spcBef>
                <a:spcPct val="0"/>
              </a:spcBef>
            </a:pPr>
            <a:endParaRPr lang="es-ES" altLang="es-ES" smtClean="0"/>
          </a:p>
        </p:txBody>
      </p:sp>
      <p:sp>
        <p:nvSpPr>
          <p:cNvPr id="15365" name="3 Marcador de número de diapositiva"/>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algn="r" fontAlgn="base">
              <a:spcBef>
                <a:spcPct val="0"/>
              </a:spcBef>
              <a:spcAft>
                <a:spcPct val="0"/>
              </a:spcAft>
            </a:pPr>
            <a:fld id="{5F535CF0-E0B0-424D-83DC-9F5697A81977}" type="slidenum">
              <a:rPr lang="es-ES" altLang="es-ES" smtClean="0">
                <a:solidFill>
                  <a:prstClr val="black"/>
                </a:solidFill>
                <a:latin typeface="Calibri" pitchFamily="34" charset="0"/>
              </a:rPr>
              <a:pPr algn="r" fontAlgn="base">
                <a:spcBef>
                  <a:spcPct val="0"/>
                </a:spcBef>
                <a:spcAft>
                  <a:spcPct val="0"/>
                </a:spcAft>
              </a:pPr>
              <a:t>35</a:t>
            </a:fld>
            <a:endParaRPr lang="es-ES" altLang="es-ES" smtClean="0">
              <a:solidFill>
                <a:prstClr val="black"/>
              </a:solidFill>
              <a:latin typeface="Calibri"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p:cNvSpPr>
            <a:spLocks noGrp="1" noChangeArrowheads="1"/>
          </p:cNvSpPr>
          <p:nvPr>
            <p:ph type="sldNum" sz="quarter" idx="5"/>
          </p:nvPr>
        </p:nvSpPr>
        <p:spPr>
          <a:noFill/>
        </p:spPr>
        <p:txBody>
          <a:bodyPr/>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fld id="{1EE5F80F-2225-488F-B6CB-84520E7EE0A0}" type="slidenum">
              <a:rPr lang="es-ES" altLang="es-ES">
                <a:solidFill>
                  <a:prstClr val="black"/>
                </a:solidFill>
              </a:rPr>
              <a:pPr/>
              <a:t>54</a:t>
            </a:fld>
            <a:endParaRPr lang="es-ES" altLang="es-ES">
              <a:solidFill>
                <a:prstClr val="black"/>
              </a:solidFill>
            </a:endParaRPr>
          </a:p>
        </p:txBody>
      </p:sp>
      <p:sp>
        <p:nvSpPr>
          <p:cNvPr id="15363" name="1 Marcador de imagen de diapositiva"/>
          <p:cNvSpPr>
            <a:spLocks noGrp="1" noRot="1" noChangeAspect="1" noChangeArrowheads="1" noTextEdit="1"/>
          </p:cNvSpPr>
          <p:nvPr>
            <p:ph type="sldImg"/>
          </p:nvPr>
        </p:nvSpPr>
        <p:spPr>
          <a:xfrm>
            <a:off x="587375" y="685800"/>
            <a:ext cx="5683250" cy="3429000"/>
          </a:xfrm>
          <a:ln/>
        </p:spPr>
      </p:sp>
      <p:sp>
        <p:nvSpPr>
          <p:cNvPr id="15364" name="2 Marcador de notas"/>
          <p:cNvSpPr>
            <a:spLocks noGrp="1" noChangeArrowheads="1"/>
          </p:cNvSpPr>
          <p:nvPr>
            <p:ph type="body" idx="1"/>
          </p:nvPr>
        </p:nvSpPr>
        <p:spPr>
          <a:noFill/>
        </p:spPr>
        <p:txBody>
          <a:bodyPr/>
          <a:lstStyle/>
          <a:p>
            <a:pPr eaLnBrk="1" hangingPunct="1">
              <a:spcBef>
                <a:spcPct val="0"/>
              </a:spcBef>
            </a:pPr>
            <a:endParaRPr lang="es-ES" altLang="es-ES" smtClean="0"/>
          </a:p>
        </p:txBody>
      </p:sp>
      <p:sp>
        <p:nvSpPr>
          <p:cNvPr id="15365" name="3 Marcador de número de diapositiva"/>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algn="r" fontAlgn="base">
              <a:spcBef>
                <a:spcPct val="0"/>
              </a:spcBef>
              <a:spcAft>
                <a:spcPct val="0"/>
              </a:spcAft>
            </a:pPr>
            <a:fld id="{5F535CF0-E0B0-424D-83DC-9F5697A81977}" type="slidenum">
              <a:rPr lang="es-ES" altLang="es-ES" smtClean="0">
                <a:solidFill>
                  <a:prstClr val="black"/>
                </a:solidFill>
                <a:latin typeface="Calibri" pitchFamily="34" charset="0"/>
              </a:rPr>
              <a:pPr algn="r" fontAlgn="base">
                <a:spcBef>
                  <a:spcPct val="0"/>
                </a:spcBef>
                <a:spcAft>
                  <a:spcPct val="0"/>
                </a:spcAft>
              </a:pPr>
              <a:t>54</a:t>
            </a:fld>
            <a:endParaRPr lang="es-ES" altLang="es-ES" smtClean="0">
              <a:solidFill>
                <a:prstClr val="black"/>
              </a:solidFill>
              <a:latin typeface="Calibri"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p:spPr>
        <p:txBody>
          <a:bodyPr/>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fld id="{A2F420AC-E45E-43D1-A014-8E7119BC0E74}" type="slidenum">
              <a:rPr lang="es-ES" altLang="es-ES">
                <a:solidFill>
                  <a:prstClr val="black"/>
                </a:solidFill>
              </a:rPr>
              <a:pPr/>
              <a:t>63</a:t>
            </a:fld>
            <a:endParaRPr lang="es-ES" altLang="es-ES">
              <a:solidFill>
                <a:prstClr val="black"/>
              </a:solidFill>
            </a:endParaRPr>
          </a:p>
        </p:txBody>
      </p:sp>
      <p:sp>
        <p:nvSpPr>
          <p:cNvPr id="50179" name="1 Marcador de imagen de diapositiva"/>
          <p:cNvSpPr>
            <a:spLocks noGrp="1" noRot="1" noChangeAspect="1" noChangeArrowheads="1" noTextEdit="1"/>
          </p:cNvSpPr>
          <p:nvPr>
            <p:ph type="sldImg"/>
          </p:nvPr>
        </p:nvSpPr>
        <p:spPr>
          <a:xfrm>
            <a:off x="587375" y="685800"/>
            <a:ext cx="5683250" cy="3429000"/>
          </a:xfrm>
          <a:ln/>
        </p:spPr>
      </p:sp>
      <p:sp>
        <p:nvSpPr>
          <p:cNvPr id="50180" name="2 Marcador de notas"/>
          <p:cNvSpPr>
            <a:spLocks noGrp="1" noChangeArrowheads="1"/>
          </p:cNvSpPr>
          <p:nvPr>
            <p:ph type="body" idx="1"/>
          </p:nvPr>
        </p:nvSpPr>
        <p:spPr>
          <a:noFill/>
        </p:spPr>
        <p:txBody>
          <a:bodyPr/>
          <a:lstStyle/>
          <a:p>
            <a:pPr eaLnBrk="1" hangingPunct="1"/>
            <a:endParaRPr lang="es-ES" altLang="es-ES" smtClean="0"/>
          </a:p>
        </p:txBody>
      </p:sp>
      <p:sp>
        <p:nvSpPr>
          <p:cNvPr id="50181" name="3 Marcador de número de diapositiva"/>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algn="r" fontAlgn="base">
              <a:spcBef>
                <a:spcPct val="0"/>
              </a:spcBef>
              <a:spcAft>
                <a:spcPct val="0"/>
              </a:spcAft>
            </a:pPr>
            <a:fld id="{7BB9695A-BC6B-46E5-8DA3-EB5918C9B167}" type="slidenum">
              <a:rPr lang="es-ES" altLang="es-ES" smtClean="0">
                <a:solidFill>
                  <a:prstClr val="black"/>
                </a:solidFill>
                <a:latin typeface="Calibri" pitchFamily="34" charset="0"/>
              </a:rPr>
              <a:pPr algn="r" fontAlgn="base">
                <a:spcBef>
                  <a:spcPct val="0"/>
                </a:spcBef>
                <a:spcAft>
                  <a:spcPct val="0"/>
                </a:spcAft>
              </a:pPr>
              <a:t>63</a:t>
            </a:fld>
            <a:endParaRPr lang="es-ES" altLang="es-ES" smtClean="0">
              <a:solidFill>
                <a:prstClr val="black"/>
              </a:solidFill>
              <a:latin typeface="Calibri"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10102" y="2024400"/>
            <a:ext cx="9181148" cy="1396864"/>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20206" y="3692790"/>
            <a:ext cx="7560945" cy="1665376"/>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14/12/2019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14/12/2019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53232" y="4187594"/>
            <a:ext cx="9181148" cy="1294287"/>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53232" y="2762068"/>
            <a:ext cx="9181148" cy="1425525"/>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B91F669-8C91-4B83-A28A-AF421F9F89CE}" type="datetimeFigureOut">
              <a:rPr lang="es-ES" smtClean="0"/>
              <a:pPr/>
              <a:t>14/12/2019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40088" y="1520579"/>
            <a:ext cx="4770597" cy="43007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490706" y="1520579"/>
            <a:ext cx="4770597" cy="43007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BB91F669-8C91-4B83-A28A-AF421F9F89CE}" type="datetimeFigureOut">
              <a:rPr lang="es-ES" smtClean="0"/>
              <a:pPr/>
              <a:t>14/12/2019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40068" y="1458713"/>
            <a:ext cx="4772472" cy="6079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40068" y="2066637"/>
            <a:ext cx="4772472" cy="37546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486957" y="1458713"/>
            <a:ext cx="4774347" cy="6079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486957" y="2066637"/>
            <a:ext cx="4774347" cy="37546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BB91F669-8C91-4B83-A28A-AF421F9F89CE}" type="datetimeFigureOut">
              <a:rPr lang="es-ES" smtClean="0"/>
              <a:pPr/>
              <a:t>14/12/2019</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BB91F669-8C91-4B83-A28A-AF421F9F89CE}" type="datetimeFigureOut">
              <a:rPr lang="es-ES" smtClean="0"/>
              <a:pPr/>
              <a:t>14/12/2019</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B91F669-8C91-4B83-A28A-AF421F9F89CE}" type="datetimeFigureOut">
              <a:rPr lang="es-ES" smtClean="0"/>
              <a:pPr/>
              <a:t>14/12/2019</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40072" y="259461"/>
            <a:ext cx="3553569" cy="1104217"/>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223030" y="259479"/>
            <a:ext cx="6038255" cy="55618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40072" y="1363684"/>
            <a:ext cx="3553569" cy="445759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B91F669-8C91-4B83-A28A-AF421F9F89CE}" type="datetimeFigureOut">
              <a:rPr lang="es-ES" smtClean="0"/>
              <a:pPr/>
              <a:t>14/12/2019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117140" y="4561682"/>
            <a:ext cx="6480810" cy="53853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117140" y="582278"/>
            <a:ext cx="6480810" cy="391001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117140" y="5100214"/>
            <a:ext cx="6480810" cy="76480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B91F669-8C91-4B83-A28A-AF421F9F89CE}" type="datetimeFigureOut">
              <a:rPr lang="es-ES" smtClean="0"/>
              <a:pPr/>
              <a:t>14/12/2019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14/12/2019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830977" y="260980"/>
            <a:ext cx="2430304" cy="556030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40071" y="260980"/>
            <a:ext cx="7110889" cy="556030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14/12/2019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10101" y="2024400"/>
            <a:ext cx="9181148" cy="1396864"/>
          </a:xfrm>
        </p:spPr>
        <p:txBody>
          <a:bodyPr/>
          <a:lstStyle/>
          <a:p>
            <a:r>
              <a:rPr lang="es-ES"/>
              <a:t>Haga clic para modificar el estilo de título del patrón</a:t>
            </a:r>
          </a:p>
        </p:txBody>
      </p:sp>
      <p:sp>
        <p:nvSpPr>
          <p:cNvPr id="3" name="2 Subtítulo"/>
          <p:cNvSpPr>
            <a:spLocks noGrp="1"/>
          </p:cNvSpPr>
          <p:nvPr>
            <p:ph type="subTitle" idx="1"/>
          </p:nvPr>
        </p:nvSpPr>
        <p:spPr>
          <a:xfrm>
            <a:off x="1620206" y="3692790"/>
            <a:ext cx="7560945" cy="1665376"/>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a:t>Haga clic para modificar el estilo de subtítulo del patrón</a:t>
            </a:r>
          </a:p>
        </p:txBody>
      </p:sp>
      <p:sp>
        <p:nvSpPr>
          <p:cNvPr id="4" name="3 Marcador de fecha">
            <a:extLst>
              <a:ext uri="{FF2B5EF4-FFF2-40B4-BE49-F238E27FC236}"/>
            </a:extLst>
          </p:cNvPr>
          <p:cNvSpPr>
            <a:spLocks noGrp="1"/>
          </p:cNvSpPr>
          <p:nvPr>
            <p:ph type="dt" sz="half" idx="10"/>
          </p:nvPr>
        </p:nvSpPr>
        <p:spPr/>
        <p:txBody>
          <a:bodyPr/>
          <a:lstStyle>
            <a:lvl1pPr>
              <a:defRPr/>
            </a:lvl1pPr>
          </a:lstStyle>
          <a:p>
            <a:pPr>
              <a:defRPr/>
            </a:pPr>
            <a:endParaRPr lang="es-ES">
              <a:solidFill>
                <a:srgbClr val="FFFFFF">
                  <a:tint val="75000"/>
                </a:srgbClr>
              </a:solidFill>
            </a:endParaRPr>
          </a:p>
        </p:txBody>
      </p:sp>
      <p:sp>
        <p:nvSpPr>
          <p:cNvPr id="5" name="4 Marcador de pie de página">
            <a:extLst>
              <a:ext uri="{FF2B5EF4-FFF2-40B4-BE49-F238E27FC236}"/>
            </a:extLst>
          </p:cNvPr>
          <p:cNvSpPr>
            <a:spLocks noGrp="1"/>
          </p:cNvSpPr>
          <p:nvPr>
            <p:ph type="ftr" sz="quarter" idx="11"/>
          </p:nvPr>
        </p:nvSpPr>
        <p:spPr/>
        <p:txBody>
          <a:bodyPr/>
          <a:lstStyle>
            <a:lvl1pPr>
              <a:defRPr/>
            </a:lvl1pPr>
          </a:lstStyle>
          <a:p>
            <a:pPr>
              <a:defRPr/>
            </a:pPr>
            <a:endParaRPr lang="es-ES">
              <a:solidFill>
                <a:srgbClr val="FFFFFF">
                  <a:tint val="75000"/>
                </a:srgbClr>
              </a:solidFill>
            </a:endParaRPr>
          </a:p>
        </p:txBody>
      </p:sp>
      <p:sp>
        <p:nvSpPr>
          <p:cNvPr id="6" name="5 Marcador de número de diapositiva">
            <a:extLst>
              <a:ext uri="{FF2B5EF4-FFF2-40B4-BE49-F238E27FC236}"/>
            </a:extLst>
          </p:cNvPr>
          <p:cNvSpPr>
            <a:spLocks noGrp="1"/>
          </p:cNvSpPr>
          <p:nvPr>
            <p:ph type="sldNum" sz="quarter" idx="12"/>
          </p:nvPr>
        </p:nvSpPr>
        <p:spPr/>
        <p:txBody>
          <a:bodyPr/>
          <a:lstStyle>
            <a:lvl1pPr>
              <a:defRPr/>
            </a:lvl1pPr>
          </a:lstStyle>
          <a:p>
            <a:fld id="{44F9B1F9-BEB5-4F9C-B71C-FFF4B4FE2165}" type="slidenum">
              <a:rPr lang="es-ES" altLang="es-ES"/>
              <a:pPr/>
              <a:t>‹Nº›</a:t>
            </a:fld>
            <a:endParaRPr lang="es-ES" altLang="es-ES"/>
          </a:p>
        </p:txBody>
      </p:sp>
    </p:spTree>
    <p:extLst>
      <p:ext uri="{BB962C8B-B14F-4D97-AF65-F5344CB8AC3E}">
        <p14:creationId xmlns:p14="http://schemas.microsoft.com/office/powerpoint/2010/main" val="4031170167"/>
      </p:ext>
    </p:extLst>
  </p:cSld>
  <p:clrMapOvr>
    <a:masterClrMapping/>
  </p:clrMapOvr>
  <p:transition spd="slow" advTm="5000">
    <p:plus/>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a:extLst>
              <a:ext uri="{FF2B5EF4-FFF2-40B4-BE49-F238E27FC236}"/>
            </a:extLst>
          </p:cNvPr>
          <p:cNvSpPr>
            <a:spLocks noGrp="1"/>
          </p:cNvSpPr>
          <p:nvPr>
            <p:ph type="dt" sz="half" idx="10"/>
          </p:nvPr>
        </p:nvSpPr>
        <p:spPr/>
        <p:txBody>
          <a:bodyPr/>
          <a:lstStyle>
            <a:lvl1pPr>
              <a:defRPr/>
            </a:lvl1pPr>
          </a:lstStyle>
          <a:p>
            <a:pPr>
              <a:defRPr/>
            </a:pPr>
            <a:endParaRPr lang="es-ES">
              <a:solidFill>
                <a:srgbClr val="FFFFFF">
                  <a:tint val="75000"/>
                </a:srgbClr>
              </a:solidFill>
            </a:endParaRPr>
          </a:p>
        </p:txBody>
      </p:sp>
      <p:sp>
        <p:nvSpPr>
          <p:cNvPr id="5" name="4 Marcador de pie de página">
            <a:extLst>
              <a:ext uri="{FF2B5EF4-FFF2-40B4-BE49-F238E27FC236}"/>
            </a:extLst>
          </p:cNvPr>
          <p:cNvSpPr>
            <a:spLocks noGrp="1"/>
          </p:cNvSpPr>
          <p:nvPr>
            <p:ph type="ftr" sz="quarter" idx="11"/>
          </p:nvPr>
        </p:nvSpPr>
        <p:spPr/>
        <p:txBody>
          <a:bodyPr/>
          <a:lstStyle>
            <a:lvl1pPr>
              <a:defRPr/>
            </a:lvl1pPr>
          </a:lstStyle>
          <a:p>
            <a:pPr>
              <a:defRPr/>
            </a:pPr>
            <a:endParaRPr lang="es-ES">
              <a:solidFill>
                <a:srgbClr val="FFFFFF">
                  <a:tint val="75000"/>
                </a:srgbClr>
              </a:solidFill>
            </a:endParaRPr>
          </a:p>
        </p:txBody>
      </p:sp>
      <p:sp>
        <p:nvSpPr>
          <p:cNvPr id="6" name="5 Marcador de número de diapositiva">
            <a:extLst>
              <a:ext uri="{FF2B5EF4-FFF2-40B4-BE49-F238E27FC236}"/>
            </a:extLst>
          </p:cNvPr>
          <p:cNvSpPr>
            <a:spLocks noGrp="1"/>
          </p:cNvSpPr>
          <p:nvPr>
            <p:ph type="sldNum" sz="quarter" idx="12"/>
          </p:nvPr>
        </p:nvSpPr>
        <p:spPr/>
        <p:txBody>
          <a:bodyPr/>
          <a:lstStyle>
            <a:lvl1pPr>
              <a:defRPr/>
            </a:lvl1pPr>
          </a:lstStyle>
          <a:p>
            <a:fld id="{B8EACC8C-8E20-4FD6-BBAE-4B0D0A549701}" type="slidenum">
              <a:rPr lang="es-ES" altLang="es-ES"/>
              <a:pPr/>
              <a:t>‹Nº›</a:t>
            </a:fld>
            <a:endParaRPr lang="es-ES" altLang="es-ES"/>
          </a:p>
        </p:txBody>
      </p:sp>
    </p:spTree>
    <p:extLst>
      <p:ext uri="{BB962C8B-B14F-4D97-AF65-F5344CB8AC3E}">
        <p14:creationId xmlns:p14="http://schemas.microsoft.com/office/powerpoint/2010/main" val="2221632206"/>
      </p:ext>
    </p:extLst>
  </p:cSld>
  <p:clrMapOvr>
    <a:masterClrMapping/>
  </p:clrMapOvr>
  <p:transition spd="slow" advTm="5000">
    <p:plus/>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53232" y="4187594"/>
            <a:ext cx="9181148" cy="1294287"/>
          </a:xfr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853232" y="2762069"/>
            <a:ext cx="9181148" cy="142552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a:t>Haga clic para modificar el estilo de texto del patrón</a:t>
            </a:r>
          </a:p>
        </p:txBody>
      </p:sp>
      <p:sp>
        <p:nvSpPr>
          <p:cNvPr id="4" name="3 Marcador de fecha">
            <a:extLst>
              <a:ext uri="{FF2B5EF4-FFF2-40B4-BE49-F238E27FC236}"/>
            </a:extLst>
          </p:cNvPr>
          <p:cNvSpPr>
            <a:spLocks noGrp="1"/>
          </p:cNvSpPr>
          <p:nvPr>
            <p:ph type="dt" sz="half" idx="10"/>
          </p:nvPr>
        </p:nvSpPr>
        <p:spPr/>
        <p:txBody>
          <a:bodyPr/>
          <a:lstStyle>
            <a:lvl1pPr>
              <a:defRPr/>
            </a:lvl1pPr>
          </a:lstStyle>
          <a:p>
            <a:pPr>
              <a:defRPr/>
            </a:pPr>
            <a:endParaRPr lang="es-ES">
              <a:solidFill>
                <a:srgbClr val="FFFFFF">
                  <a:tint val="75000"/>
                </a:srgbClr>
              </a:solidFill>
            </a:endParaRPr>
          </a:p>
        </p:txBody>
      </p:sp>
      <p:sp>
        <p:nvSpPr>
          <p:cNvPr id="5" name="4 Marcador de pie de página">
            <a:extLst>
              <a:ext uri="{FF2B5EF4-FFF2-40B4-BE49-F238E27FC236}"/>
            </a:extLst>
          </p:cNvPr>
          <p:cNvSpPr>
            <a:spLocks noGrp="1"/>
          </p:cNvSpPr>
          <p:nvPr>
            <p:ph type="ftr" sz="quarter" idx="11"/>
          </p:nvPr>
        </p:nvSpPr>
        <p:spPr/>
        <p:txBody>
          <a:bodyPr/>
          <a:lstStyle>
            <a:lvl1pPr>
              <a:defRPr/>
            </a:lvl1pPr>
          </a:lstStyle>
          <a:p>
            <a:pPr>
              <a:defRPr/>
            </a:pPr>
            <a:endParaRPr lang="es-ES">
              <a:solidFill>
                <a:srgbClr val="FFFFFF">
                  <a:tint val="75000"/>
                </a:srgbClr>
              </a:solidFill>
            </a:endParaRPr>
          </a:p>
        </p:txBody>
      </p:sp>
      <p:sp>
        <p:nvSpPr>
          <p:cNvPr id="6" name="5 Marcador de número de diapositiva">
            <a:extLst>
              <a:ext uri="{FF2B5EF4-FFF2-40B4-BE49-F238E27FC236}"/>
            </a:extLst>
          </p:cNvPr>
          <p:cNvSpPr>
            <a:spLocks noGrp="1"/>
          </p:cNvSpPr>
          <p:nvPr>
            <p:ph type="sldNum" sz="quarter" idx="12"/>
          </p:nvPr>
        </p:nvSpPr>
        <p:spPr/>
        <p:txBody>
          <a:bodyPr/>
          <a:lstStyle>
            <a:lvl1pPr>
              <a:defRPr/>
            </a:lvl1pPr>
          </a:lstStyle>
          <a:p>
            <a:fld id="{9D5652C5-49EA-40CD-A243-09CF4331D8DB}" type="slidenum">
              <a:rPr lang="es-ES" altLang="es-ES"/>
              <a:pPr/>
              <a:t>‹Nº›</a:t>
            </a:fld>
            <a:endParaRPr lang="es-ES" altLang="es-ES"/>
          </a:p>
        </p:txBody>
      </p:sp>
    </p:spTree>
    <p:extLst>
      <p:ext uri="{BB962C8B-B14F-4D97-AF65-F5344CB8AC3E}">
        <p14:creationId xmlns:p14="http://schemas.microsoft.com/office/powerpoint/2010/main" val="938132426"/>
      </p:ext>
    </p:extLst>
  </p:cSld>
  <p:clrMapOvr>
    <a:masterClrMapping/>
  </p:clrMapOvr>
  <p:transition spd="slow" advTm="5000">
    <p:plus/>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540068" y="1520579"/>
            <a:ext cx="4770596" cy="43007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5490686" y="1520579"/>
            <a:ext cx="4770596" cy="43007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3 Marcador de fecha">
            <a:extLst>
              <a:ext uri="{FF2B5EF4-FFF2-40B4-BE49-F238E27FC236}"/>
            </a:extLst>
          </p:cNvPr>
          <p:cNvSpPr>
            <a:spLocks noGrp="1"/>
          </p:cNvSpPr>
          <p:nvPr>
            <p:ph type="dt" sz="half" idx="10"/>
          </p:nvPr>
        </p:nvSpPr>
        <p:spPr/>
        <p:txBody>
          <a:bodyPr/>
          <a:lstStyle>
            <a:lvl1pPr>
              <a:defRPr/>
            </a:lvl1pPr>
          </a:lstStyle>
          <a:p>
            <a:pPr>
              <a:defRPr/>
            </a:pPr>
            <a:endParaRPr lang="es-ES">
              <a:solidFill>
                <a:srgbClr val="FFFFFF">
                  <a:tint val="75000"/>
                </a:srgbClr>
              </a:solidFill>
            </a:endParaRPr>
          </a:p>
        </p:txBody>
      </p:sp>
      <p:sp>
        <p:nvSpPr>
          <p:cNvPr id="6" name="4 Marcador de pie de página">
            <a:extLst>
              <a:ext uri="{FF2B5EF4-FFF2-40B4-BE49-F238E27FC236}"/>
            </a:extLst>
          </p:cNvPr>
          <p:cNvSpPr>
            <a:spLocks noGrp="1"/>
          </p:cNvSpPr>
          <p:nvPr>
            <p:ph type="ftr" sz="quarter" idx="11"/>
          </p:nvPr>
        </p:nvSpPr>
        <p:spPr/>
        <p:txBody>
          <a:bodyPr/>
          <a:lstStyle>
            <a:lvl1pPr>
              <a:defRPr/>
            </a:lvl1pPr>
          </a:lstStyle>
          <a:p>
            <a:pPr>
              <a:defRPr/>
            </a:pPr>
            <a:endParaRPr lang="es-ES">
              <a:solidFill>
                <a:srgbClr val="FFFFFF">
                  <a:tint val="75000"/>
                </a:srgbClr>
              </a:solidFill>
            </a:endParaRPr>
          </a:p>
        </p:txBody>
      </p:sp>
      <p:sp>
        <p:nvSpPr>
          <p:cNvPr id="7" name="5 Marcador de número de diapositiva">
            <a:extLst>
              <a:ext uri="{FF2B5EF4-FFF2-40B4-BE49-F238E27FC236}"/>
            </a:extLst>
          </p:cNvPr>
          <p:cNvSpPr>
            <a:spLocks noGrp="1"/>
          </p:cNvSpPr>
          <p:nvPr>
            <p:ph type="sldNum" sz="quarter" idx="12"/>
          </p:nvPr>
        </p:nvSpPr>
        <p:spPr/>
        <p:txBody>
          <a:bodyPr/>
          <a:lstStyle>
            <a:lvl1pPr>
              <a:defRPr/>
            </a:lvl1pPr>
          </a:lstStyle>
          <a:p>
            <a:fld id="{F077A4A2-780C-4A30-8762-18051060416A}" type="slidenum">
              <a:rPr lang="es-ES" altLang="es-ES"/>
              <a:pPr/>
              <a:t>‹Nº›</a:t>
            </a:fld>
            <a:endParaRPr lang="es-ES" altLang="es-ES"/>
          </a:p>
        </p:txBody>
      </p:sp>
    </p:spTree>
    <p:extLst>
      <p:ext uri="{BB962C8B-B14F-4D97-AF65-F5344CB8AC3E}">
        <p14:creationId xmlns:p14="http://schemas.microsoft.com/office/powerpoint/2010/main" val="3176572270"/>
      </p:ext>
    </p:extLst>
  </p:cSld>
  <p:clrMapOvr>
    <a:masterClrMapping/>
  </p:clrMapOvr>
  <p:transition spd="slow" advTm="5000">
    <p:plus/>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540068" y="1458713"/>
            <a:ext cx="4772472" cy="6079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540068" y="2066637"/>
            <a:ext cx="4772472" cy="37546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5486957" y="1458713"/>
            <a:ext cx="4774347" cy="6079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5486957" y="2066637"/>
            <a:ext cx="4774347" cy="37546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3 Marcador de fecha">
            <a:extLst>
              <a:ext uri="{FF2B5EF4-FFF2-40B4-BE49-F238E27FC236}"/>
            </a:extLst>
          </p:cNvPr>
          <p:cNvSpPr>
            <a:spLocks noGrp="1"/>
          </p:cNvSpPr>
          <p:nvPr>
            <p:ph type="dt" sz="half" idx="10"/>
          </p:nvPr>
        </p:nvSpPr>
        <p:spPr/>
        <p:txBody>
          <a:bodyPr/>
          <a:lstStyle>
            <a:lvl1pPr>
              <a:defRPr/>
            </a:lvl1pPr>
          </a:lstStyle>
          <a:p>
            <a:pPr>
              <a:defRPr/>
            </a:pPr>
            <a:endParaRPr lang="es-ES">
              <a:solidFill>
                <a:srgbClr val="FFFFFF">
                  <a:tint val="75000"/>
                </a:srgbClr>
              </a:solidFill>
            </a:endParaRPr>
          </a:p>
        </p:txBody>
      </p:sp>
      <p:sp>
        <p:nvSpPr>
          <p:cNvPr id="8" name="4 Marcador de pie de página">
            <a:extLst>
              <a:ext uri="{FF2B5EF4-FFF2-40B4-BE49-F238E27FC236}"/>
            </a:extLst>
          </p:cNvPr>
          <p:cNvSpPr>
            <a:spLocks noGrp="1"/>
          </p:cNvSpPr>
          <p:nvPr>
            <p:ph type="ftr" sz="quarter" idx="11"/>
          </p:nvPr>
        </p:nvSpPr>
        <p:spPr/>
        <p:txBody>
          <a:bodyPr/>
          <a:lstStyle>
            <a:lvl1pPr>
              <a:defRPr/>
            </a:lvl1pPr>
          </a:lstStyle>
          <a:p>
            <a:pPr>
              <a:defRPr/>
            </a:pPr>
            <a:endParaRPr lang="es-ES">
              <a:solidFill>
                <a:srgbClr val="FFFFFF">
                  <a:tint val="75000"/>
                </a:srgbClr>
              </a:solidFill>
            </a:endParaRPr>
          </a:p>
        </p:txBody>
      </p:sp>
      <p:sp>
        <p:nvSpPr>
          <p:cNvPr id="9" name="5 Marcador de número de diapositiva">
            <a:extLst>
              <a:ext uri="{FF2B5EF4-FFF2-40B4-BE49-F238E27FC236}"/>
            </a:extLst>
          </p:cNvPr>
          <p:cNvSpPr>
            <a:spLocks noGrp="1"/>
          </p:cNvSpPr>
          <p:nvPr>
            <p:ph type="sldNum" sz="quarter" idx="12"/>
          </p:nvPr>
        </p:nvSpPr>
        <p:spPr/>
        <p:txBody>
          <a:bodyPr/>
          <a:lstStyle>
            <a:lvl1pPr>
              <a:defRPr/>
            </a:lvl1pPr>
          </a:lstStyle>
          <a:p>
            <a:fld id="{FD14861D-2A9B-4B6F-BA80-0A5B3C8E075F}" type="slidenum">
              <a:rPr lang="es-ES" altLang="es-ES"/>
              <a:pPr/>
              <a:t>‹Nº›</a:t>
            </a:fld>
            <a:endParaRPr lang="es-ES" altLang="es-ES"/>
          </a:p>
        </p:txBody>
      </p:sp>
    </p:spTree>
    <p:extLst>
      <p:ext uri="{BB962C8B-B14F-4D97-AF65-F5344CB8AC3E}">
        <p14:creationId xmlns:p14="http://schemas.microsoft.com/office/powerpoint/2010/main" val="1696697386"/>
      </p:ext>
    </p:extLst>
  </p:cSld>
  <p:clrMapOvr>
    <a:masterClrMapping/>
  </p:clrMapOvr>
  <p:transition spd="slow" advTm="5000">
    <p:plus/>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3 Marcador de fecha">
            <a:extLst>
              <a:ext uri="{FF2B5EF4-FFF2-40B4-BE49-F238E27FC236}"/>
            </a:extLst>
          </p:cNvPr>
          <p:cNvSpPr>
            <a:spLocks noGrp="1"/>
          </p:cNvSpPr>
          <p:nvPr>
            <p:ph type="dt" sz="half" idx="10"/>
          </p:nvPr>
        </p:nvSpPr>
        <p:spPr/>
        <p:txBody>
          <a:bodyPr/>
          <a:lstStyle>
            <a:lvl1pPr>
              <a:defRPr/>
            </a:lvl1pPr>
          </a:lstStyle>
          <a:p>
            <a:pPr>
              <a:defRPr/>
            </a:pPr>
            <a:endParaRPr lang="es-ES">
              <a:solidFill>
                <a:srgbClr val="FFFFFF">
                  <a:tint val="75000"/>
                </a:srgbClr>
              </a:solidFill>
            </a:endParaRPr>
          </a:p>
        </p:txBody>
      </p:sp>
      <p:sp>
        <p:nvSpPr>
          <p:cNvPr id="4" name="4 Marcador de pie de página">
            <a:extLst>
              <a:ext uri="{FF2B5EF4-FFF2-40B4-BE49-F238E27FC236}"/>
            </a:extLst>
          </p:cNvPr>
          <p:cNvSpPr>
            <a:spLocks noGrp="1"/>
          </p:cNvSpPr>
          <p:nvPr>
            <p:ph type="ftr" sz="quarter" idx="11"/>
          </p:nvPr>
        </p:nvSpPr>
        <p:spPr/>
        <p:txBody>
          <a:bodyPr/>
          <a:lstStyle>
            <a:lvl1pPr>
              <a:defRPr/>
            </a:lvl1pPr>
          </a:lstStyle>
          <a:p>
            <a:pPr>
              <a:defRPr/>
            </a:pPr>
            <a:endParaRPr lang="es-ES">
              <a:solidFill>
                <a:srgbClr val="FFFFFF">
                  <a:tint val="75000"/>
                </a:srgbClr>
              </a:solidFill>
            </a:endParaRPr>
          </a:p>
        </p:txBody>
      </p:sp>
      <p:sp>
        <p:nvSpPr>
          <p:cNvPr id="5" name="5 Marcador de número de diapositiva">
            <a:extLst>
              <a:ext uri="{FF2B5EF4-FFF2-40B4-BE49-F238E27FC236}"/>
            </a:extLst>
          </p:cNvPr>
          <p:cNvSpPr>
            <a:spLocks noGrp="1"/>
          </p:cNvSpPr>
          <p:nvPr>
            <p:ph type="sldNum" sz="quarter" idx="12"/>
          </p:nvPr>
        </p:nvSpPr>
        <p:spPr/>
        <p:txBody>
          <a:bodyPr/>
          <a:lstStyle>
            <a:lvl1pPr>
              <a:defRPr/>
            </a:lvl1pPr>
          </a:lstStyle>
          <a:p>
            <a:fld id="{5CC021B0-1054-43D7-A3F8-BEE5938262C2}" type="slidenum">
              <a:rPr lang="es-ES" altLang="es-ES"/>
              <a:pPr/>
              <a:t>‹Nº›</a:t>
            </a:fld>
            <a:endParaRPr lang="es-ES" altLang="es-ES"/>
          </a:p>
        </p:txBody>
      </p:sp>
    </p:spTree>
    <p:extLst>
      <p:ext uri="{BB962C8B-B14F-4D97-AF65-F5344CB8AC3E}">
        <p14:creationId xmlns:p14="http://schemas.microsoft.com/office/powerpoint/2010/main" val="2044860189"/>
      </p:ext>
    </p:extLst>
  </p:cSld>
  <p:clrMapOvr>
    <a:masterClrMapping/>
  </p:clrMapOvr>
  <p:transition spd="slow" advTm="5000">
    <p:plus/>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a:extLst>
              <a:ext uri="{FF2B5EF4-FFF2-40B4-BE49-F238E27FC236}"/>
            </a:extLst>
          </p:cNvPr>
          <p:cNvSpPr>
            <a:spLocks noGrp="1"/>
          </p:cNvSpPr>
          <p:nvPr>
            <p:ph type="dt" sz="half" idx="10"/>
          </p:nvPr>
        </p:nvSpPr>
        <p:spPr/>
        <p:txBody>
          <a:bodyPr/>
          <a:lstStyle>
            <a:lvl1pPr>
              <a:defRPr/>
            </a:lvl1pPr>
          </a:lstStyle>
          <a:p>
            <a:pPr>
              <a:defRPr/>
            </a:pPr>
            <a:endParaRPr lang="es-ES">
              <a:solidFill>
                <a:srgbClr val="FFFFFF">
                  <a:tint val="75000"/>
                </a:srgbClr>
              </a:solidFill>
            </a:endParaRPr>
          </a:p>
        </p:txBody>
      </p:sp>
      <p:sp>
        <p:nvSpPr>
          <p:cNvPr id="3" name="4 Marcador de pie de página">
            <a:extLst>
              <a:ext uri="{FF2B5EF4-FFF2-40B4-BE49-F238E27FC236}"/>
            </a:extLst>
          </p:cNvPr>
          <p:cNvSpPr>
            <a:spLocks noGrp="1"/>
          </p:cNvSpPr>
          <p:nvPr>
            <p:ph type="ftr" sz="quarter" idx="11"/>
          </p:nvPr>
        </p:nvSpPr>
        <p:spPr/>
        <p:txBody>
          <a:bodyPr/>
          <a:lstStyle>
            <a:lvl1pPr>
              <a:defRPr/>
            </a:lvl1pPr>
          </a:lstStyle>
          <a:p>
            <a:pPr>
              <a:defRPr/>
            </a:pPr>
            <a:endParaRPr lang="es-ES">
              <a:solidFill>
                <a:srgbClr val="FFFFFF">
                  <a:tint val="75000"/>
                </a:srgbClr>
              </a:solidFill>
            </a:endParaRPr>
          </a:p>
        </p:txBody>
      </p:sp>
      <p:sp>
        <p:nvSpPr>
          <p:cNvPr id="4" name="5 Marcador de número de diapositiva">
            <a:extLst>
              <a:ext uri="{FF2B5EF4-FFF2-40B4-BE49-F238E27FC236}"/>
            </a:extLst>
          </p:cNvPr>
          <p:cNvSpPr>
            <a:spLocks noGrp="1"/>
          </p:cNvSpPr>
          <p:nvPr>
            <p:ph type="sldNum" sz="quarter" idx="12"/>
          </p:nvPr>
        </p:nvSpPr>
        <p:spPr/>
        <p:txBody>
          <a:bodyPr/>
          <a:lstStyle>
            <a:lvl1pPr>
              <a:defRPr/>
            </a:lvl1pPr>
          </a:lstStyle>
          <a:p>
            <a:fld id="{1975144D-E246-40C7-918F-497B3B5248C0}" type="slidenum">
              <a:rPr lang="es-ES" altLang="es-ES"/>
              <a:pPr/>
              <a:t>‹Nº›</a:t>
            </a:fld>
            <a:endParaRPr lang="es-ES" altLang="es-ES"/>
          </a:p>
        </p:txBody>
      </p:sp>
    </p:spTree>
    <p:extLst>
      <p:ext uri="{BB962C8B-B14F-4D97-AF65-F5344CB8AC3E}">
        <p14:creationId xmlns:p14="http://schemas.microsoft.com/office/powerpoint/2010/main" val="3596454575"/>
      </p:ext>
    </p:extLst>
  </p:cSld>
  <p:clrMapOvr>
    <a:masterClrMapping/>
  </p:clrMapOvr>
  <p:transition spd="slow" advTm="5000">
    <p:plus/>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40069" y="259461"/>
            <a:ext cx="3553570" cy="1104217"/>
          </a:xfr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4223030" y="259479"/>
            <a:ext cx="6038255" cy="55618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540069" y="1363684"/>
            <a:ext cx="3553570" cy="445759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3 Marcador de fecha">
            <a:extLst>
              <a:ext uri="{FF2B5EF4-FFF2-40B4-BE49-F238E27FC236}"/>
            </a:extLst>
          </p:cNvPr>
          <p:cNvSpPr>
            <a:spLocks noGrp="1"/>
          </p:cNvSpPr>
          <p:nvPr>
            <p:ph type="dt" sz="half" idx="10"/>
          </p:nvPr>
        </p:nvSpPr>
        <p:spPr/>
        <p:txBody>
          <a:bodyPr/>
          <a:lstStyle>
            <a:lvl1pPr>
              <a:defRPr/>
            </a:lvl1pPr>
          </a:lstStyle>
          <a:p>
            <a:pPr>
              <a:defRPr/>
            </a:pPr>
            <a:endParaRPr lang="es-ES">
              <a:solidFill>
                <a:srgbClr val="FFFFFF">
                  <a:tint val="75000"/>
                </a:srgbClr>
              </a:solidFill>
            </a:endParaRPr>
          </a:p>
        </p:txBody>
      </p:sp>
      <p:sp>
        <p:nvSpPr>
          <p:cNvPr id="6" name="4 Marcador de pie de página">
            <a:extLst>
              <a:ext uri="{FF2B5EF4-FFF2-40B4-BE49-F238E27FC236}"/>
            </a:extLst>
          </p:cNvPr>
          <p:cNvSpPr>
            <a:spLocks noGrp="1"/>
          </p:cNvSpPr>
          <p:nvPr>
            <p:ph type="ftr" sz="quarter" idx="11"/>
          </p:nvPr>
        </p:nvSpPr>
        <p:spPr/>
        <p:txBody>
          <a:bodyPr/>
          <a:lstStyle>
            <a:lvl1pPr>
              <a:defRPr/>
            </a:lvl1pPr>
          </a:lstStyle>
          <a:p>
            <a:pPr>
              <a:defRPr/>
            </a:pPr>
            <a:endParaRPr lang="es-ES">
              <a:solidFill>
                <a:srgbClr val="FFFFFF">
                  <a:tint val="75000"/>
                </a:srgbClr>
              </a:solidFill>
            </a:endParaRPr>
          </a:p>
        </p:txBody>
      </p:sp>
      <p:sp>
        <p:nvSpPr>
          <p:cNvPr id="7" name="5 Marcador de número de diapositiva">
            <a:extLst>
              <a:ext uri="{FF2B5EF4-FFF2-40B4-BE49-F238E27FC236}"/>
            </a:extLst>
          </p:cNvPr>
          <p:cNvSpPr>
            <a:spLocks noGrp="1"/>
          </p:cNvSpPr>
          <p:nvPr>
            <p:ph type="sldNum" sz="quarter" idx="12"/>
          </p:nvPr>
        </p:nvSpPr>
        <p:spPr/>
        <p:txBody>
          <a:bodyPr/>
          <a:lstStyle>
            <a:lvl1pPr>
              <a:defRPr/>
            </a:lvl1pPr>
          </a:lstStyle>
          <a:p>
            <a:fld id="{C2240E06-30CB-4AB5-9CC9-8D8988CECD9B}" type="slidenum">
              <a:rPr lang="es-ES" altLang="es-ES"/>
              <a:pPr/>
              <a:t>‹Nº›</a:t>
            </a:fld>
            <a:endParaRPr lang="es-ES" altLang="es-ES"/>
          </a:p>
        </p:txBody>
      </p:sp>
    </p:spTree>
    <p:extLst>
      <p:ext uri="{BB962C8B-B14F-4D97-AF65-F5344CB8AC3E}">
        <p14:creationId xmlns:p14="http://schemas.microsoft.com/office/powerpoint/2010/main" val="2850756009"/>
      </p:ext>
    </p:extLst>
  </p:cSld>
  <p:clrMapOvr>
    <a:masterClrMapping/>
  </p:clrMapOvr>
  <p:transition spd="slow" advTm="5000">
    <p:plus/>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117140" y="4561682"/>
            <a:ext cx="6480810" cy="538532"/>
          </a:xfr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2117140" y="582278"/>
            <a:ext cx="6480810" cy="391001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2117140" y="5100214"/>
            <a:ext cx="6480810" cy="76480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3 Marcador de fecha">
            <a:extLst>
              <a:ext uri="{FF2B5EF4-FFF2-40B4-BE49-F238E27FC236}"/>
            </a:extLst>
          </p:cNvPr>
          <p:cNvSpPr>
            <a:spLocks noGrp="1"/>
          </p:cNvSpPr>
          <p:nvPr>
            <p:ph type="dt" sz="half" idx="10"/>
          </p:nvPr>
        </p:nvSpPr>
        <p:spPr/>
        <p:txBody>
          <a:bodyPr/>
          <a:lstStyle>
            <a:lvl1pPr>
              <a:defRPr/>
            </a:lvl1pPr>
          </a:lstStyle>
          <a:p>
            <a:pPr>
              <a:defRPr/>
            </a:pPr>
            <a:endParaRPr lang="es-ES">
              <a:solidFill>
                <a:srgbClr val="FFFFFF">
                  <a:tint val="75000"/>
                </a:srgbClr>
              </a:solidFill>
            </a:endParaRPr>
          </a:p>
        </p:txBody>
      </p:sp>
      <p:sp>
        <p:nvSpPr>
          <p:cNvPr id="6" name="4 Marcador de pie de página">
            <a:extLst>
              <a:ext uri="{FF2B5EF4-FFF2-40B4-BE49-F238E27FC236}"/>
            </a:extLst>
          </p:cNvPr>
          <p:cNvSpPr>
            <a:spLocks noGrp="1"/>
          </p:cNvSpPr>
          <p:nvPr>
            <p:ph type="ftr" sz="quarter" idx="11"/>
          </p:nvPr>
        </p:nvSpPr>
        <p:spPr/>
        <p:txBody>
          <a:bodyPr/>
          <a:lstStyle>
            <a:lvl1pPr>
              <a:defRPr/>
            </a:lvl1pPr>
          </a:lstStyle>
          <a:p>
            <a:pPr>
              <a:defRPr/>
            </a:pPr>
            <a:endParaRPr lang="es-ES">
              <a:solidFill>
                <a:srgbClr val="FFFFFF">
                  <a:tint val="75000"/>
                </a:srgbClr>
              </a:solidFill>
            </a:endParaRPr>
          </a:p>
        </p:txBody>
      </p:sp>
      <p:sp>
        <p:nvSpPr>
          <p:cNvPr id="7" name="5 Marcador de número de diapositiva">
            <a:extLst>
              <a:ext uri="{FF2B5EF4-FFF2-40B4-BE49-F238E27FC236}"/>
            </a:extLst>
          </p:cNvPr>
          <p:cNvSpPr>
            <a:spLocks noGrp="1"/>
          </p:cNvSpPr>
          <p:nvPr>
            <p:ph type="sldNum" sz="quarter" idx="12"/>
          </p:nvPr>
        </p:nvSpPr>
        <p:spPr/>
        <p:txBody>
          <a:bodyPr/>
          <a:lstStyle>
            <a:lvl1pPr>
              <a:defRPr/>
            </a:lvl1pPr>
          </a:lstStyle>
          <a:p>
            <a:fld id="{7A784517-EA14-43FE-A179-19694198579C}" type="slidenum">
              <a:rPr lang="es-ES" altLang="es-ES"/>
              <a:pPr/>
              <a:t>‹Nº›</a:t>
            </a:fld>
            <a:endParaRPr lang="es-ES" altLang="es-ES"/>
          </a:p>
        </p:txBody>
      </p:sp>
    </p:spTree>
    <p:extLst>
      <p:ext uri="{BB962C8B-B14F-4D97-AF65-F5344CB8AC3E}">
        <p14:creationId xmlns:p14="http://schemas.microsoft.com/office/powerpoint/2010/main" val="583728585"/>
      </p:ext>
    </p:extLst>
  </p:cSld>
  <p:clrMapOvr>
    <a:masterClrMapping/>
  </p:clrMapOvr>
  <p:transition spd="slow" advTm="5000">
    <p:plus/>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a:extLst>
              <a:ext uri="{FF2B5EF4-FFF2-40B4-BE49-F238E27FC236}"/>
            </a:extLst>
          </p:cNvPr>
          <p:cNvSpPr>
            <a:spLocks noGrp="1"/>
          </p:cNvSpPr>
          <p:nvPr>
            <p:ph type="dt" sz="half" idx="10"/>
          </p:nvPr>
        </p:nvSpPr>
        <p:spPr/>
        <p:txBody>
          <a:bodyPr/>
          <a:lstStyle>
            <a:lvl1pPr>
              <a:defRPr/>
            </a:lvl1pPr>
          </a:lstStyle>
          <a:p>
            <a:pPr>
              <a:defRPr/>
            </a:pPr>
            <a:endParaRPr lang="es-ES">
              <a:solidFill>
                <a:srgbClr val="FFFFFF">
                  <a:tint val="75000"/>
                </a:srgbClr>
              </a:solidFill>
            </a:endParaRPr>
          </a:p>
        </p:txBody>
      </p:sp>
      <p:sp>
        <p:nvSpPr>
          <p:cNvPr id="5" name="4 Marcador de pie de página">
            <a:extLst>
              <a:ext uri="{FF2B5EF4-FFF2-40B4-BE49-F238E27FC236}"/>
            </a:extLst>
          </p:cNvPr>
          <p:cNvSpPr>
            <a:spLocks noGrp="1"/>
          </p:cNvSpPr>
          <p:nvPr>
            <p:ph type="ftr" sz="quarter" idx="11"/>
          </p:nvPr>
        </p:nvSpPr>
        <p:spPr/>
        <p:txBody>
          <a:bodyPr/>
          <a:lstStyle>
            <a:lvl1pPr>
              <a:defRPr/>
            </a:lvl1pPr>
          </a:lstStyle>
          <a:p>
            <a:pPr>
              <a:defRPr/>
            </a:pPr>
            <a:endParaRPr lang="es-ES">
              <a:solidFill>
                <a:srgbClr val="FFFFFF">
                  <a:tint val="75000"/>
                </a:srgbClr>
              </a:solidFill>
            </a:endParaRPr>
          </a:p>
        </p:txBody>
      </p:sp>
      <p:sp>
        <p:nvSpPr>
          <p:cNvPr id="6" name="5 Marcador de número de diapositiva">
            <a:extLst>
              <a:ext uri="{FF2B5EF4-FFF2-40B4-BE49-F238E27FC236}"/>
            </a:extLst>
          </p:cNvPr>
          <p:cNvSpPr>
            <a:spLocks noGrp="1"/>
          </p:cNvSpPr>
          <p:nvPr>
            <p:ph type="sldNum" sz="quarter" idx="12"/>
          </p:nvPr>
        </p:nvSpPr>
        <p:spPr/>
        <p:txBody>
          <a:bodyPr/>
          <a:lstStyle>
            <a:lvl1pPr>
              <a:defRPr/>
            </a:lvl1pPr>
          </a:lstStyle>
          <a:p>
            <a:fld id="{DDEC4300-BB73-4835-ADF3-E75594884C63}" type="slidenum">
              <a:rPr lang="es-ES" altLang="es-ES"/>
              <a:pPr/>
              <a:t>‹Nº›</a:t>
            </a:fld>
            <a:endParaRPr lang="es-ES" altLang="es-ES"/>
          </a:p>
        </p:txBody>
      </p:sp>
    </p:spTree>
    <p:extLst>
      <p:ext uri="{BB962C8B-B14F-4D97-AF65-F5344CB8AC3E}">
        <p14:creationId xmlns:p14="http://schemas.microsoft.com/office/powerpoint/2010/main" val="4142338173"/>
      </p:ext>
    </p:extLst>
  </p:cSld>
  <p:clrMapOvr>
    <a:masterClrMapping/>
  </p:clrMapOvr>
  <p:transition spd="slow" advTm="5000">
    <p:plus/>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830979" y="260970"/>
            <a:ext cx="2430304" cy="5560304"/>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540067" y="260970"/>
            <a:ext cx="7110889" cy="5560304"/>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a:extLst>
              <a:ext uri="{FF2B5EF4-FFF2-40B4-BE49-F238E27FC236}"/>
            </a:extLst>
          </p:cNvPr>
          <p:cNvSpPr>
            <a:spLocks noGrp="1"/>
          </p:cNvSpPr>
          <p:nvPr>
            <p:ph type="dt" sz="half" idx="10"/>
          </p:nvPr>
        </p:nvSpPr>
        <p:spPr/>
        <p:txBody>
          <a:bodyPr/>
          <a:lstStyle>
            <a:lvl1pPr>
              <a:defRPr/>
            </a:lvl1pPr>
          </a:lstStyle>
          <a:p>
            <a:pPr>
              <a:defRPr/>
            </a:pPr>
            <a:endParaRPr lang="es-ES">
              <a:solidFill>
                <a:srgbClr val="FFFFFF">
                  <a:tint val="75000"/>
                </a:srgbClr>
              </a:solidFill>
            </a:endParaRPr>
          </a:p>
        </p:txBody>
      </p:sp>
      <p:sp>
        <p:nvSpPr>
          <p:cNvPr id="5" name="4 Marcador de pie de página">
            <a:extLst>
              <a:ext uri="{FF2B5EF4-FFF2-40B4-BE49-F238E27FC236}"/>
            </a:extLst>
          </p:cNvPr>
          <p:cNvSpPr>
            <a:spLocks noGrp="1"/>
          </p:cNvSpPr>
          <p:nvPr>
            <p:ph type="ftr" sz="quarter" idx="11"/>
          </p:nvPr>
        </p:nvSpPr>
        <p:spPr/>
        <p:txBody>
          <a:bodyPr/>
          <a:lstStyle>
            <a:lvl1pPr>
              <a:defRPr/>
            </a:lvl1pPr>
          </a:lstStyle>
          <a:p>
            <a:pPr>
              <a:defRPr/>
            </a:pPr>
            <a:endParaRPr lang="es-ES">
              <a:solidFill>
                <a:srgbClr val="FFFFFF">
                  <a:tint val="75000"/>
                </a:srgbClr>
              </a:solidFill>
            </a:endParaRPr>
          </a:p>
        </p:txBody>
      </p:sp>
      <p:sp>
        <p:nvSpPr>
          <p:cNvPr id="6" name="5 Marcador de número de diapositiva">
            <a:extLst>
              <a:ext uri="{FF2B5EF4-FFF2-40B4-BE49-F238E27FC236}"/>
            </a:extLst>
          </p:cNvPr>
          <p:cNvSpPr>
            <a:spLocks noGrp="1"/>
          </p:cNvSpPr>
          <p:nvPr>
            <p:ph type="sldNum" sz="quarter" idx="12"/>
          </p:nvPr>
        </p:nvSpPr>
        <p:spPr/>
        <p:txBody>
          <a:bodyPr/>
          <a:lstStyle>
            <a:lvl1pPr>
              <a:defRPr/>
            </a:lvl1pPr>
          </a:lstStyle>
          <a:p>
            <a:fld id="{187DA033-50BB-4D61-B341-613D3AD76596}" type="slidenum">
              <a:rPr lang="es-ES" altLang="es-ES"/>
              <a:pPr/>
              <a:t>‹Nº›</a:t>
            </a:fld>
            <a:endParaRPr lang="es-ES" altLang="es-ES"/>
          </a:p>
        </p:txBody>
      </p:sp>
    </p:spTree>
    <p:extLst>
      <p:ext uri="{BB962C8B-B14F-4D97-AF65-F5344CB8AC3E}">
        <p14:creationId xmlns:p14="http://schemas.microsoft.com/office/powerpoint/2010/main" val="3216544139"/>
      </p:ext>
    </p:extLst>
  </p:cSld>
  <p:clrMapOvr>
    <a:masterClrMapping/>
  </p:clrMapOvr>
  <p:transition spd="slow" advTm="5000">
    <p:plus/>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810101" y="2024400"/>
            <a:ext cx="9181148" cy="1396864"/>
          </a:xfrm>
        </p:spPr>
        <p:txBody>
          <a:bodyPr/>
          <a:lstStyle/>
          <a:p>
            <a:r>
              <a:rPr lang="es-ES" smtClean="0"/>
              <a:t>Haga clic para modificar el estilo de título del patrón</a:t>
            </a:r>
            <a:endParaRPr lang="he-IL"/>
          </a:p>
        </p:txBody>
      </p:sp>
      <p:sp>
        <p:nvSpPr>
          <p:cNvPr id="3" name="Subtitle 2"/>
          <p:cNvSpPr>
            <a:spLocks noGrp="1"/>
          </p:cNvSpPr>
          <p:nvPr>
            <p:ph type="subTitle" idx="1"/>
          </p:nvPr>
        </p:nvSpPr>
        <p:spPr>
          <a:xfrm>
            <a:off x="1620206" y="3692790"/>
            <a:ext cx="7560945" cy="1665376"/>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he-IL"/>
          </a:p>
        </p:txBody>
      </p:sp>
      <p:sp>
        <p:nvSpPr>
          <p:cNvPr id="4" name="Date Placeholder 3"/>
          <p:cNvSpPr>
            <a:spLocks noGrp="1"/>
          </p:cNvSpPr>
          <p:nvPr>
            <p:ph type="dt" sz="half" idx="10"/>
          </p:nvPr>
        </p:nvSpPr>
        <p:spPr/>
        <p:txBody>
          <a:bodyPr/>
          <a:lstStyle/>
          <a:p>
            <a:fld id="{A8357558-E206-4393-957A-4278E47E56FB}" type="datetimeFigureOut">
              <a:rPr lang="he-IL" smtClean="0">
                <a:solidFill>
                  <a:prstClr val="white">
                    <a:tint val="75000"/>
                  </a:prstClr>
                </a:solidFill>
              </a:rPr>
              <a:pPr/>
              <a:t>ט"ז/כסלו/תש"פ</a:t>
            </a:fld>
            <a:endParaRPr lang="he-IL">
              <a:solidFill>
                <a:prstClr val="white">
                  <a:tint val="75000"/>
                </a:prstClr>
              </a:solidFill>
            </a:endParaRPr>
          </a:p>
        </p:txBody>
      </p:sp>
      <p:sp>
        <p:nvSpPr>
          <p:cNvPr id="5" name="Footer Placeholder 4"/>
          <p:cNvSpPr>
            <a:spLocks noGrp="1"/>
          </p:cNvSpPr>
          <p:nvPr>
            <p:ph type="ftr" sz="quarter" idx="11"/>
          </p:nvPr>
        </p:nvSpPr>
        <p:spPr/>
        <p:txBody>
          <a:bodyPr/>
          <a:lstStyle/>
          <a:p>
            <a:endParaRPr lang="he-IL">
              <a:solidFill>
                <a:prstClr val="white">
                  <a:tint val="75000"/>
                </a:prstClr>
              </a:solidFill>
            </a:endParaRPr>
          </a:p>
        </p:txBody>
      </p:sp>
      <p:sp>
        <p:nvSpPr>
          <p:cNvPr id="6" name="Slide Number Placeholder 5"/>
          <p:cNvSpPr>
            <a:spLocks noGrp="1"/>
          </p:cNvSpPr>
          <p:nvPr>
            <p:ph type="sldNum" sz="quarter" idx="12"/>
          </p:nvPr>
        </p:nvSpPr>
        <p:spPr/>
        <p:txBody>
          <a:bodyPr/>
          <a:lstStyle/>
          <a:p>
            <a:fld id="{04014CE8-950A-40CA-9EE4-55CFB34DCB5C}" type="slidenum">
              <a:rPr lang="he-IL" smtClean="0">
                <a:solidFill>
                  <a:prstClr val="white">
                    <a:tint val="75000"/>
                  </a:prstClr>
                </a:solidFill>
              </a:rPr>
              <a:pPr/>
              <a:t>‹Nº›</a:t>
            </a:fld>
            <a:endParaRPr lang="he-IL">
              <a:solidFill>
                <a:prstClr val="white">
                  <a:tint val="75000"/>
                </a:prstClr>
              </a:solidFill>
            </a:endParaRPr>
          </a:p>
        </p:txBody>
      </p:sp>
    </p:spTree>
    <p:extLst>
      <p:ext uri="{BB962C8B-B14F-4D97-AF65-F5344CB8AC3E}">
        <p14:creationId xmlns:p14="http://schemas.microsoft.com/office/powerpoint/2010/main" val="854344314"/>
      </p:ext>
    </p:extLst>
  </p:cSld>
  <p:clrMapOvr>
    <a:masterClrMapping/>
  </p:clrMapOvr>
  <mc:AlternateContent xmlns:mc="http://schemas.openxmlformats.org/markup-compatibility/2006" xmlns:p14="http://schemas.microsoft.com/office/powerpoint/2010/main">
    <mc:Choice Requires="p14">
      <p:transition spd="slow" p14:dur="2500" advClick="0" advTm="7000">
        <p:split/>
      </p:transition>
    </mc:Choice>
    <mc:Fallback xmlns="">
      <p:transition spd="slow" advClick="0" advTm="7000">
        <p:split/>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he-IL"/>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he-IL"/>
          </a:p>
        </p:txBody>
      </p:sp>
      <p:sp>
        <p:nvSpPr>
          <p:cNvPr id="4" name="Date Placeholder 3"/>
          <p:cNvSpPr>
            <a:spLocks noGrp="1"/>
          </p:cNvSpPr>
          <p:nvPr>
            <p:ph type="dt" sz="half" idx="10"/>
          </p:nvPr>
        </p:nvSpPr>
        <p:spPr/>
        <p:txBody>
          <a:bodyPr/>
          <a:lstStyle/>
          <a:p>
            <a:fld id="{A8357558-E206-4393-957A-4278E47E56FB}" type="datetimeFigureOut">
              <a:rPr lang="he-IL" smtClean="0">
                <a:solidFill>
                  <a:prstClr val="white">
                    <a:tint val="75000"/>
                  </a:prstClr>
                </a:solidFill>
              </a:rPr>
              <a:pPr/>
              <a:t>ט"ז/כסלו/תש"פ</a:t>
            </a:fld>
            <a:endParaRPr lang="he-IL">
              <a:solidFill>
                <a:prstClr val="white">
                  <a:tint val="75000"/>
                </a:prstClr>
              </a:solidFill>
            </a:endParaRPr>
          </a:p>
        </p:txBody>
      </p:sp>
      <p:sp>
        <p:nvSpPr>
          <p:cNvPr id="5" name="Footer Placeholder 4"/>
          <p:cNvSpPr>
            <a:spLocks noGrp="1"/>
          </p:cNvSpPr>
          <p:nvPr>
            <p:ph type="ftr" sz="quarter" idx="11"/>
          </p:nvPr>
        </p:nvSpPr>
        <p:spPr/>
        <p:txBody>
          <a:bodyPr/>
          <a:lstStyle/>
          <a:p>
            <a:endParaRPr lang="he-IL">
              <a:solidFill>
                <a:prstClr val="white">
                  <a:tint val="75000"/>
                </a:prstClr>
              </a:solidFill>
            </a:endParaRPr>
          </a:p>
        </p:txBody>
      </p:sp>
      <p:sp>
        <p:nvSpPr>
          <p:cNvPr id="6" name="Slide Number Placeholder 5"/>
          <p:cNvSpPr>
            <a:spLocks noGrp="1"/>
          </p:cNvSpPr>
          <p:nvPr>
            <p:ph type="sldNum" sz="quarter" idx="12"/>
          </p:nvPr>
        </p:nvSpPr>
        <p:spPr/>
        <p:txBody>
          <a:bodyPr/>
          <a:lstStyle/>
          <a:p>
            <a:fld id="{04014CE8-950A-40CA-9EE4-55CFB34DCB5C}" type="slidenum">
              <a:rPr lang="he-IL" smtClean="0">
                <a:solidFill>
                  <a:prstClr val="white">
                    <a:tint val="75000"/>
                  </a:prstClr>
                </a:solidFill>
              </a:rPr>
              <a:pPr/>
              <a:t>‹Nº›</a:t>
            </a:fld>
            <a:endParaRPr lang="he-IL">
              <a:solidFill>
                <a:prstClr val="white">
                  <a:tint val="75000"/>
                </a:prstClr>
              </a:solidFill>
            </a:endParaRPr>
          </a:p>
        </p:txBody>
      </p:sp>
    </p:spTree>
    <p:extLst>
      <p:ext uri="{BB962C8B-B14F-4D97-AF65-F5344CB8AC3E}">
        <p14:creationId xmlns:p14="http://schemas.microsoft.com/office/powerpoint/2010/main" val="308989284"/>
      </p:ext>
    </p:extLst>
  </p:cSld>
  <p:clrMapOvr>
    <a:masterClrMapping/>
  </p:clrMapOvr>
  <mc:AlternateContent xmlns:mc="http://schemas.openxmlformats.org/markup-compatibility/2006" xmlns:p14="http://schemas.microsoft.com/office/powerpoint/2010/main">
    <mc:Choice Requires="p14">
      <p:transition spd="slow" p14:dur="2500" advClick="0" advTm="7000">
        <p:split/>
      </p:transition>
    </mc:Choice>
    <mc:Fallback xmlns="">
      <p:transition spd="slow" advClick="0" advTm="7000">
        <p:split/>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853232" y="4187592"/>
            <a:ext cx="9181148" cy="1294287"/>
          </a:xfrm>
        </p:spPr>
        <p:txBody>
          <a:bodyPr anchor="t"/>
          <a:lstStyle>
            <a:lvl1pPr algn="r">
              <a:defRPr sz="4000" b="1" cap="all"/>
            </a:lvl1pPr>
          </a:lstStyle>
          <a:p>
            <a:r>
              <a:rPr lang="es-ES" smtClean="0"/>
              <a:t>Haga clic para modificar el estilo de título del patrón</a:t>
            </a:r>
            <a:endParaRPr lang="he-IL"/>
          </a:p>
        </p:txBody>
      </p:sp>
      <p:sp>
        <p:nvSpPr>
          <p:cNvPr id="3" name="Text Placeholder 2"/>
          <p:cNvSpPr>
            <a:spLocks noGrp="1"/>
          </p:cNvSpPr>
          <p:nvPr>
            <p:ph type="body" idx="1"/>
          </p:nvPr>
        </p:nvSpPr>
        <p:spPr>
          <a:xfrm>
            <a:off x="853232" y="2762067"/>
            <a:ext cx="9181148" cy="1425525"/>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A8357558-E206-4393-957A-4278E47E56FB}" type="datetimeFigureOut">
              <a:rPr lang="he-IL" smtClean="0">
                <a:solidFill>
                  <a:prstClr val="white">
                    <a:tint val="75000"/>
                  </a:prstClr>
                </a:solidFill>
              </a:rPr>
              <a:pPr/>
              <a:t>ט"ז/כסלו/תש"פ</a:t>
            </a:fld>
            <a:endParaRPr lang="he-IL">
              <a:solidFill>
                <a:prstClr val="white">
                  <a:tint val="75000"/>
                </a:prstClr>
              </a:solidFill>
            </a:endParaRPr>
          </a:p>
        </p:txBody>
      </p:sp>
      <p:sp>
        <p:nvSpPr>
          <p:cNvPr id="5" name="Footer Placeholder 4"/>
          <p:cNvSpPr>
            <a:spLocks noGrp="1"/>
          </p:cNvSpPr>
          <p:nvPr>
            <p:ph type="ftr" sz="quarter" idx="11"/>
          </p:nvPr>
        </p:nvSpPr>
        <p:spPr/>
        <p:txBody>
          <a:bodyPr/>
          <a:lstStyle/>
          <a:p>
            <a:endParaRPr lang="he-IL">
              <a:solidFill>
                <a:prstClr val="white">
                  <a:tint val="75000"/>
                </a:prstClr>
              </a:solidFill>
            </a:endParaRPr>
          </a:p>
        </p:txBody>
      </p:sp>
      <p:sp>
        <p:nvSpPr>
          <p:cNvPr id="6" name="Slide Number Placeholder 5"/>
          <p:cNvSpPr>
            <a:spLocks noGrp="1"/>
          </p:cNvSpPr>
          <p:nvPr>
            <p:ph type="sldNum" sz="quarter" idx="12"/>
          </p:nvPr>
        </p:nvSpPr>
        <p:spPr/>
        <p:txBody>
          <a:bodyPr/>
          <a:lstStyle/>
          <a:p>
            <a:fld id="{04014CE8-950A-40CA-9EE4-55CFB34DCB5C}" type="slidenum">
              <a:rPr lang="he-IL" smtClean="0">
                <a:solidFill>
                  <a:prstClr val="white">
                    <a:tint val="75000"/>
                  </a:prstClr>
                </a:solidFill>
              </a:rPr>
              <a:pPr/>
              <a:t>‹Nº›</a:t>
            </a:fld>
            <a:endParaRPr lang="he-IL">
              <a:solidFill>
                <a:prstClr val="white">
                  <a:tint val="75000"/>
                </a:prstClr>
              </a:solidFill>
            </a:endParaRPr>
          </a:p>
        </p:txBody>
      </p:sp>
    </p:spTree>
    <p:extLst>
      <p:ext uri="{BB962C8B-B14F-4D97-AF65-F5344CB8AC3E}">
        <p14:creationId xmlns:p14="http://schemas.microsoft.com/office/powerpoint/2010/main" val="1176315241"/>
      </p:ext>
    </p:extLst>
  </p:cSld>
  <p:clrMapOvr>
    <a:masterClrMapping/>
  </p:clrMapOvr>
  <mc:AlternateContent xmlns:mc="http://schemas.openxmlformats.org/markup-compatibility/2006" xmlns:p14="http://schemas.microsoft.com/office/powerpoint/2010/main">
    <mc:Choice Requires="p14">
      <p:transition spd="slow" p14:dur="2500" advClick="0" advTm="7000">
        <p:split/>
      </p:transition>
    </mc:Choice>
    <mc:Fallback xmlns="">
      <p:transition spd="slow" advClick="0" advTm="7000">
        <p:split/>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he-IL"/>
          </a:p>
        </p:txBody>
      </p:sp>
      <p:sp>
        <p:nvSpPr>
          <p:cNvPr id="3" name="Content Placeholder 2"/>
          <p:cNvSpPr>
            <a:spLocks noGrp="1"/>
          </p:cNvSpPr>
          <p:nvPr>
            <p:ph sz="half" idx="1"/>
          </p:nvPr>
        </p:nvSpPr>
        <p:spPr>
          <a:xfrm>
            <a:off x="540068" y="1520577"/>
            <a:ext cx="4770596" cy="43007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he-IL"/>
          </a:p>
        </p:txBody>
      </p:sp>
      <p:sp>
        <p:nvSpPr>
          <p:cNvPr id="4" name="Content Placeholder 3"/>
          <p:cNvSpPr>
            <a:spLocks noGrp="1"/>
          </p:cNvSpPr>
          <p:nvPr>
            <p:ph sz="half" idx="2"/>
          </p:nvPr>
        </p:nvSpPr>
        <p:spPr>
          <a:xfrm>
            <a:off x="5490686" y="1520577"/>
            <a:ext cx="4770596" cy="43007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he-IL"/>
          </a:p>
        </p:txBody>
      </p:sp>
      <p:sp>
        <p:nvSpPr>
          <p:cNvPr id="5" name="Date Placeholder 4"/>
          <p:cNvSpPr>
            <a:spLocks noGrp="1"/>
          </p:cNvSpPr>
          <p:nvPr>
            <p:ph type="dt" sz="half" idx="10"/>
          </p:nvPr>
        </p:nvSpPr>
        <p:spPr/>
        <p:txBody>
          <a:bodyPr/>
          <a:lstStyle/>
          <a:p>
            <a:fld id="{A8357558-E206-4393-957A-4278E47E56FB}" type="datetimeFigureOut">
              <a:rPr lang="he-IL" smtClean="0">
                <a:solidFill>
                  <a:prstClr val="white">
                    <a:tint val="75000"/>
                  </a:prstClr>
                </a:solidFill>
              </a:rPr>
              <a:pPr/>
              <a:t>ט"ז/כסלו/תש"פ</a:t>
            </a:fld>
            <a:endParaRPr lang="he-IL">
              <a:solidFill>
                <a:prstClr val="white">
                  <a:tint val="75000"/>
                </a:prstClr>
              </a:solidFill>
            </a:endParaRPr>
          </a:p>
        </p:txBody>
      </p:sp>
      <p:sp>
        <p:nvSpPr>
          <p:cNvPr id="6" name="Footer Placeholder 5"/>
          <p:cNvSpPr>
            <a:spLocks noGrp="1"/>
          </p:cNvSpPr>
          <p:nvPr>
            <p:ph type="ftr" sz="quarter" idx="11"/>
          </p:nvPr>
        </p:nvSpPr>
        <p:spPr/>
        <p:txBody>
          <a:bodyPr/>
          <a:lstStyle/>
          <a:p>
            <a:endParaRPr lang="he-IL">
              <a:solidFill>
                <a:prstClr val="white">
                  <a:tint val="75000"/>
                </a:prstClr>
              </a:solidFill>
            </a:endParaRPr>
          </a:p>
        </p:txBody>
      </p:sp>
      <p:sp>
        <p:nvSpPr>
          <p:cNvPr id="7" name="Slide Number Placeholder 6"/>
          <p:cNvSpPr>
            <a:spLocks noGrp="1"/>
          </p:cNvSpPr>
          <p:nvPr>
            <p:ph type="sldNum" sz="quarter" idx="12"/>
          </p:nvPr>
        </p:nvSpPr>
        <p:spPr/>
        <p:txBody>
          <a:bodyPr/>
          <a:lstStyle/>
          <a:p>
            <a:fld id="{04014CE8-950A-40CA-9EE4-55CFB34DCB5C}" type="slidenum">
              <a:rPr lang="he-IL" smtClean="0">
                <a:solidFill>
                  <a:prstClr val="white">
                    <a:tint val="75000"/>
                  </a:prstClr>
                </a:solidFill>
              </a:rPr>
              <a:pPr/>
              <a:t>‹Nº›</a:t>
            </a:fld>
            <a:endParaRPr lang="he-IL">
              <a:solidFill>
                <a:prstClr val="white">
                  <a:tint val="75000"/>
                </a:prstClr>
              </a:solidFill>
            </a:endParaRPr>
          </a:p>
        </p:txBody>
      </p:sp>
    </p:spTree>
    <p:extLst>
      <p:ext uri="{BB962C8B-B14F-4D97-AF65-F5344CB8AC3E}">
        <p14:creationId xmlns:p14="http://schemas.microsoft.com/office/powerpoint/2010/main" val="2193111915"/>
      </p:ext>
    </p:extLst>
  </p:cSld>
  <p:clrMapOvr>
    <a:masterClrMapping/>
  </p:clrMapOvr>
  <mc:AlternateContent xmlns:mc="http://schemas.openxmlformats.org/markup-compatibility/2006" xmlns:p14="http://schemas.microsoft.com/office/powerpoint/2010/main">
    <mc:Choice Requires="p14">
      <p:transition spd="slow" p14:dur="2500" advClick="0" advTm="7000">
        <p:split/>
      </p:transition>
    </mc:Choice>
    <mc:Fallback xmlns="">
      <p:transition spd="slow" advClick="0" advTm="7000">
        <p:split/>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smtClean="0"/>
              <a:t>Haga clic para modificar el estilo de título del patrón</a:t>
            </a:r>
            <a:endParaRPr lang="he-IL"/>
          </a:p>
        </p:txBody>
      </p:sp>
      <p:sp>
        <p:nvSpPr>
          <p:cNvPr id="3" name="Text Placeholder 2"/>
          <p:cNvSpPr>
            <a:spLocks noGrp="1"/>
          </p:cNvSpPr>
          <p:nvPr>
            <p:ph type="body" idx="1"/>
          </p:nvPr>
        </p:nvSpPr>
        <p:spPr>
          <a:xfrm>
            <a:off x="540068" y="1458713"/>
            <a:ext cx="4772472" cy="6079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540068" y="2066637"/>
            <a:ext cx="4772472" cy="37546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he-IL"/>
          </a:p>
        </p:txBody>
      </p:sp>
      <p:sp>
        <p:nvSpPr>
          <p:cNvPr id="5" name="Text Placeholder 4"/>
          <p:cNvSpPr>
            <a:spLocks noGrp="1"/>
          </p:cNvSpPr>
          <p:nvPr>
            <p:ph type="body" sz="quarter" idx="3"/>
          </p:nvPr>
        </p:nvSpPr>
        <p:spPr>
          <a:xfrm>
            <a:off x="5486955" y="1458713"/>
            <a:ext cx="4774347" cy="6079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5486955" y="2066637"/>
            <a:ext cx="4774347" cy="37546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he-IL"/>
          </a:p>
        </p:txBody>
      </p:sp>
      <p:sp>
        <p:nvSpPr>
          <p:cNvPr id="7" name="Date Placeholder 6"/>
          <p:cNvSpPr>
            <a:spLocks noGrp="1"/>
          </p:cNvSpPr>
          <p:nvPr>
            <p:ph type="dt" sz="half" idx="10"/>
          </p:nvPr>
        </p:nvSpPr>
        <p:spPr/>
        <p:txBody>
          <a:bodyPr/>
          <a:lstStyle/>
          <a:p>
            <a:fld id="{A8357558-E206-4393-957A-4278E47E56FB}" type="datetimeFigureOut">
              <a:rPr lang="he-IL" smtClean="0">
                <a:solidFill>
                  <a:prstClr val="white">
                    <a:tint val="75000"/>
                  </a:prstClr>
                </a:solidFill>
              </a:rPr>
              <a:pPr/>
              <a:t>ט"ז/כסלו/תש"פ</a:t>
            </a:fld>
            <a:endParaRPr lang="he-IL">
              <a:solidFill>
                <a:prstClr val="white">
                  <a:tint val="75000"/>
                </a:prstClr>
              </a:solidFill>
            </a:endParaRPr>
          </a:p>
        </p:txBody>
      </p:sp>
      <p:sp>
        <p:nvSpPr>
          <p:cNvPr id="8" name="Footer Placeholder 7"/>
          <p:cNvSpPr>
            <a:spLocks noGrp="1"/>
          </p:cNvSpPr>
          <p:nvPr>
            <p:ph type="ftr" sz="quarter" idx="11"/>
          </p:nvPr>
        </p:nvSpPr>
        <p:spPr/>
        <p:txBody>
          <a:bodyPr/>
          <a:lstStyle/>
          <a:p>
            <a:endParaRPr lang="he-IL">
              <a:solidFill>
                <a:prstClr val="white">
                  <a:tint val="75000"/>
                </a:prstClr>
              </a:solidFill>
            </a:endParaRPr>
          </a:p>
        </p:txBody>
      </p:sp>
      <p:sp>
        <p:nvSpPr>
          <p:cNvPr id="9" name="Slide Number Placeholder 8"/>
          <p:cNvSpPr>
            <a:spLocks noGrp="1"/>
          </p:cNvSpPr>
          <p:nvPr>
            <p:ph type="sldNum" sz="quarter" idx="12"/>
          </p:nvPr>
        </p:nvSpPr>
        <p:spPr/>
        <p:txBody>
          <a:bodyPr/>
          <a:lstStyle/>
          <a:p>
            <a:fld id="{04014CE8-950A-40CA-9EE4-55CFB34DCB5C}" type="slidenum">
              <a:rPr lang="he-IL" smtClean="0">
                <a:solidFill>
                  <a:prstClr val="white">
                    <a:tint val="75000"/>
                  </a:prstClr>
                </a:solidFill>
              </a:rPr>
              <a:pPr/>
              <a:t>‹Nº›</a:t>
            </a:fld>
            <a:endParaRPr lang="he-IL">
              <a:solidFill>
                <a:prstClr val="white">
                  <a:tint val="75000"/>
                </a:prstClr>
              </a:solidFill>
            </a:endParaRPr>
          </a:p>
        </p:txBody>
      </p:sp>
    </p:spTree>
    <p:extLst>
      <p:ext uri="{BB962C8B-B14F-4D97-AF65-F5344CB8AC3E}">
        <p14:creationId xmlns:p14="http://schemas.microsoft.com/office/powerpoint/2010/main" val="2578775535"/>
      </p:ext>
    </p:extLst>
  </p:cSld>
  <p:clrMapOvr>
    <a:masterClrMapping/>
  </p:clrMapOvr>
  <mc:AlternateContent xmlns:mc="http://schemas.openxmlformats.org/markup-compatibility/2006" xmlns:p14="http://schemas.microsoft.com/office/powerpoint/2010/main">
    <mc:Choice Requires="p14">
      <p:transition spd="slow" p14:dur="2500" advClick="0" advTm="7000">
        <p:split/>
      </p:transition>
    </mc:Choice>
    <mc:Fallback xmlns="">
      <p:transition spd="slow" advClick="0" advTm="7000">
        <p:split/>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he-IL"/>
          </a:p>
        </p:txBody>
      </p:sp>
      <p:sp>
        <p:nvSpPr>
          <p:cNvPr id="3" name="Date Placeholder 2"/>
          <p:cNvSpPr>
            <a:spLocks noGrp="1"/>
          </p:cNvSpPr>
          <p:nvPr>
            <p:ph type="dt" sz="half" idx="10"/>
          </p:nvPr>
        </p:nvSpPr>
        <p:spPr/>
        <p:txBody>
          <a:bodyPr/>
          <a:lstStyle/>
          <a:p>
            <a:fld id="{A8357558-E206-4393-957A-4278E47E56FB}" type="datetimeFigureOut">
              <a:rPr lang="he-IL" smtClean="0">
                <a:solidFill>
                  <a:prstClr val="white">
                    <a:tint val="75000"/>
                  </a:prstClr>
                </a:solidFill>
              </a:rPr>
              <a:pPr/>
              <a:t>ט"ז/כסלו/תש"פ</a:t>
            </a:fld>
            <a:endParaRPr lang="he-IL">
              <a:solidFill>
                <a:prstClr val="white">
                  <a:tint val="75000"/>
                </a:prstClr>
              </a:solidFill>
            </a:endParaRPr>
          </a:p>
        </p:txBody>
      </p:sp>
      <p:sp>
        <p:nvSpPr>
          <p:cNvPr id="4" name="Footer Placeholder 3"/>
          <p:cNvSpPr>
            <a:spLocks noGrp="1"/>
          </p:cNvSpPr>
          <p:nvPr>
            <p:ph type="ftr" sz="quarter" idx="11"/>
          </p:nvPr>
        </p:nvSpPr>
        <p:spPr/>
        <p:txBody>
          <a:bodyPr/>
          <a:lstStyle/>
          <a:p>
            <a:endParaRPr lang="he-IL">
              <a:solidFill>
                <a:prstClr val="white">
                  <a:tint val="75000"/>
                </a:prstClr>
              </a:solidFill>
            </a:endParaRPr>
          </a:p>
        </p:txBody>
      </p:sp>
      <p:sp>
        <p:nvSpPr>
          <p:cNvPr id="5" name="Slide Number Placeholder 4"/>
          <p:cNvSpPr>
            <a:spLocks noGrp="1"/>
          </p:cNvSpPr>
          <p:nvPr>
            <p:ph type="sldNum" sz="quarter" idx="12"/>
          </p:nvPr>
        </p:nvSpPr>
        <p:spPr/>
        <p:txBody>
          <a:bodyPr/>
          <a:lstStyle/>
          <a:p>
            <a:fld id="{04014CE8-950A-40CA-9EE4-55CFB34DCB5C}" type="slidenum">
              <a:rPr lang="he-IL" smtClean="0">
                <a:solidFill>
                  <a:prstClr val="white">
                    <a:tint val="75000"/>
                  </a:prstClr>
                </a:solidFill>
              </a:rPr>
              <a:pPr/>
              <a:t>‹Nº›</a:t>
            </a:fld>
            <a:endParaRPr lang="he-IL">
              <a:solidFill>
                <a:prstClr val="white">
                  <a:tint val="75000"/>
                </a:prstClr>
              </a:solidFill>
            </a:endParaRPr>
          </a:p>
        </p:txBody>
      </p:sp>
    </p:spTree>
    <p:extLst>
      <p:ext uri="{BB962C8B-B14F-4D97-AF65-F5344CB8AC3E}">
        <p14:creationId xmlns:p14="http://schemas.microsoft.com/office/powerpoint/2010/main" val="1131643719"/>
      </p:ext>
    </p:extLst>
  </p:cSld>
  <p:clrMapOvr>
    <a:masterClrMapping/>
  </p:clrMapOvr>
  <mc:AlternateContent xmlns:mc="http://schemas.openxmlformats.org/markup-compatibility/2006" xmlns:p14="http://schemas.microsoft.com/office/powerpoint/2010/main">
    <mc:Choice Requires="p14">
      <p:transition spd="slow" p14:dur="2500" advClick="0" advTm="7000">
        <p:split/>
      </p:transition>
    </mc:Choice>
    <mc:Fallback xmlns="">
      <p:transition spd="slow" advClick="0" advTm="7000">
        <p:split/>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8357558-E206-4393-957A-4278E47E56FB}" type="datetimeFigureOut">
              <a:rPr lang="he-IL" smtClean="0">
                <a:solidFill>
                  <a:prstClr val="white">
                    <a:tint val="75000"/>
                  </a:prstClr>
                </a:solidFill>
              </a:rPr>
              <a:pPr/>
              <a:t>ט"ז/כסלו/תש"פ</a:t>
            </a:fld>
            <a:endParaRPr lang="he-IL">
              <a:solidFill>
                <a:prstClr val="white">
                  <a:tint val="75000"/>
                </a:prstClr>
              </a:solidFill>
            </a:endParaRPr>
          </a:p>
        </p:txBody>
      </p:sp>
      <p:sp>
        <p:nvSpPr>
          <p:cNvPr id="3" name="Footer Placeholder 2"/>
          <p:cNvSpPr>
            <a:spLocks noGrp="1"/>
          </p:cNvSpPr>
          <p:nvPr>
            <p:ph type="ftr" sz="quarter" idx="11"/>
          </p:nvPr>
        </p:nvSpPr>
        <p:spPr/>
        <p:txBody>
          <a:bodyPr/>
          <a:lstStyle/>
          <a:p>
            <a:endParaRPr lang="he-IL">
              <a:solidFill>
                <a:prstClr val="white">
                  <a:tint val="75000"/>
                </a:prstClr>
              </a:solidFill>
            </a:endParaRPr>
          </a:p>
        </p:txBody>
      </p:sp>
      <p:sp>
        <p:nvSpPr>
          <p:cNvPr id="4" name="Slide Number Placeholder 3"/>
          <p:cNvSpPr>
            <a:spLocks noGrp="1"/>
          </p:cNvSpPr>
          <p:nvPr>
            <p:ph type="sldNum" sz="quarter" idx="12"/>
          </p:nvPr>
        </p:nvSpPr>
        <p:spPr/>
        <p:txBody>
          <a:bodyPr/>
          <a:lstStyle/>
          <a:p>
            <a:fld id="{04014CE8-950A-40CA-9EE4-55CFB34DCB5C}" type="slidenum">
              <a:rPr lang="he-IL" smtClean="0">
                <a:solidFill>
                  <a:prstClr val="white">
                    <a:tint val="75000"/>
                  </a:prstClr>
                </a:solidFill>
              </a:rPr>
              <a:pPr/>
              <a:t>‹Nº›</a:t>
            </a:fld>
            <a:endParaRPr lang="he-IL">
              <a:solidFill>
                <a:prstClr val="white">
                  <a:tint val="75000"/>
                </a:prstClr>
              </a:solidFill>
            </a:endParaRPr>
          </a:p>
        </p:txBody>
      </p:sp>
    </p:spTree>
    <p:extLst>
      <p:ext uri="{BB962C8B-B14F-4D97-AF65-F5344CB8AC3E}">
        <p14:creationId xmlns:p14="http://schemas.microsoft.com/office/powerpoint/2010/main" val="2595171777"/>
      </p:ext>
    </p:extLst>
  </p:cSld>
  <p:clrMapOvr>
    <a:masterClrMapping/>
  </p:clrMapOvr>
  <mc:AlternateContent xmlns:mc="http://schemas.openxmlformats.org/markup-compatibility/2006" xmlns:p14="http://schemas.microsoft.com/office/powerpoint/2010/main">
    <mc:Choice Requires="p14">
      <p:transition spd="slow" p14:dur="2500" advClick="0" advTm="7000">
        <p:split/>
      </p:transition>
    </mc:Choice>
    <mc:Fallback xmlns="">
      <p:transition spd="slow" advClick="0" advTm="7000">
        <p:split/>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540069" y="259461"/>
            <a:ext cx="3553570" cy="1104217"/>
          </a:xfrm>
        </p:spPr>
        <p:txBody>
          <a:bodyPr anchor="b"/>
          <a:lstStyle>
            <a:lvl1pPr algn="r">
              <a:defRPr sz="2000" b="1"/>
            </a:lvl1pPr>
          </a:lstStyle>
          <a:p>
            <a:r>
              <a:rPr lang="es-ES" smtClean="0"/>
              <a:t>Haga clic para modificar el estilo de título del patrón</a:t>
            </a:r>
            <a:endParaRPr lang="he-IL"/>
          </a:p>
        </p:txBody>
      </p:sp>
      <p:sp>
        <p:nvSpPr>
          <p:cNvPr id="3" name="Content Placeholder 2"/>
          <p:cNvSpPr>
            <a:spLocks noGrp="1"/>
          </p:cNvSpPr>
          <p:nvPr>
            <p:ph idx="1"/>
          </p:nvPr>
        </p:nvSpPr>
        <p:spPr>
          <a:xfrm>
            <a:off x="4223030" y="259477"/>
            <a:ext cx="6038255" cy="55618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he-IL"/>
          </a:p>
        </p:txBody>
      </p:sp>
      <p:sp>
        <p:nvSpPr>
          <p:cNvPr id="4" name="Text Placeholder 3"/>
          <p:cNvSpPr>
            <a:spLocks noGrp="1"/>
          </p:cNvSpPr>
          <p:nvPr>
            <p:ph type="body" sz="half" idx="2"/>
          </p:nvPr>
        </p:nvSpPr>
        <p:spPr>
          <a:xfrm>
            <a:off x="540069" y="1363684"/>
            <a:ext cx="3553570" cy="445759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A8357558-E206-4393-957A-4278E47E56FB}" type="datetimeFigureOut">
              <a:rPr lang="he-IL" smtClean="0">
                <a:solidFill>
                  <a:prstClr val="white">
                    <a:tint val="75000"/>
                  </a:prstClr>
                </a:solidFill>
              </a:rPr>
              <a:pPr/>
              <a:t>ט"ז/כסלו/תש"פ</a:t>
            </a:fld>
            <a:endParaRPr lang="he-IL">
              <a:solidFill>
                <a:prstClr val="white">
                  <a:tint val="75000"/>
                </a:prstClr>
              </a:solidFill>
            </a:endParaRPr>
          </a:p>
        </p:txBody>
      </p:sp>
      <p:sp>
        <p:nvSpPr>
          <p:cNvPr id="6" name="Footer Placeholder 5"/>
          <p:cNvSpPr>
            <a:spLocks noGrp="1"/>
          </p:cNvSpPr>
          <p:nvPr>
            <p:ph type="ftr" sz="quarter" idx="11"/>
          </p:nvPr>
        </p:nvSpPr>
        <p:spPr/>
        <p:txBody>
          <a:bodyPr/>
          <a:lstStyle/>
          <a:p>
            <a:endParaRPr lang="he-IL">
              <a:solidFill>
                <a:prstClr val="white">
                  <a:tint val="75000"/>
                </a:prstClr>
              </a:solidFill>
            </a:endParaRPr>
          </a:p>
        </p:txBody>
      </p:sp>
      <p:sp>
        <p:nvSpPr>
          <p:cNvPr id="7" name="Slide Number Placeholder 6"/>
          <p:cNvSpPr>
            <a:spLocks noGrp="1"/>
          </p:cNvSpPr>
          <p:nvPr>
            <p:ph type="sldNum" sz="quarter" idx="12"/>
          </p:nvPr>
        </p:nvSpPr>
        <p:spPr/>
        <p:txBody>
          <a:bodyPr/>
          <a:lstStyle/>
          <a:p>
            <a:fld id="{04014CE8-950A-40CA-9EE4-55CFB34DCB5C}" type="slidenum">
              <a:rPr lang="he-IL" smtClean="0">
                <a:solidFill>
                  <a:prstClr val="white">
                    <a:tint val="75000"/>
                  </a:prstClr>
                </a:solidFill>
              </a:rPr>
              <a:pPr/>
              <a:t>‹Nº›</a:t>
            </a:fld>
            <a:endParaRPr lang="he-IL">
              <a:solidFill>
                <a:prstClr val="white">
                  <a:tint val="75000"/>
                </a:prstClr>
              </a:solidFill>
            </a:endParaRPr>
          </a:p>
        </p:txBody>
      </p:sp>
    </p:spTree>
    <p:extLst>
      <p:ext uri="{BB962C8B-B14F-4D97-AF65-F5344CB8AC3E}">
        <p14:creationId xmlns:p14="http://schemas.microsoft.com/office/powerpoint/2010/main" val="4115289101"/>
      </p:ext>
    </p:extLst>
  </p:cSld>
  <p:clrMapOvr>
    <a:masterClrMapping/>
  </p:clrMapOvr>
  <mc:AlternateContent xmlns:mc="http://schemas.openxmlformats.org/markup-compatibility/2006" xmlns:p14="http://schemas.microsoft.com/office/powerpoint/2010/main">
    <mc:Choice Requires="p14">
      <p:transition spd="slow" p14:dur="2500" advClick="0" advTm="7000">
        <p:split/>
      </p:transition>
    </mc:Choice>
    <mc:Fallback xmlns="">
      <p:transition spd="slow" advClick="0" advTm="7000">
        <p:split/>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2117140" y="4561682"/>
            <a:ext cx="6480810" cy="538532"/>
          </a:xfrm>
        </p:spPr>
        <p:txBody>
          <a:bodyPr anchor="b"/>
          <a:lstStyle>
            <a:lvl1pPr algn="r">
              <a:defRPr sz="2000" b="1"/>
            </a:lvl1pPr>
          </a:lstStyle>
          <a:p>
            <a:r>
              <a:rPr lang="es-ES" smtClean="0"/>
              <a:t>Haga clic para modificar el estilo de título del patrón</a:t>
            </a:r>
            <a:endParaRPr lang="he-IL"/>
          </a:p>
        </p:txBody>
      </p:sp>
      <p:sp>
        <p:nvSpPr>
          <p:cNvPr id="3" name="Picture Placeholder 2"/>
          <p:cNvSpPr>
            <a:spLocks noGrp="1"/>
          </p:cNvSpPr>
          <p:nvPr>
            <p:ph type="pic" idx="1"/>
          </p:nvPr>
        </p:nvSpPr>
        <p:spPr>
          <a:xfrm>
            <a:off x="2117140" y="582278"/>
            <a:ext cx="6480810" cy="391001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he-IL"/>
          </a:p>
        </p:txBody>
      </p:sp>
      <p:sp>
        <p:nvSpPr>
          <p:cNvPr id="4" name="Text Placeholder 3"/>
          <p:cNvSpPr>
            <a:spLocks noGrp="1"/>
          </p:cNvSpPr>
          <p:nvPr>
            <p:ph type="body" sz="half" idx="2"/>
          </p:nvPr>
        </p:nvSpPr>
        <p:spPr>
          <a:xfrm>
            <a:off x="2117140" y="5100214"/>
            <a:ext cx="6480810" cy="76480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A8357558-E206-4393-957A-4278E47E56FB}" type="datetimeFigureOut">
              <a:rPr lang="he-IL" smtClean="0">
                <a:solidFill>
                  <a:prstClr val="white">
                    <a:tint val="75000"/>
                  </a:prstClr>
                </a:solidFill>
              </a:rPr>
              <a:pPr/>
              <a:t>ט"ז/כסלו/תש"פ</a:t>
            </a:fld>
            <a:endParaRPr lang="he-IL">
              <a:solidFill>
                <a:prstClr val="white">
                  <a:tint val="75000"/>
                </a:prstClr>
              </a:solidFill>
            </a:endParaRPr>
          </a:p>
        </p:txBody>
      </p:sp>
      <p:sp>
        <p:nvSpPr>
          <p:cNvPr id="6" name="Footer Placeholder 5"/>
          <p:cNvSpPr>
            <a:spLocks noGrp="1"/>
          </p:cNvSpPr>
          <p:nvPr>
            <p:ph type="ftr" sz="quarter" idx="11"/>
          </p:nvPr>
        </p:nvSpPr>
        <p:spPr/>
        <p:txBody>
          <a:bodyPr/>
          <a:lstStyle/>
          <a:p>
            <a:endParaRPr lang="he-IL">
              <a:solidFill>
                <a:prstClr val="white">
                  <a:tint val="75000"/>
                </a:prstClr>
              </a:solidFill>
            </a:endParaRPr>
          </a:p>
        </p:txBody>
      </p:sp>
      <p:sp>
        <p:nvSpPr>
          <p:cNvPr id="7" name="Slide Number Placeholder 6"/>
          <p:cNvSpPr>
            <a:spLocks noGrp="1"/>
          </p:cNvSpPr>
          <p:nvPr>
            <p:ph type="sldNum" sz="quarter" idx="12"/>
          </p:nvPr>
        </p:nvSpPr>
        <p:spPr/>
        <p:txBody>
          <a:bodyPr/>
          <a:lstStyle/>
          <a:p>
            <a:fld id="{04014CE8-950A-40CA-9EE4-55CFB34DCB5C}" type="slidenum">
              <a:rPr lang="he-IL" smtClean="0">
                <a:solidFill>
                  <a:prstClr val="white">
                    <a:tint val="75000"/>
                  </a:prstClr>
                </a:solidFill>
              </a:rPr>
              <a:pPr/>
              <a:t>‹Nº›</a:t>
            </a:fld>
            <a:endParaRPr lang="he-IL">
              <a:solidFill>
                <a:prstClr val="white">
                  <a:tint val="75000"/>
                </a:prstClr>
              </a:solidFill>
            </a:endParaRPr>
          </a:p>
        </p:txBody>
      </p:sp>
    </p:spTree>
    <p:extLst>
      <p:ext uri="{BB962C8B-B14F-4D97-AF65-F5344CB8AC3E}">
        <p14:creationId xmlns:p14="http://schemas.microsoft.com/office/powerpoint/2010/main" val="2555053928"/>
      </p:ext>
    </p:extLst>
  </p:cSld>
  <p:clrMapOvr>
    <a:masterClrMapping/>
  </p:clrMapOvr>
  <mc:AlternateContent xmlns:mc="http://schemas.openxmlformats.org/markup-compatibility/2006" xmlns:p14="http://schemas.microsoft.com/office/powerpoint/2010/main">
    <mc:Choice Requires="p14">
      <p:transition spd="slow" p14:dur="2500" advClick="0" advTm="7000">
        <p:split/>
      </p:transition>
    </mc:Choice>
    <mc:Fallback xmlns="">
      <p:transition spd="slow" advClick="0" advTm="7000">
        <p:split/>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he-IL"/>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he-IL"/>
          </a:p>
        </p:txBody>
      </p:sp>
      <p:sp>
        <p:nvSpPr>
          <p:cNvPr id="4" name="Date Placeholder 3"/>
          <p:cNvSpPr>
            <a:spLocks noGrp="1"/>
          </p:cNvSpPr>
          <p:nvPr>
            <p:ph type="dt" sz="half" idx="10"/>
          </p:nvPr>
        </p:nvSpPr>
        <p:spPr/>
        <p:txBody>
          <a:bodyPr/>
          <a:lstStyle/>
          <a:p>
            <a:fld id="{A8357558-E206-4393-957A-4278E47E56FB}" type="datetimeFigureOut">
              <a:rPr lang="he-IL" smtClean="0">
                <a:solidFill>
                  <a:prstClr val="white">
                    <a:tint val="75000"/>
                  </a:prstClr>
                </a:solidFill>
              </a:rPr>
              <a:pPr/>
              <a:t>ט"ז/כסלו/תש"פ</a:t>
            </a:fld>
            <a:endParaRPr lang="he-IL">
              <a:solidFill>
                <a:prstClr val="white">
                  <a:tint val="75000"/>
                </a:prstClr>
              </a:solidFill>
            </a:endParaRPr>
          </a:p>
        </p:txBody>
      </p:sp>
      <p:sp>
        <p:nvSpPr>
          <p:cNvPr id="5" name="Footer Placeholder 4"/>
          <p:cNvSpPr>
            <a:spLocks noGrp="1"/>
          </p:cNvSpPr>
          <p:nvPr>
            <p:ph type="ftr" sz="quarter" idx="11"/>
          </p:nvPr>
        </p:nvSpPr>
        <p:spPr/>
        <p:txBody>
          <a:bodyPr/>
          <a:lstStyle/>
          <a:p>
            <a:endParaRPr lang="he-IL">
              <a:solidFill>
                <a:prstClr val="white">
                  <a:tint val="75000"/>
                </a:prstClr>
              </a:solidFill>
            </a:endParaRPr>
          </a:p>
        </p:txBody>
      </p:sp>
      <p:sp>
        <p:nvSpPr>
          <p:cNvPr id="6" name="Slide Number Placeholder 5"/>
          <p:cNvSpPr>
            <a:spLocks noGrp="1"/>
          </p:cNvSpPr>
          <p:nvPr>
            <p:ph type="sldNum" sz="quarter" idx="12"/>
          </p:nvPr>
        </p:nvSpPr>
        <p:spPr/>
        <p:txBody>
          <a:bodyPr/>
          <a:lstStyle/>
          <a:p>
            <a:fld id="{04014CE8-950A-40CA-9EE4-55CFB34DCB5C}" type="slidenum">
              <a:rPr lang="he-IL" smtClean="0">
                <a:solidFill>
                  <a:prstClr val="white">
                    <a:tint val="75000"/>
                  </a:prstClr>
                </a:solidFill>
              </a:rPr>
              <a:pPr/>
              <a:t>‹Nº›</a:t>
            </a:fld>
            <a:endParaRPr lang="he-IL">
              <a:solidFill>
                <a:prstClr val="white">
                  <a:tint val="75000"/>
                </a:prstClr>
              </a:solidFill>
            </a:endParaRPr>
          </a:p>
        </p:txBody>
      </p:sp>
    </p:spTree>
    <p:extLst>
      <p:ext uri="{BB962C8B-B14F-4D97-AF65-F5344CB8AC3E}">
        <p14:creationId xmlns:p14="http://schemas.microsoft.com/office/powerpoint/2010/main" val="2326583829"/>
      </p:ext>
    </p:extLst>
  </p:cSld>
  <p:clrMapOvr>
    <a:masterClrMapping/>
  </p:clrMapOvr>
  <mc:AlternateContent xmlns:mc="http://schemas.openxmlformats.org/markup-compatibility/2006" xmlns:p14="http://schemas.microsoft.com/office/powerpoint/2010/main">
    <mc:Choice Requires="p14">
      <p:transition spd="slow" p14:dur="2500" advClick="0" advTm="7000">
        <p:split/>
      </p:transition>
    </mc:Choice>
    <mc:Fallback xmlns="">
      <p:transition spd="slow" advClick="0" advTm="7000">
        <p:split/>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830979" y="260970"/>
            <a:ext cx="2430304" cy="5560304"/>
          </a:xfrm>
        </p:spPr>
        <p:txBody>
          <a:bodyPr vert="eaVert"/>
          <a:lstStyle/>
          <a:p>
            <a:r>
              <a:rPr lang="es-ES" smtClean="0"/>
              <a:t>Haga clic para modificar el estilo de título del patrón</a:t>
            </a:r>
            <a:endParaRPr lang="he-IL"/>
          </a:p>
        </p:txBody>
      </p:sp>
      <p:sp>
        <p:nvSpPr>
          <p:cNvPr id="3" name="Vertical Text Placeholder 2"/>
          <p:cNvSpPr>
            <a:spLocks noGrp="1"/>
          </p:cNvSpPr>
          <p:nvPr>
            <p:ph type="body" orient="vert" idx="1"/>
          </p:nvPr>
        </p:nvSpPr>
        <p:spPr>
          <a:xfrm>
            <a:off x="540067" y="260970"/>
            <a:ext cx="7110889" cy="556030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he-IL"/>
          </a:p>
        </p:txBody>
      </p:sp>
      <p:sp>
        <p:nvSpPr>
          <p:cNvPr id="4" name="Date Placeholder 3"/>
          <p:cNvSpPr>
            <a:spLocks noGrp="1"/>
          </p:cNvSpPr>
          <p:nvPr>
            <p:ph type="dt" sz="half" idx="10"/>
          </p:nvPr>
        </p:nvSpPr>
        <p:spPr/>
        <p:txBody>
          <a:bodyPr/>
          <a:lstStyle/>
          <a:p>
            <a:fld id="{A8357558-E206-4393-957A-4278E47E56FB}" type="datetimeFigureOut">
              <a:rPr lang="he-IL" smtClean="0">
                <a:solidFill>
                  <a:prstClr val="white">
                    <a:tint val="75000"/>
                  </a:prstClr>
                </a:solidFill>
              </a:rPr>
              <a:pPr/>
              <a:t>ט"ז/כסלו/תש"פ</a:t>
            </a:fld>
            <a:endParaRPr lang="he-IL">
              <a:solidFill>
                <a:prstClr val="white">
                  <a:tint val="75000"/>
                </a:prstClr>
              </a:solidFill>
            </a:endParaRPr>
          </a:p>
        </p:txBody>
      </p:sp>
      <p:sp>
        <p:nvSpPr>
          <p:cNvPr id="5" name="Footer Placeholder 4"/>
          <p:cNvSpPr>
            <a:spLocks noGrp="1"/>
          </p:cNvSpPr>
          <p:nvPr>
            <p:ph type="ftr" sz="quarter" idx="11"/>
          </p:nvPr>
        </p:nvSpPr>
        <p:spPr/>
        <p:txBody>
          <a:bodyPr/>
          <a:lstStyle/>
          <a:p>
            <a:endParaRPr lang="he-IL">
              <a:solidFill>
                <a:prstClr val="white">
                  <a:tint val="75000"/>
                </a:prstClr>
              </a:solidFill>
            </a:endParaRPr>
          </a:p>
        </p:txBody>
      </p:sp>
      <p:sp>
        <p:nvSpPr>
          <p:cNvPr id="6" name="Slide Number Placeholder 5"/>
          <p:cNvSpPr>
            <a:spLocks noGrp="1"/>
          </p:cNvSpPr>
          <p:nvPr>
            <p:ph type="sldNum" sz="quarter" idx="12"/>
          </p:nvPr>
        </p:nvSpPr>
        <p:spPr/>
        <p:txBody>
          <a:bodyPr/>
          <a:lstStyle/>
          <a:p>
            <a:fld id="{04014CE8-950A-40CA-9EE4-55CFB34DCB5C}" type="slidenum">
              <a:rPr lang="he-IL" smtClean="0">
                <a:solidFill>
                  <a:prstClr val="white">
                    <a:tint val="75000"/>
                  </a:prstClr>
                </a:solidFill>
              </a:rPr>
              <a:pPr/>
              <a:t>‹Nº›</a:t>
            </a:fld>
            <a:endParaRPr lang="he-IL">
              <a:solidFill>
                <a:prstClr val="white">
                  <a:tint val="75000"/>
                </a:prstClr>
              </a:solidFill>
            </a:endParaRPr>
          </a:p>
        </p:txBody>
      </p:sp>
    </p:spTree>
    <p:extLst>
      <p:ext uri="{BB962C8B-B14F-4D97-AF65-F5344CB8AC3E}">
        <p14:creationId xmlns:p14="http://schemas.microsoft.com/office/powerpoint/2010/main" val="29799622"/>
      </p:ext>
    </p:extLst>
  </p:cSld>
  <p:clrMapOvr>
    <a:masterClrMapping/>
  </p:clrMapOvr>
  <mc:AlternateContent xmlns:mc="http://schemas.openxmlformats.org/markup-compatibility/2006" xmlns:p14="http://schemas.microsoft.com/office/powerpoint/2010/main">
    <mc:Choice Requires="p14">
      <p:transition spd="slow" p14:dur="2500" advClick="0" advTm="7000">
        <p:split/>
      </p:transition>
    </mc:Choice>
    <mc:Fallback xmlns="">
      <p:transition spd="slow" advClick="0" advTm="7000">
        <p:split/>
      </p:transition>
    </mc:Fallback>
  </mc:AlternateContent>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10101" y="2024400"/>
            <a:ext cx="9181148" cy="1396864"/>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20206" y="3692790"/>
            <a:ext cx="7560945" cy="1665376"/>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B8B56A06-17A7-4761-85DD-E364CFAAA09A}"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3218465113"/>
      </p:ext>
    </p:extLst>
  </p:cSld>
  <p:clrMapOvr>
    <a:masterClrMapping/>
  </p:clrMapOvr>
  <p:transition spd="med" advTm="4000">
    <p:random/>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8225DDF8-BE47-48FF-9E84-9FD1212A2E96}"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2203694636"/>
      </p:ext>
    </p:extLst>
  </p:cSld>
  <p:clrMapOvr>
    <a:masterClrMapping/>
  </p:clrMapOvr>
  <p:transition spd="med" advTm="4000">
    <p:random/>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53232" y="4187591"/>
            <a:ext cx="9181148" cy="1294287"/>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53232" y="2762066"/>
            <a:ext cx="9181148" cy="142552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2D489976-BA8C-40BC-8CC9-70B705C2C29A}"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1084917494"/>
      </p:ext>
    </p:extLst>
  </p:cSld>
  <p:clrMapOvr>
    <a:masterClrMapping/>
  </p:clrMapOvr>
  <p:transition spd="med" advTm="4000">
    <p:random/>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40068" y="1520576"/>
            <a:ext cx="4770596" cy="43007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490686" y="1520576"/>
            <a:ext cx="4770596" cy="43007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6" name="5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7" name="6 Marcador de número de diapositiva"/>
          <p:cNvSpPr>
            <a:spLocks noGrp="1"/>
          </p:cNvSpPr>
          <p:nvPr>
            <p:ph type="sldNum" sz="quarter" idx="12"/>
          </p:nvPr>
        </p:nvSpPr>
        <p:spPr/>
        <p:txBody>
          <a:bodyPr/>
          <a:lstStyle>
            <a:lvl1pPr>
              <a:defRPr/>
            </a:lvl1pPr>
          </a:lstStyle>
          <a:p>
            <a:fld id="{D0F6607C-9DF6-4C48-AEC3-5D9D2DBBC05A}"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3845080532"/>
      </p:ext>
    </p:extLst>
  </p:cSld>
  <p:clrMapOvr>
    <a:masterClrMapping/>
  </p:clrMapOvr>
  <p:transition spd="med" advTm="4000">
    <p:random/>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40068" y="1458713"/>
            <a:ext cx="4772472" cy="6079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40068" y="2066637"/>
            <a:ext cx="4772472" cy="37546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486954" y="1458713"/>
            <a:ext cx="4774347" cy="6079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486954" y="2066637"/>
            <a:ext cx="4774347" cy="37546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8" name="7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9" name="8 Marcador de número de diapositiva"/>
          <p:cNvSpPr>
            <a:spLocks noGrp="1"/>
          </p:cNvSpPr>
          <p:nvPr>
            <p:ph type="sldNum" sz="quarter" idx="12"/>
          </p:nvPr>
        </p:nvSpPr>
        <p:spPr/>
        <p:txBody>
          <a:bodyPr/>
          <a:lstStyle>
            <a:lvl1pPr>
              <a:defRPr/>
            </a:lvl1pPr>
          </a:lstStyle>
          <a:p>
            <a:fld id="{56D3675D-C3B1-42B5-B174-C97B801EF10B}"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162462816"/>
      </p:ext>
    </p:extLst>
  </p:cSld>
  <p:clrMapOvr>
    <a:masterClrMapping/>
  </p:clrMapOvr>
  <p:transition spd="med" advTm="4000">
    <p:random/>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4" name="3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5" name="4 Marcador de número de diapositiva"/>
          <p:cNvSpPr>
            <a:spLocks noGrp="1"/>
          </p:cNvSpPr>
          <p:nvPr>
            <p:ph type="sldNum" sz="quarter" idx="12"/>
          </p:nvPr>
        </p:nvSpPr>
        <p:spPr/>
        <p:txBody>
          <a:bodyPr/>
          <a:lstStyle>
            <a:lvl1pPr>
              <a:defRPr/>
            </a:lvl1pPr>
          </a:lstStyle>
          <a:p>
            <a:fld id="{77E69023-56C5-4F2B-AC76-2E6FF403C3B3}"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3239238304"/>
      </p:ext>
    </p:extLst>
  </p:cSld>
  <p:clrMapOvr>
    <a:masterClrMapping/>
  </p:clrMapOvr>
  <p:transition spd="med" advTm="4000">
    <p:random/>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3" name="2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4" name="3 Marcador de número de diapositiva"/>
          <p:cNvSpPr>
            <a:spLocks noGrp="1"/>
          </p:cNvSpPr>
          <p:nvPr>
            <p:ph type="sldNum" sz="quarter" idx="12"/>
          </p:nvPr>
        </p:nvSpPr>
        <p:spPr/>
        <p:txBody>
          <a:bodyPr/>
          <a:lstStyle>
            <a:lvl1pPr>
              <a:defRPr/>
            </a:lvl1pPr>
          </a:lstStyle>
          <a:p>
            <a:fld id="{5BA31C8D-B25B-479F-BE0A-0438FEBC8E39}"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1471107109"/>
      </p:ext>
    </p:extLst>
  </p:cSld>
  <p:clrMapOvr>
    <a:masterClrMapping/>
  </p:clrMapOvr>
  <p:transition spd="med" advTm="4000">
    <p:random/>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40069" y="259461"/>
            <a:ext cx="3553570" cy="1104217"/>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223030" y="259476"/>
            <a:ext cx="6038255" cy="55618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40069" y="1363684"/>
            <a:ext cx="3553570" cy="445759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6" name="5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7" name="6 Marcador de número de diapositiva"/>
          <p:cNvSpPr>
            <a:spLocks noGrp="1"/>
          </p:cNvSpPr>
          <p:nvPr>
            <p:ph type="sldNum" sz="quarter" idx="12"/>
          </p:nvPr>
        </p:nvSpPr>
        <p:spPr/>
        <p:txBody>
          <a:bodyPr/>
          <a:lstStyle>
            <a:lvl1pPr>
              <a:defRPr/>
            </a:lvl1pPr>
          </a:lstStyle>
          <a:p>
            <a:fld id="{D5A3C8AC-A714-4C8A-868E-BFAF2CB64D47}"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33705689"/>
      </p:ext>
    </p:extLst>
  </p:cSld>
  <p:clrMapOvr>
    <a:masterClrMapping/>
  </p:clrMapOvr>
  <p:transition spd="med" advTm="4000">
    <p:random/>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117140" y="4561682"/>
            <a:ext cx="6480810" cy="53853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117140" y="582278"/>
            <a:ext cx="6480810" cy="391001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117140" y="5100214"/>
            <a:ext cx="6480810" cy="76480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6" name="5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7" name="6 Marcador de número de diapositiva"/>
          <p:cNvSpPr>
            <a:spLocks noGrp="1"/>
          </p:cNvSpPr>
          <p:nvPr>
            <p:ph type="sldNum" sz="quarter" idx="12"/>
          </p:nvPr>
        </p:nvSpPr>
        <p:spPr/>
        <p:txBody>
          <a:bodyPr/>
          <a:lstStyle>
            <a:lvl1pPr>
              <a:defRPr/>
            </a:lvl1pPr>
          </a:lstStyle>
          <a:p>
            <a:fld id="{8C65EEED-A133-47B1-964B-3D5E3AD932D6}"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2579150812"/>
      </p:ext>
    </p:extLst>
  </p:cSld>
  <p:clrMapOvr>
    <a:masterClrMapping/>
  </p:clrMapOvr>
  <p:transition spd="med" advTm="4000">
    <p:random/>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62CC8851-BF12-492A-BF69-D4F091E8EB86}"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3824443136"/>
      </p:ext>
    </p:extLst>
  </p:cSld>
  <p:clrMapOvr>
    <a:masterClrMapping/>
  </p:clrMapOvr>
  <p:transition spd="med" advTm="4000">
    <p:random/>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830979" y="260970"/>
            <a:ext cx="2430304" cy="556030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40067" y="260970"/>
            <a:ext cx="7110889" cy="556030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E1A6B3F6-D242-4469-9411-59098E1C49C3}"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674846483"/>
      </p:ext>
    </p:extLst>
  </p:cSld>
  <p:clrMapOvr>
    <a:masterClrMapping/>
  </p:clrMapOvr>
  <p:transition spd="med" advTm="4000">
    <p:random/>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10101" y="2024400"/>
            <a:ext cx="9181148" cy="1396864"/>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20206" y="3692790"/>
            <a:ext cx="7560945" cy="1665376"/>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B8B56A06-17A7-4761-85DD-E364CFAAA09A}"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3613970379"/>
      </p:ext>
    </p:extLst>
  </p:cSld>
  <p:clrMapOvr>
    <a:masterClrMapping/>
  </p:clrMapOvr>
  <p:transition spd="med" advTm="4000">
    <p:random/>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8225DDF8-BE47-48FF-9E84-9FD1212A2E96}"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1073421566"/>
      </p:ext>
    </p:extLst>
  </p:cSld>
  <p:clrMapOvr>
    <a:masterClrMapping/>
  </p:clrMapOvr>
  <p:transition spd="med" advTm="4000">
    <p:random/>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53232" y="4187589"/>
            <a:ext cx="9181148" cy="1294287"/>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53232" y="2762064"/>
            <a:ext cx="9181148" cy="142552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2D489976-BA8C-40BC-8CC9-70B705C2C29A}"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2529734772"/>
      </p:ext>
    </p:extLst>
  </p:cSld>
  <p:clrMapOvr>
    <a:masterClrMapping/>
  </p:clrMapOvr>
  <p:transition spd="med" advTm="4000">
    <p:random/>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40068" y="1520574"/>
            <a:ext cx="4770596" cy="43007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490686" y="1520574"/>
            <a:ext cx="4770596" cy="43007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6" name="5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7" name="6 Marcador de número de diapositiva"/>
          <p:cNvSpPr>
            <a:spLocks noGrp="1"/>
          </p:cNvSpPr>
          <p:nvPr>
            <p:ph type="sldNum" sz="quarter" idx="12"/>
          </p:nvPr>
        </p:nvSpPr>
        <p:spPr/>
        <p:txBody>
          <a:bodyPr/>
          <a:lstStyle>
            <a:lvl1pPr>
              <a:defRPr/>
            </a:lvl1pPr>
          </a:lstStyle>
          <a:p>
            <a:fld id="{D0F6607C-9DF6-4C48-AEC3-5D9D2DBBC05A}"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3766251810"/>
      </p:ext>
    </p:extLst>
  </p:cSld>
  <p:clrMapOvr>
    <a:masterClrMapping/>
  </p:clrMapOvr>
  <p:transition spd="med" advTm="4000">
    <p:random/>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40068" y="1458713"/>
            <a:ext cx="4772472" cy="6079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40068" y="2066637"/>
            <a:ext cx="4772472" cy="37546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486952" y="1458713"/>
            <a:ext cx="4774347" cy="6079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486952" y="2066637"/>
            <a:ext cx="4774347" cy="37546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8" name="7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9" name="8 Marcador de número de diapositiva"/>
          <p:cNvSpPr>
            <a:spLocks noGrp="1"/>
          </p:cNvSpPr>
          <p:nvPr>
            <p:ph type="sldNum" sz="quarter" idx="12"/>
          </p:nvPr>
        </p:nvSpPr>
        <p:spPr/>
        <p:txBody>
          <a:bodyPr/>
          <a:lstStyle>
            <a:lvl1pPr>
              <a:defRPr/>
            </a:lvl1pPr>
          </a:lstStyle>
          <a:p>
            <a:fld id="{56D3675D-C3B1-42B5-B174-C97B801EF10B}"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1871244417"/>
      </p:ext>
    </p:extLst>
  </p:cSld>
  <p:clrMapOvr>
    <a:masterClrMapping/>
  </p:clrMapOvr>
  <p:transition spd="med" advTm="4000">
    <p:random/>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4" name="3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5" name="4 Marcador de número de diapositiva"/>
          <p:cNvSpPr>
            <a:spLocks noGrp="1"/>
          </p:cNvSpPr>
          <p:nvPr>
            <p:ph type="sldNum" sz="quarter" idx="12"/>
          </p:nvPr>
        </p:nvSpPr>
        <p:spPr/>
        <p:txBody>
          <a:bodyPr/>
          <a:lstStyle>
            <a:lvl1pPr>
              <a:defRPr/>
            </a:lvl1pPr>
          </a:lstStyle>
          <a:p>
            <a:fld id="{77E69023-56C5-4F2B-AC76-2E6FF403C3B3}"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4203493255"/>
      </p:ext>
    </p:extLst>
  </p:cSld>
  <p:clrMapOvr>
    <a:masterClrMapping/>
  </p:clrMapOvr>
  <p:transition spd="med" advTm="4000">
    <p:random/>
  </p:transition>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3" name="2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4" name="3 Marcador de número de diapositiva"/>
          <p:cNvSpPr>
            <a:spLocks noGrp="1"/>
          </p:cNvSpPr>
          <p:nvPr>
            <p:ph type="sldNum" sz="quarter" idx="12"/>
          </p:nvPr>
        </p:nvSpPr>
        <p:spPr/>
        <p:txBody>
          <a:bodyPr/>
          <a:lstStyle>
            <a:lvl1pPr>
              <a:defRPr/>
            </a:lvl1pPr>
          </a:lstStyle>
          <a:p>
            <a:fld id="{5BA31C8D-B25B-479F-BE0A-0438FEBC8E39}"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3064090218"/>
      </p:ext>
    </p:extLst>
  </p:cSld>
  <p:clrMapOvr>
    <a:masterClrMapping/>
  </p:clrMapOvr>
  <p:transition spd="med" advTm="4000">
    <p:random/>
  </p:transition>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40069" y="259461"/>
            <a:ext cx="3553570" cy="1104217"/>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223030" y="259474"/>
            <a:ext cx="6038255" cy="55618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40069" y="1363684"/>
            <a:ext cx="3553570" cy="445759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6" name="5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7" name="6 Marcador de número de diapositiva"/>
          <p:cNvSpPr>
            <a:spLocks noGrp="1"/>
          </p:cNvSpPr>
          <p:nvPr>
            <p:ph type="sldNum" sz="quarter" idx="12"/>
          </p:nvPr>
        </p:nvSpPr>
        <p:spPr/>
        <p:txBody>
          <a:bodyPr/>
          <a:lstStyle>
            <a:lvl1pPr>
              <a:defRPr/>
            </a:lvl1pPr>
          </a:lstStyle>
          <a:p>
            <a:fld id="{D5A3C8AC-A714-4C8A-868E-BFAF2CB64D47}"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2254456282"/>
      </p:ext>
    </p:extLst>
  </p:cSld>
  <p:clrMapOvr>
    <a:masterClrMapping/>
  </p:clrMapOvr>
  <p:transition spd="med" advTm="4000">
    <p:random/>
  </p:transition>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117140" y="4561682"/>
            <a:ext cx="6480810" cy="53853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117140" y="582278"/>
            <a:ext cx="6480810" cy="391001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117140" y="5100214"/>
            <a:ext cx="6480810" cy="76480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6" name="5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7" name="6 Marcador de número de diapositiva"/>
          <p:cNvSpPr>
            <a:spLocks noGrp="1"/>
          </p:cNvSpPr>
          <p:nvPr>
            <p:ph type="sldNum" sz="quarter" idx="12"/>
          </p:nvPr>
        </p:nvSpPr>
        <p:spPr/>
        <p:txBody>
          <a:bodyPr/>
          <a:lstStyle>
            <a:lvl1pPr>
              <a:defRPr/>
            </a:lvl1pPr>
          </a:lstStyle>
          <a:p>
            <a:fld id="{8C65EEED-A133-47B1-964B-3D5E3AD932D6}"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1702338773"/>
      </p:ext>
    </p:extLst>
  </p:cSld>
  <p:clrMapOvr>
    <a:masterClrMapping/>
  </p:clrMapOvr>
  <p:transition spd="med" advTm="4000">
    <p:random/>
  </p:transition>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62CC8851-BF12-492A-BF69-D4F091E8EB86}"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1458275321"/>
      </p:ext>
    </p:extLst>
  </p:cSld>
  <p:clrMapOvr>
    <a:masterClrMapping/>
  </p:clrMapOvr>
  <p:transition spd="med" advTm="4000">
    <p:random/>
  </p:transition>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830979" y="260970"/>
            <a:ext cx="2430304" cy="556030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40067" y="260970"/>
            <a:ext cx="7110889" cy="556030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E1A6B3F6-D242-4469-9411-59098E1C49C3}"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3701839438"/>
      </p:ext>
    </p:extLst>
  </p:cSld>
  <p:clrMapOvr>
    <a:masterClrMapping/>
  </p:clrMapOvr>
  <p:transition spd="med" advTm="4000">
    <p:random/>
  </p:transition>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10101" y="2024400"/>
            <a:ext cx="9181148" cy="1396864"/>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20206" y="3692790"/>
            <a:ext cx="7560945" cy="1665376"/>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B8B56A06-17A7-4761-85DD-E364CFAAA09A}"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1149571523"/>
      </p:ext>
    </p:extLst>
  </p:cSld>
  <p:clrMapOvr>
    <a:masterClrMapping/>
  </p:clrMapOvr>
  <p:transition spd="med" advTm="4000">
    <p:random/>
  </p:transition>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8225DDF8-BE47-48FF-9E84-9FD1212A2E96}"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938124174"/>
      </p:ext>
    </p:extLst>
  </p:cSld>
  <p:clrMapOvr>
    <a:masterClrMapping/>
  </p:clrMapOvr>
  <p:transition spd="med" advTm="4000">
    <p:random/>
  </p:transition>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53232" y="4187586"/>
            <a:ext cx="9181148" cy="1294287"/>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53232" y="2762061"/>
            <a:ext cx="9181148" cy="142552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2D489976-BA8C-40BC-8CC9-70B705C2C29A}"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428039019"/>
      </p:ext>
    </p:extLst>
  </p:cSld>
  <p:clrMapOvr>
    <a:masterClrMapping/>
  </p:clrMapOvr>
  <p:transition spd="med" advTm="4000">
    <p:random/>
  </p:transition>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40068" y="1520571"/>
            <a:ext cx="4770596" cy="43007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490686" y="1520571"/>
            <a:ext cx="4770596" cy="43007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6" name="5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7" name="6 Marcador de número de diapositiva"/>
          <p:cNvSpPr>
            <a:spLocks noGrp="1"/>
          </p:cNvSpPr>
          <p:nvPr>
            <p:ph type="sldNum" sz="quarter" idx="12"/>
          </p:nvPr>
        </p:nvSpPr>
        <p:spPr/>
        <p:txBody>
          <a:bodyPr/>
          <a:lstStyle>
            <a:lvl1pPr>
              <a:defRPr/>
            </a:lvl1pPr>
          </a:lstStyle>
          <a:p>
            <a:fld id="{D0F6607C-9DF6-4C48-AEC3-5D9D2DBBC05A}"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3961067441"/>
      </p:ext>
    </p:extLst>
  </p:cSld>
  <p:clrMapOvr>
    <a:masterClrMapping/>
  </p:clrMapOvr>
  <p:transition spd="med" advTm="4000">
    <p:random/>
  </p:transition>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40068" y="1458713"/>
            <a:ext cx="4772472" cy="6079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40068" y="2066637"/>
            <a:ext cx="4772472" cy="37546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486948" y="1458713"/>
            <a:ext cx="4774347" cy="6079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486948" y="2066637"/>
            <a:ext cx="4774347" cy="37546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8" name="7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9" name="8 Marcador de número de diapositiva"/>
          <p:cNvSpPr>
            <a:spLocks noGrp="1"/>
          </p:cNvSpPr>
          <p:nvPr>
            <p:ph type="sldNum" sz="quarter" idx="12"/>
          </p:nvPr>
        </p:nvSpPr>
        <p:spPr/>
        <p:txBody>
          <a:bodyPr/>
          <a:lstStyle>
            <a:lvl1pPr>
              <a:defRPr/>
            </a:lvl1pPr>
          </a:lstStyle>
          <a:p>
            <a:fld id="{56D3675D-C3B1-42B5-B174-C97B801EF10B}"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199437656"/>
      </p:ext>
    </p:extLst>
  </p:cSld>
  <p:clrMapOvr>
    <a:masterClrMapping/>
  </p:clrMapOvr>
  <p:transition spd="med" advTm="4000">
    <p:random/>
  </p:transition>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4" name="3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5" name="4 Marcador de número de diapositiva"/>
          <p:cNvSpPr>
            <a:spLocks noGrp="1"/>
          </p:cNvSpPr>
          <p:nvPr>
            <p:ph type="sldNum" sz="quarter" idx="12"/>
          </p:nvPr>
        </p:nvSpPr>
        <p:spPr/>
        <p:txBody>
          <a:bodyPr/>
          <a:lstStyle>
            <a:lvl1pPr>
              <a:defRPr/>
            </a:lvl1pPr>
          </a:lstStyle>
          <a:p>
            <a:fld id="{77E69023-56C5-4F2B-AC76-2E6FF403C3B3}"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426512678"/>
      </p:ext>
    </p:extLst>
  </p:cSld>
  <p:clrMapOvr>
    <a:masterClrMapping/>
  </p:clrMapOvr>
  <p:transition spd="med" advTm="4000">
    <p:random/>
  </p:transition>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3" name="2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4" name="3 Marcador de número de diapositiva"/>
          <p:cNvSpPr>
            <a:spLocks noGrp="1"/>
          </p:cNvSpPr>
          <p:nvPr>
            <p:ph type="sldNum" sz="quarter" idx="12"/>
          </p:nvPr>
        </p:nvSpPr>
        <p:spPr/>
        <p:txBody>
          <a:bodyPr/>
          <a:lstStyle>
            <a:lvl1pPr>
              <a:defRPr/>
            </a:lvl1pPr>
          </a:lstStyle>
          <a:p>
            <a:fld id="{5BA31C8D-B25B-479F-BE0A-0438FEBC8E39}"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3621033951"/>
      </p:ext>
    </p:extLst>
  </p:cSld>
  <p:clrMapOvr>
    <a:masterClrMapping/>
  </p:clrMapOvr>
  <p:transition spd="med" advTm="4000">
    <p:random/>
  </p:transition>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40069" y="259461"/>
            <a:ext cx="3553570" cy="1104217"/>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223030" y="259471"/>
            <a:ext cx="6038255" cy="55618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40069" y="1363684"/>
            <a:ext cx="3553570" cy="445759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6" name="5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7" name="6 Marcador de número de diapositiva"/>
          <p:cNvSpPr>
            <a:spLocks noGrp="1"/>
          </p:cNvSpPr>
          <p:nvPr>
            <p:ph type="sldNum" sz="quarter" idx="12"/>
          </p:nvPr>
        </p:nvSpPr>
        <p:spPr/>
        <p:txBody>
          <a:bodyPr/>
          <a:lstStyle>
            <a:lvl1pPr>
              <a:defRPr/>
            </a:lvl1pPr>
          </a:lstStyle>
          <a:p>
            <a:fld id="{D5A3C8AC-A714-4C8A-868E-BFAF2CB64D47}"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490383520"/>
      </p:ext>
    </p:extLst>
  </p:cSld>
  <p:clrMapOvr>
    <a:masterClrMapping/>
  </p:clrMapOvr>
  <p:transition spd="med" advTm="4000">
    <p:random/>
  </p:transition>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117140" y="4561682"/>
            <a:ext cx="6480810" cy="53853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117140" y="582278"/>
            <a:ext cx="6480810" cy="391001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117140" y="5100214"/>
            <a:ext cx="6480810" cy="76480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6" name="5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7" name="6 Marcador de número de diapositiva"/>
          <p:cNvSpPr>
            <a:spLocks noGrp="1"/>
          </p:cNvSpPr>
          <p:nvPr>
            <p:ph type="sldNum" sz="quarter" idx="12"/>
          </p:nvPr>
        </p:nvSpPr>
        <p:spPr/>
        <p:txBody>
          <a:bodyPr/>
          <a:lstStyle>
            <a:lvl1pPr>
              <a:defRPr/>
            </a:lvl1pPr>
          </a:lstStyle>
          <a:p>
            <a:fld id="{8C65EEED-A133-47B1-964B-3D5E3AD932D6}"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2618906038"/>
      </p:ext>
    </p:extLst>
  </p:cSld>
  <p:clrMapOvr>
    <a:masterClrMapping/>
  </p:clrMapOvr>
  <p:transition spd="med" advTm="4000">
    <p:random/>
  </p:transition>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62CC8851-BF12-492A-BF69-D4F091E8EB86}"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2916201438"/>
      </p:ext>
    </p:extLst>
  </p:cSld>
  <p:clrMapOvr>
    <a:masterClrMapping/>
  </p:clrMapOvr>
  <p:transition spd="med" advTm="4000">
    <p:random/>
  </p:transition>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830979" y="260970"/>
            <a:ext cx="2430304" cy="556030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40067" y="260970"/>
            <a:ext cx="7110889" cy="556030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E1A6B3F6-D242-4469-9411-59098E1C49C3}"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1189996358"/>
      </p:ext>
    </p:extLst>
  </p:cSld>
  <p:clrMapOvr>
    <a:masterClrMapping/>
  </p:clrMapOvr>
  <p:transition spd="med" advTm="4000">
    <p:random/>
  </p:transition>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10101" y="2024400"/>
            <a:ext cx="9181148" cy="1396864"/>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20206" y="3692790"/>
            <a:ext cx="7560945" cy="1665376"/>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B8B56A06-17A7-4761-85DD-E364CFAAA09A}"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1701546077"/>
      </p:ext>
    </p:extLst>
  </p:cSld>
  <p:clrMapOvr>
    <a:masterClrMapping/>
  </p:clrMapOvr>
  <p:transition spd="med" advTm="4000">
    <p:random/>
  </p:transition>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8225DDF8-BE47-48FF-9E84-9FD1212A2E96}"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310265767"/>
      </p:ext>
    </p:extLst>
  </p:cSld>
  <p:clrMapOvr>
    <a:masterClrMapping/>
  </p:clrMapOvr>
  <p:transition spd="med" advTm="4000">
    <p:random/>
  </p:transition>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53232" y="4187582"/>
            <a:ext cx="9181148" cy="1294287"/>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53232" y="2762057"/>
            <a:ext cx="9181148" cy="142552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2D489976-BA8C-40BC-8CC9-70B705C2C29A}"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2837951346"/>
      </p:ext>
    </p:extLst>
  </p:cSld>
  <p:clrMapOvr>
    <a:masterClrMapping/>
  </p:clrMapOvr>
  <p:transition spd="med" advTm="4000">
    <p:random/>
  </p:transition>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40068" y="1520567"/>
            <a:ext cx="4770596" cy="43007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490686" y="1520567"/>
            <a:ext cx="4770596" cy="43007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6" name="5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7" name="6 Marcador de número de diapositiva"/>
          <p:cNvSpPr>
            <a:spLocks noGrp="1"/>
          </p:cNvSpPr>
          <p:nvPr>
            <p:ph type="sldNum" sz="quarter" idx="12"/>
          </p:nvPr>
        </p:nvSpPr>
        <p:spPr/>
        <p:txBody>
          <a:bodyPr/>
          <a:lstStyle>
            <a:lvl1pPr>
              <a:defRPr/>
            </a:lvl1pPr>
          </a:lstStyle>
          <a:p>
            <a:fld id="{D0F6607C-9DF6-4C48-AEC3-5D9D2DBBC05A}"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2890075399"/>
      </p:ext>
    </p:extLst>
  </p:cSld>
  <p:clrMapOvr>
    <a:masterClrMapping/>
  </p:clrMapOvr>
  <p:transition spd="med" advTm="4000">
    <p:random/>
  </p:transition>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40068" y="1458713"/>
            <a:ext cx="4772472" cy="6079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40068" y="2066637"/>
            <a:ext cx="4772472" cy="37546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486943" y="1458713"/>
            <a:ext cx="4774347" cy="6079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486943" y="2066637"/>
            <a:ext cx="4774347" cy="37546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8" name="7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9" name="8 Marcador de número de diapositiva"/>
          <p:cNvSpPr>
            <a:spLocks noGrp="1"/>
          </p:cNvSpPr>
          <p:nvPr>
            <p:ph type="sldNum" sz="quarter" idx="12"/>
          </p:nvPr>
        </p:nvSpPr>
        <p:spPr/>
        <p:txBody>
          <a:bodyPr/>
          <a:lstStyle>
            <a:lvl1pPr>
              <a:defRPr/>
            </a:lvl1pPr>
          </a:lstStyle>
          <a:p>
            <a:fld id="{56D3675D-C3B1-42B5-B174-C97B801EF10B}"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454451653"/>
      </p:ext>
    </p:extLst>
  </p:cSld>
  <p:clrMapOvr>
    <a:masterClrMapping/>
  </p:clrMapOvr>
  <p:transition spd="med" advTm="4000">
    <p:random/>
  </p:transition>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4" name="3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5" name="4 Marcador de número de diapositiva"/>
          <p:cNvSpPr>
            <a:spLocks noGrp="1"/>
          </p:cNvSpPr>
          <p:nvPr>
            <p:ph type="sldNum" sz="quarter" idx="12"/>
          </p:nvPr>
        </p:nvSpPr>
        <p:spPr/>
        <p:txBody>
          <a:bodyPr/>
          <a:lstStyle>
            <a:lvl1pPr>
              <a:defRPr/>
            </a:lvl1pPr>
          </a:lstStyle>
          <a:p>
            <a:fld id="{77E69023-56C5-4F2B-AC76-2E6FF403C3B3}"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2246832883"/>
      </p:ext>
    </p:extLst>
  </p:cSld>
  <p:clrMapOvr>
    <a:masterClrMapping/>
  </p:clrMapOvr>
  <p:transition spd="med" advTm="4000">
    <p:random/>
  </p:transition>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3" name="2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4" name="3 Marcador de número de diapositiva"/>
          <p:cNvSpPr>
            <a:spLocks noGrp="1"/>
          </p:cNvSpPr>
          <p:nvPr>
            <p:ph type="sldNum" sz="quarter" idx="12"/>
          </p:nvPr>
        </p:nvSpPr>
        <p:spPr/>
        <p:txBody>
          <a:bodyPr/>
          <a:lstStyle>
            <a:lvl1pPr>
              <a:defRPr/>
            </a:lvl1pPr>
          </a:lstStyle>
          <a:p>
            <a:fld id="{5BA31C8D-B25B-479F-BE0A-0438FEBC8E39}"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192180806"/>
      </p:ext>
    </p:extLst>
  </p:cSld>
  <p:clrMapOvr>
    <a:masterClrMapping/>
  </p:clrMapOvr>
  <p:transition spd="med" advTm="4000">
    <p:random/>
  </p:transition>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40069" y="259461"/>
            <a:ext cx="3553570" cy="1104217"/>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223030" y="259467"/>
            <a:ext cx="6038255" cy="55618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40069" y="1363684"/>
            <a:ext cx="3553570" cy="445759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6" name="5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7" name="6 Marcador de número de diapositiva"/>
          <p:cNvSpPr>
            <a:spLocks noGrp="1"/>
          </p:cNvSpPr>
          <p:nvPr>
            <p:ph type="sldNum" sz="quarter" idx="12"/>
          </p:nvPr>
        </p:nvSpPr>
        <p:spPr/>
        <p:txBody>
          <a:bodyPr/>
          <a:lstStyle>
            <a:lvl1pPr>
              <a:defRPr/>
            </a:lvl1pPr>
          </a:lstStyle>
          <a:p>
            <a:fld id="{D5A3C8AC-A714-4C8A-868E-BFAF2CB64D47}"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2956026803"/>
      </p:ext>
    </p:extLst>
  </p:cSld>
  <p:clrMapOvr>
    <a:masterClrMapping/>
  </p:clrMapOvr>
  <p:transition spd="med" advTm="4000">
    <p:random/>
  </p:transition>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117140" y="4561682"/>
            <a:ext cx="6480810" cy="53853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117140" y="582278"/>
            <a:ext cx="6480810" cy="391001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117140" y="5100214"/>
            <a:ext cx="6480810" cy="76480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6" name="5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7" name="6 Marcador de número de diapositiva"/>
          <p:cNvSpPr>
            <a:spLocks noGrp="1"/>
          </p:cNvSpPr>
          <p:nvPr>
            <p:ph type="sldNum" sz="quarter" idx="12"/>
          </p:nvPr>
        </p:nvSpPr>
        <p:spPr/>
        <p:txBody>
          <a:bodyPr/>
          <a:lstStyle>
            <a:lvl1pPr>
              <a:defRPr/>
            </a:lvl1pPr>
          </a:lstStyle>
          <a:p>
            <a:fld id="{8C65EEED-A133-47B1-964B-3D5E3AD932D6}"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1192156170"/>
      </p:ext>
    </p:extLst>
  </p:cSld>
  <p:clrMapOvr>
    <a:masterClrMapping/>
  </p:clrMapOvr>
  <p:transition spd="med" advTm="4000">
    <p:random/>
  </p:transition>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62CC8851-BF12-492A-BF69-D4F091E8EB86}"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3079982955"/>
      </p:ext>
    </p:extLst>
  </p:cSld>
  <p:clrMapOvr>
    <a:masterClrMapping/>
  </p:clrMapOvr>
  <p:transition spd="med" advTm="4000">
    <p:random/>
  </p:transition>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830979" y="260970"/>
            <a:ext cx="2430304" cy="556030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40067" y="260970"/>
            <a:ext cx="7110889" cy="556030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E1A6B3F6-D242-4469-9411-59098E1C49C3}"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1931656962"/>
      </p:ext>
    </p:extLst>
  </p:cSld>
  <p:clrMapOvr>
    <a:masterClrMapping/>
  </p:clrMapOvr>
  <p:transition spd="med" advTm="4000">
    <p:random/>
  </p:transition>
</p:sldLayout>
</file>

<file path=ppt/slideLayouts/slideLayout78.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10101" y="2024398"/>
            <a:ext cx="9181148" cy="1396864"/>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20203" y="3692790"/>
            <a:ext cx="7560945" cy="1665376"/>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B8B56A06-17A7-4761-85DD-E364CFAAA09A}"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3528189529"/>
      </p:ext>
    </p:extLst>
  </p:cSld>
  <p:clrMapOvr>
    <a:masterClrMapping/>
  </p:clrMapOvr>
  <p:transition spd="med" advTm="4000">
    <p:random/>
  </p:transition>
</p:sldLayout>
</file>

<file path=ppt/slideLayouts/slideLayout79.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8225DDF8-BE47-48FF-9E84-9FD1212A2E96}"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829898215"/>
      </p:ext>
    </p:extLst>
  </p:cSld>
  <p:clrMapOvr>
    <a:masterClrMapping/>
  </p:clrMapOvr>
  <p:transition spd="med" advTm="4000">
    <p:random/>
  </p:transition>
</p:sldLayout>
</file>

<file path=ppt/slideLayouts/slideLayout80.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53232" y="4187576"/>
            <a:ext cx="9181148" cy="1294287"/>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53232" y="2762051"/>
            <a:ext cx="9181148" cy="142552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2D489976-BA8C-40BC-8CC9-70B705C2C29A}"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1500819005"/>
      </p:ext>
    </p:extLst>
  </p:cSld>
  <p:clrMapOvr>
    <a:masterClrMapping/>
  </p:clrMapOvr>
  <p:transition spd="med" advTm="4000">
    <p:random/>
  </p:transition>
</p:sldLayout>
</file>

<file path=ppt/slideLayouts/slideLayout81.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40068" y="1520561"/>
            <a:ext cx="4770596" cy="43007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490686" y="1520561"/>
            <a:ext cx="4770596" cy="43007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6" name="5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7" name="6 Marcador de número de diapositiva"/>
          <p:cNvSpPr>
            <a:spLocks noGrp="1"/>
          </p:cNvSpPr>
          <p:nvPr>
            <p:ph type="sldNum" sz="quarter" idx="12"/>
          </p:nvPr>
        </p:nvSpPr>
        <p:spPr/>
        <p:txBody>
          <a:bodyPr/>
          <a:lstStyle>
            <a:lvl1pPr>
              <a:defRPr/>
            </a:lvl1pPr>
          </a:lstStyle>
          <a:p>
            <a:fld id="{D0F6607C-9DF6-4C48-AEC3-5D9D2DBBC05A}"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507887162"/>
      </p:ext>
    </p:extLst>
  </p:cSld>
  <p:clrMapOvr>
    <a:masterClrMapping/>
  </p:clrMapOvr>
  <p:transition spd="med" advTm="4000">
    <p:random/>
  </p:transition>
</p:sldLayout>
</file>

<file path=ppt/slideLayouts/slideLayout82.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40068" y="1458713"/>
            <a:ext cx="4772472" cy="6079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40068" y="2066635"/>
            <a:ext cx="4772472" cy="37546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486936" y="1458713"/>
            <a:ext cx="4774347" cy="6079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486936" y="2066635"/>
            <a:ext cx="4774347" cy="37546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8" name="7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9" name="8 Marcador de número de diapositiva"/>
          <p:cNvSpPr>
            <a:spLocks noGrp="1"/>
          </p:cNvSpPr>
          <p:nvPr>
            <p:ph type="sldNum" sz="quarter" idx="12"/>
          </p:nvPr>
        </p:nvSpPr>
        <p:spPr/>
        <p:txBody>
          <a:bodyPr/>
          <a:lstStyle>
            <a:lvl1pPr>
              <a:defRPr/>
            </a:lvl1pPr>
          </a:lstStyle>
          <a:p>
            <a:fld id="{56D3675D-C3B1-42B5-B174-C97B801EF10B}"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3407546878"/>
      </p:ext>
    </p:extLst>
  </p:cSld>
  <p:clrMapOvr>
    <a:masterClrMapping/>
  </p:clrMapOvr>
  <p:transition spd="med" advTm="4000">
    <p:random/>
  </p:transition>
</p:sldLayout>
</file>

<file path=ppt/slideLayouts/slideLayout83.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4" name="3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5" name="4 Marcador de número de diapositiva"/>
          <p:cNvSpPr>
            <a:spLocks noGrp="1"/>
          </p:cNvSpPr>
          <p:nvPr>
            <p:ph type="sldNum" sz="quarter" idx="12"/>
          </p:nvPr>
        </p:nvSpPr>
        <p:spPr/>
        <p:txBody>
          <a:bodyPr/>
          <a:lstStyle>
            <a:lvl1pPr>
              <a:defRPr/>
            </a:lvl1pPr>
          </a:lstStyle>
          <a:p>
            <a:fld id="{77E69023-56C5-4F2B-AC76-2E6FF403C3B3}"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2918716025"/>
      </p:ext>
    </p:extLst>
  </p:cSld>
  <p:clrMapOvr>
    <a:masterClrMapping/>
  </p:clrMapOvr>
  <p:transition spd="med" advTm="4000">
    <p:random/>
  </p:transition>
</p:sldLayout>
</file>

<file path=ppt/slideLayouts/slideLayout84.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3" name="2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4" name="3 Marcador de número de diapositiva"/>
          <p:cNvSpPr>
            <a:spLocks noGrp="1"/>
          </p:cNvSpPr>
          <p:nvPr>
            <p:ph type="sldNum" sz="quarter" idx="12"/>
          </p:nvPr>
        </p:nvSpPr>
        <p:spPr/>
        <p:txBody>
          <a:bodyPr/>
          <a:lstStyle>
            <a:lvl1pPr>
              <a:defRPr/>
            </a:lvl1pPr>
          </a:lstStyle>
          <a:p>
            <a:fld id="{5BA31C8D-B25B-479F-BE0A-0438FEBC8E39}"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581114173"/>
      </p:ext>
    </p:extLst>
  </p:cSld>
  <p:clrMapOvr>
    <a:masterClrMapping/>
  </p:clrMapOvr>
  <p:transition spd="med" advTm="4000">
    <p:random/>
  </p:transition>
</p:sldLayout>
</file>

<file path=ppt/slideLayouts/slideLayout85.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40068" y="259461"/>
            <a:ext cx="3553570" cy="1104217"/>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223028" y="259461"/>
            <a:ext cx="6038255" cy="55618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40068" y="1363678"/>
            <a:ext cx="3553570" cy="445759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6" name="5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7" name="6 Marcador de número de diapositiva"/>
          <p:cNvSpPr>
            <a:spLocks noGrp="1"/>
          </p:cNvSpPr>
          <p:nvPr>
            <p:ph type="sldNum" sz="quarter" idx="12"/>
          </p:nvPr>
        </p:nvSpPr>
        <p:spPr/>
        <p:txBody>
          <a:bodyPr/>
          <a:lstStyle>
            <a:lvl1pPr>
              <a:defRPr/>
            </a:lvl1pPr>
          </a:lstStyle>
          <a:p>
            <a:fld id="{D5A3C8AC-A714-4C8A-868E-BFAF2CB64D47}"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1446113940"/>
      </p:ext>
    </p:extLst>
  </p:cSld>
  <p:clrMapOvr>
    <a:masterClrMapping/>
  </p:clrMapOvr>
  <p:transition spd="med" advTm="4000">
    <p:random/>
  </p:transition>
</p:sldLayout>
</file>

<file path=ppt/slideLayouts/slideLayout86.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117140" y="4561682"/>
            <a:ext cx="6480810" cy="53853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117140" y="582278"/>
            <a:ext cx="6480810" cy="391001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117140" y="5100214"/>
            <a:ext cx="6480810" cy="76480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6" name="5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7" name="6 Marcador de número de diapositiva"/>
          <p:cNvSpPr>
            <a:spLocks noGrp="1"/>
          </p:cNvSpPr>
          <p:nvPr>
            <p:ph type="sldNum" sz="quarter" idx="12"/>
          </p:nvPr>
        </p:nvSpPr>
        <p:spPr/>
        <p:txBody>
          <a:bodyPr/>
          <a:lstStyle>
            <a:lvl1pPr>
              <a:defRPr/>
            </a:lvl1pPr>
          </a:lstStyle>
          <a:p>
            <a:fld id="{8C65EEED-A133-47B1-964B-3D5E3AD932D6}"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1398042840"/>
      </p:ext>
    </p:extLst>
  </p:cSld>
  <p:clrMapOvr>
    <a:masterClrMapping/>
  </p:clrMapOvr>
  <p:transition spd="med" advTm="4000">
    <p:random/>
  </p:transition>
</p:sldLayout>
</file>

<file path=ppt/slideLayouts/slideLayout87.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62CC8851-BF12-492A-BF69-D4F091E8EB86}"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2944188466"/>
      </p:ext>
    </p:extLst>
  </p:cSld>
  <p:clrMapOvr>
    <a:masterClrMapping/>
  </p:clrMapOvr>
  <p:transition spd="med" advTm="4000">
    <p:random/>
  </p:transition>
</p:sldLayout>
</file>

<file path=ppt/slideLayouts/slideLayout88.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830979" y="260970"/>
            <a:ext cx="2430304" cy="556030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40067" y="260970"/>
            <a:ext cx="7110889" cy="556030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E1A6B3F6-D242-4469-9411-59098E1C49C3}"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681892950"/>
      </p:ext>
    </p:extLst>
  </p:cSld>
  <p:clrMapOvr>
    <a:masterClrMapping/>
  </p:clrMapOvr>
  <p:transition spd="med" advTm="4000">
    <p:random/>
  </p:transition>
</p:sldLayout>
</file>

<file path=ppt/slideLayouts/slideLayout89.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10101" y="2024399"/>
            <a:ext cx="9181148" cy="1396864"/>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20204" y="3692790"/>
            <a:ext cx="7560945" cy="1665376"/>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20427448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5.xml"/><Relationship Id="rId3" Type="http://schemas.openxmlformats.org/officeDocument/2006/relationships/slideLayout" Target="../slideLayouts/slideLayout80.xml"/><Relationship Id="rId7" Type="http://schemas.openxmlformats.org/officeDocument/2006/relationships/slideLayout" Target="../slideLayouts/slideLayout84.xml"/><Relationship Id="rId12" Type="http://schemas.openxmlformats.org/officeDocument/2006/relationships/theme" Target="../theme/theme8.xml"/><Relationship Id="rId2" Type="http://schemas.openxmlformats.org/officeDocument/2006/relationships/slideLayout" Target="../slideLayouts/slideLayout79.xml"/><Relationship Id="rId1" Type="http://schemas.openxmlformats.org/officeDocument/2006/relationships/slideLayout" Target="../slideLayouts/slideLayout78.xml"/><Relationship Id="rId6" Type="http://schemas.openxmlformats.org/officeDocument/2006/relationships/slideLayout" Target="../slideLayouts/slideLayout83.xml"/><Relationship Id="rId11" Type="http://schemas.openxmlformats.org/officeDocument/2006/relationships/slideLayout" Target="../slideLayouts/slideLayout88.xml"/><Relationship Id="rId5" Type="http://schemas.openxmlformats.org/officeDocument/2006/relationships/slideLayout" Target="../slideLayouts/slideLayout82.xml"/><Relationship Id="rId10" Type="http://schemas.openxmlformats.org/officeDocument/2006/relationships/slideLayout" Target="../slideLayouts/slideLayout87.xml"/><Relationship Id="rId4" Type="http://schemas.openxmlformats.org/officeDocument/2006/relationships/slideLayout" Target="../slideLayouts/slideLayout81.xml"/><Relationship Id="rId9" Type="http://schemas.openxmlformats.org/officeDocument/2006/relationships/slideLayout" Target="../slideLayouts/slideLayout86.xml"/></Relationships>
</file>

<file path=ppt/slideMasters/_rels/slideMaster9.xml.rels><?xml version="1.0" encoding="UTF-8" standalone="yes"?>
<Relationships xmlns="http://schemas.openxmlformats.org/package/2006/relationships"><Relationship Id="rId2" Type="http://schemas.openxmlformats.org/officeDocument/2006/relationships/theme" Target="../theme/theme9.xml"/><Relationship Id="rId1" Type="http://schemas.openxmlformats.org/officeDocument/2006/relationships/slideLayout" Target="../slideLayouts/slideLayout8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40071" y="260970"/>
            <a:ext cx="9721215" cy="1086115"/>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40071" y="1520579"/>
            <a:ext cx="9721215" cy="430071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40071" y="6040023"/>
            <a:ext cx="2520315" cy="346953"/>
          </a:xfrm>
          <a:prstGeom prst="rect">
            <a:avLst/>
          </a:prstGeom>
        </p:spPr>
        <p:txBody>
          <a:bodyPr vert="horz" lIns="91440" tIns="45720" rIns="91440" bIns="45720" rtlCol="0" anchor="ctr"/>
          <a:lstStyle>
            <a:lvl1pPr algn="l">
              <a:defRPr sz="1200">
                <a:solidFill>
                  <a:schemeClr val="tx1">
                    <a:tint val="75000"/>
                  </a:schemeClr>
                </a:solidFill>
              </a:defRPr>
            </a:lvl1pPr>
          </a:lstStyle>
          <a:p>
            <a:fld id="{BB91F669-8C91-4B83-A28A-AF421F9F89CE}" type="datetimeFigureOut">
              <a:rPr lang="es-ES" smtClean="0"/>
              <a:pPr/>
              <a:t>14/12/2019</a:t>
            </a:fld>
            <a:endParaRPr lang="es-ES"/>
          </a:p>
        </p:txBody>
      </p:sp>
      <p:sp>
        <p:nvSpPr>
          <p:cNvPr id="5" name="4 Marcador de pie de página"/>
          <p:cNvSpPr>
            <a:spLocks noGrp="1"/>
          </p:cNvSpPr>
          <p:nvPr>
            <p:ph type="ftr" sz="quarter" idx="3"/>
          </p:nvPr>
        </p:nvSpPr>
        <p:spPr>
          <a:xfrm>
            <a:off x="3690462" y="6040023"/>
            <a:ext cx="3420428" cy="34695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740971" y="6040023"/>
            <a:ext cx="2520315" cy="346953"/>
          </a:xfrm>
          <a:prstGeom prst="rect">
            <a:avLst/>
          </a:prstGeom>
        </p:spPr>
        <p:txBody>
          <a:bodyPr vert="horz" lIns="91440" tIns="45720" rIns="91440" bIns="45720" rtlCol="0" anchor="ctr"/>
          <a:lstStyle>
            <a:lvl1pPr algn="r">
              <a:defRPr sz="1200">
                <a:solidFill>
                  <a:schemeClr val="tx1">
                    <a:tint val="75000"/>
                  </a:schemeClr>
                </a:solidFill>
              </a:defRPr>
            </a:lvl1pPr>
          </a:lstStyle>
          <a:p>
            <a:fld id="{BAC42E35-15C1-42A3-8D05-C29657880B2D}"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advTm="6000">
    <p:rand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2050" name="1 Marcador de título"/>
          <p:cNvSpPr>
            <a:spLocks noGrp="1"/>
          </p:cNvSpPr>
          <p:nvPr>
            <p:ph type="title"/>
          </p:nvPr>
        </p:nvSpPr>
        <p:spPr bwMode="auto">
          <a:xfrm>
            <a:off x="540071" y="260970"/>
            <a:ext cx="9721215" cy="1086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ES" smtClean="0"/>
              <a:t>Haga clic para modificar el estilo de título del patrón</a:t>
            </a:r>
          </a:p>
        </p:txBody>
      </p:sp>
      <p:sp>
        <p:nvSpPr>
          <p:cNvPr id="2051" name="2 Marcador de texto"/>
          <p:cNvSpPr>
            <a:spLocks noGrp="1"/>
          </p:cNvSpPr>
          <p:nvPr>
            <p:ph type="body" idx="1"/>
          </p:nvPr>
        </p:nvSpPr>
        <p:spPr bwMode="auto">
          <a:xfrm>
            <a:off x="540071" y="1520579"/>
            <a:ext cx="9721215" cy="4300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p>
        </p:txBody>
      </p:sp>
      <p:sp>
        <p:nvSpPr>
          <p:cNvPr id="4" name="3 Marcador de fecha">
            <a:extLst>
              <a:ext uri="{FF2B5EF4-FFF2-40B4-BE49-F238E27FC236}"/>
            </a:extLst>
          </p:cNvPr>
          <p:cNvSpPr>
            <a:spLocks noGrp="1"/>
          </p:cNvSpPr>
          <p:nvPr>
            <p:ph type="dt" sz="half" idx="2"/>
          </p:nvPr>
        </p:nvSpPr>
        <p:spPr>
          <a:xfrm>
            <a:off x="540071" y="6040023"/>
            <a:ext cx="2520315" cy="346953"/>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a:defRPr/>
            </a:pPr>
            <a:endParaRPr lang="es-ES">
              <a:solidFill>
                <a:srgbClr val="FFFFFF">
                  <a:tint val="75000"/>
                </a:srgbClr>
              </a:solidFill>
            </a:endParaRPr>
          </a:p>
        </p:txBody>
      </p:sp>
      <p:sp>
        <p:nvSpPr>
          <p:cNvPr id="5" name="4 Marcador de pie de página">
            <a:extLst>
              <a:ext uri="{FF2B5EF4-FFF2-40B4-BE49-F238E27FC236}"/>
            </a:extLst>
          </p:cNvPr>
          <p:cNvSpPr>
            <a:spLocks noGrp="1"/>
          </p:cNvSpPr>
          <p:nvPr>
            <p:ph type="ftr" sz="quarter" idx="3"/>
          </p:nvPr>
        </p:nvSpPr>
        <p:spPr>
          <a:xfrm>
            <a:off x="3690461" y="6040023"/>
            <a:ext cx="3420428" cy="346953"/>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a:defRPr/>
            </a:pPr>
            <a:endParaRPr lang="es-ES">
              <a:solidFill>
                <a:srgbClr val="FFFFFF">
                  <a:tint val="75000"/>
                </a:srgbClr>
              </a:solidFill>
            </a:endParaRPr>
          </a:p>
        </p:txBody>
      </p:sp>
      <p:sp>
        <p:nvSpPr>
          <p:cNvPr id="6" name="5 Marcador de número de diapositiva">
            <a:extLst>
              <a:ext uri="{FF2B5EF4-FFF2-40B4-BE49-F238E27FC236}"/>
            </a:extLst>
          </p:cNvPr>
          <p:cNvSpPr>
            <a:spLocks noGrp="1"/>
          </p:cNvSpPr>
          <p:nvPr>
            <p:ph type="sldNum" sz="quarter" idx="4"/>
          </p:nvPr>
        </p:nvSpPr>
        <p:spPr>
          <a:xfrm>
            <a:off x="7740971" y="6040023"/>
            <a:ext cx="2520315" cy="346953"/>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FFFFFF"/>
                </a:solidFill>
                <a:latin typeface="Calibri" pitchFamily="34" charset="0"/>
              </a:defRPr>
            </a:lvl1pPr>
          </a:lstStyle>
          <a:p>
            <a:pPr fontAlgn="base">
              <a:spcBef>
                <a:spcPct val="0"/>
              </a:spcBef>
              <a:spcAft>
                <a:spcPct val="0"/>
              </a:spcAft>
            </a:pPr>
            <a:fld id="{D407E5D4-8196-4536-A88E-6B2657F9C7B3}" type="slidenum">
              <a:rPr lang="es-ES" altLang="es-ES" smtClean="0"/>
              <a:pPr fontAlgn="base">
                <a:spcBef>
                  <a:spcPct val="0"/>
                </a:spcBef>
                <a:spcAft>
                  <a:spcPct val="0"/>
                </a:spcAft>
              </a:pPr>
              <a:t>‹Nº›</a:t>
            </a:fld>
            <a:endParaRPr lang="es-ES" altLang="es-ES" smtClean="0"/>
          </a:p>
        </p:txBody>
      </p:sp>
    </p:spTree>
    <p:extLst>
      <p:ext uri="{BB962C8B-B14F-4D97-AF65-F5344CB8AC3E}">
        <p14:creationId xmlns:p14="http://schemas.microsoft.com/office/powerpoint/2010/main" val="345444448"/>
      </p:ext>
    </p:extLst>
  </p:cSld>
  <p:clrMap bg1="dk2" tx1="lt1" bg2="dk1"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spd="slow" advTm="5000">
    <p:plus/>
  </p:transition>
  <p:txStyles>
    <p:titleStyle>
      <a:lvl1pPr algn="ctr" rtl="0" eaLnBrk="0" fontAlgn="base" hangingPunct="0">
        <a:spcBef>
          <a:spcPct val="0"/>
        </a:spcBef>
        <a:spcAft>
          <a:spcPct val="0"/>
        </a:spcAft>
        <a:defRPr sz="44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cs typeface="Arial" charset="0"/>
        </a:defRPr>
      </a:lvl2pPr>
      <a:lvl3pPr algn="ctr" rtl="0" eaLnBrk="0" fontAlgn="base" hangingPunct="0">
        <a:spcBef>
          <a:spcPct val="0"/>
        </a:spcBef>
        <a:spcAft>
          <a:spcPct val="0"/>
        </a:spcAft>
        <a:defRPr sz="4400">
          <a:solidFill>
            <a:schemeClr val="tx1"/>
          </a:solidFill>
          <a:latin typeface="Calibri" pitchFamily="34" charset="0"/>
          <a:cs typeface="Arial" charset="0"/>
        </a:defRPr>
      </a:lvl3pPr>
      <a:lvl4pPr algn="ctr" rtl="0" eaLnBrk="0" fontAlgn="base" hangingPunct="0">
        <a:spcBef>
          <a:spcPct val="0"/>
        </a:spcBef>
        <a:spcAft>
          <a:spcPct val="0"/>
        </a:spcAft>
        <a:defRPr sz="4400">
          <a:solidFill>
            <a:schemeClr val="tx1"/>
          </a:solidFill>
          <a:latin typeface="Calibri" pitchFamily="34" charset="0"/>
          <a:cs typeface="Arial" charset="0"/>
        </a:defRPr>
      </a:lvl4pPr>
      <a:lvl5pPr algn="ctr" rtl="0" eaLnBrk="0" fontAlgn="base" hangingPunct="0">
        <a:spcBef>
          <a:spcPct val="0"/>
        </a:spcBef>
        <a:spcAft>
          <a:spcPct val="0"/>
        </a:spcAft>
        <a:defRPr sz="4400">
          <a:solidFill>
            <a:schemeClr val="tx1"/>
          </a:solidFill>
          <a:latin typeface="Calibri" pitchFamily="34" charset="0"/>
          <a:cs typeface="Arial" charset="0"/>
        </a:defRPr>
      </a:lvl5pPr>
      <a:lvl6pPr marL="457200" algn="ctr" rtl="0" fontAlgn="base">
        <a:spcBef>
          <a:spcPct val="0"/>
        </a:spcBef>
        <a:spcAft>
          <a:spcPct val="0"/>
        </a:spcAft>
        <a:defRPr sz="4400">
          <a:solidFill>
            <a:schemeClr val="tx1"/>
          </a:solidFill>
          <a:latin typeface="Calibri" pitchFamily="34" charset="0"/>
          <a:cs typeface="Arial" charset="0"/>
        </a:defRPr>
      </a:lvl6pPr>
      <a:lvl7pPr marL="914400" algn="ctr" rtl="0" fontAlgn="base">
        <a:spcBef>
          <a:spcPct val="0"/>
        </a:spcBef>
        <a:spcAft>
          <a:spcPct val="0"/>
        </a:spcAft>
        <a:defRPr sz="4400">
          <a:solidFill>
            <a:schemeClr val="tx1"/>
          </a:solidFill>
          <a:latin typeface="Calibri" pitchFamily="34" charset="0"/>
          <a:cs typeface="Arial" charset="0"/>
        </a:defRPr>
      </a:lvl7pPr>
      <a:lvl8pPr marL="1371600" algn="ctr" rtl="0" fontAlgn="base">
        <a:spcBef>
          <a:spcPct val="0"/>
        </a:spcBef>
        <a:spcAft>
          <a:spcPct val="0"/>
        </a:spcAft>
        <a:defRPr sz="4400">
          <a:solidFill>
            <a:schemeClr val="tx1"/>
          </a:solidFill>
          <a:latin typeface="Calibri" pitchFamily="34" charset="0"/>
          <a:cs typeface="Arial" charset="0"/>
        </a:defRPr>
      </a:lvl8pPr>
      <a:lvl9pPr marL="1828800" algn="ctr" rtl="0" fontAlgn="base">
        <a:spcBef>
          <a:spcPct val="0"/>
        </a:spcBef>
        <a:spcAft>
          <a:spcPct val="0"/>
        </a:spcAft>
        <a:defRPr sz="4400">
          <a:solidFill>
            <a:schemeClr val="tx1"/>
          </a:solidFill>
          <a:latin typeface="Calibri" pitchFamily="34" charset="0"/>
          <a:cs typeface="Arial" charset="0"/>
        </a:defRPr>
      </a:lvl9pPr>
    </p:titleStyle>
    <p:bodyStyle>
      <a:lvl1pPr marL="342900" indent="-342900" algn="l" rtl="0" eaLnBrk="0" fontAlgn="base" hangingPunct="0">
        <a:spcBef>
          <a:spcPct val="20000"/>
        </a:spcBef>
        <a:spcAft>
          <a:spcPct val="0"/>
        </a:spcAft>
        <a:buFont typeface="Arial" charset="0"/>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a:solidFill>
            <a:schemeClr val="tx1"/>
          </a:solidFill>
          <a:latin typeface="+mn-lt"/>
          <a:cs typeface="+mn-cs"/>
        </a:defRPr>
      </a:lvl2pPr>
      <a:lvl3pPr marL="1143000" indent="-228600" algn="l" rtl="0" eaLnBrk="0" fontAlgn="base" hangingPunct="0">
        <a:spcBef>
          <a:spcPct val="20000"/>
        </a:spcBef>
        <a:spcAft>
          <a:spcPct val="0"/>
        </a:spcAft>
        <a:buFont typeface="Arial" charset="0"/>
        <a:buChar char="•"/>
        <a:defRPr sz="2400">
          <a:solidFill>
            <a:schemeClr val="tx1"/>
          </a:solidFill>
          <a:latin typeface="+mn-lt"/>
          <a:cs typeface="+mn-cs"/>
        </a:defRPr>
      </a:lvl3pPr>
      <a:lvl4pPr marL="1600200" indent="-228600" algn="l" rtl="0" eaLnBrk="0" fontAlgn="base" hangingPunct="0">
        <a:spcBef>
          <a:spcPct val="20000"/>
        </a:spcBef>
        <a:spcAft>
          <a:spcPct val="0"/>
        </a:spcAft>
        <a:buFont typeface="Arial" charset="0"/>
        <a:buChar char="–"/>
        <a:defRPr sz="2000">
          <a:solidFill>
            <a:schemeClr val="tx1"/>
          </a:solidFill>
          <a:latin typeface="+mn-lt"/>
          <a:cs typeface="+mn-cs"/>
        </a:defRPr>
      </a:lvl4pPr>
      <a:lvl5pPr marL="2057400" indent="-228600" algn="l" rtl="0" eaLnBrk="0" fontAlgn="base" hangingPunct="0">
        <a:spcBef>
          <a:spcPct val="20000"/>
        </a:spcBef>
        <a:spcAft>
          <a:spcPct val="0"/>
        </a:spcAft>
        <a:buFont typeface="Arial" charset="0"/>
        <a:buChar char="»"/>
        <a:defRPr sz="2000">
          <a:solidFill>
            <a:schemeClr val="tx1"/>
          </a:solidFill>
          <a:latin typeface="+mn-lt"/>
          <a:cs typeface="+mn-cs"/>
        </a:defRPr>
      </a:lvl5pPr>
      <a:lvl6pPr marL="2514600" indent="-228600" algn="l" rtl="0" fontAlgn="base">
        <a:spcBef>
          <a:spcPct val="20000"/>
        </a:spcBef>
        <a:spcAft>
          <a:spcPct val="0"/>
        </a:spcAft>
        <a:buFont typeface="Arial" charset="0"/>
        <a:buChar char="»"/>
        <a:defRPr sz="2000">
          <a:solidFill>
            <a:schemeClr val="tx1"/>
          </a:solidFill>
          <a:latin typeface="+mn-lt"/>
          <a:cs typeface="+mn-cs"/>
        </a:defRPr>
      </a:lvl6pPr>
      <a:lvl7pPr marL="2971800" indent="-228600" algn="l" rtl="0" fontAlgn="base">
        <a:spcBef>
          <a:spcPct val="20000"/>
        </a:spcBef>
        <a:spcAft>
          <a:spcPct val="0"/>
        </a:spcAft>
        <a:buFont typeface="Arial" charset="0"/>
        <a:buChar char="»"/>
        <a:defRPr sz="2000">
          <a:solidFill>
            <a:schemeClr val="tx1"/>
          </a:solidFill>
          <a:latin typeface="+mn-lt"/>
          <a:cs typeface="+mn-cs"/>
        </a:defRPr>
      </a:lvl7pPr>
      <a:lvl8pPr marL="3429000" indent="-228600" algn="l" rtl="0" fontAlgn="base">
        <a:spcBef>
          <a:spcPct val="20000"/>
        </a:spcBef>
        <a:spcAft>
          <a:spcPct val="0"/>
        </a:spcAft>
        <a:buFont typeface="Arial" charset="0"/>
        <a:buChar char="»"/>
        <a:defRPr sz="2000">
          <a:solidFill>
            <a:schemeClr val="tx1"/>
          </a:solidFill>
          <a:latin typeface="+mn-lt"/>
          <a:cs typeface="+mn-cs"/>
        </a:defRPr>
      </a:lvl8pPr>
      <a:lvl9pPr marL="3886200" indent="-228600" algn="l" rtl="0" fontAlgn="base">
        <a:spcBef>
          <a:spcPct val="20000"/>
        </a:spcBef>
        <a:spcAft>
          <a:spcPct val="0"/>
        </a:spcAft>
        <a:buFont typeface="Arial" charset="0"/>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40071" y="260970"/>
            <a:ext cx="9721215" cy="1086115"/>
          </a:xfrm>
          <a:prstGeom prst="rect">
            <a:avLst/>
          </a:prstGeom>
        </p:spPr>
        <p:txBody>
          <a:bodyPr vert="horz" lIns="91440" tIns="45720" rIns="91440" bIns="45720" rtlCol="1" anchor="ctr">
            <a:normAutofit/>
          </a:bodyPr>
          <a:lstStyle/>
          <a:p>
            <a:r>
              <a:rPr lang="es-ES" smtClean="0"/>
              <a:t>Haga clic para modificar el estilo de título del patrón</a:t>
            </a:r>
            <a:endParaRPr lang="he-IL"/>
          </a:p>
        </p:txBody>
      </p:sp>
      <p:sp>
        <p:nvSpPr>
          <p:cNvPr id="3" name="Text Placeholder 2"/>
          <p:cNvSpPr>
            <a:spLocks noGrp="1"/>
          </p:cNvSpPr>
          <p:nvPr>
            <p:ph type="body" idx="1"/>
          </p:nvPr>
        </p:nvSpPr>
        <p:spPr>
          <a:xfrm>
            <a:off x="540071" y="1520577"/>
            <a:ext cx="9721215" cy="4300713"/>
          </a:xfrm>
          <a:prstGeom prst="rect">
            <a:avLst/>
          </a:prstGeom>
        </p:spPr>
        <p:txBody>
          <a:bodyPr vert="horz" lIns="91440" tIns="45720" rIns="91440" bIns="45720" rtlCol="1">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he-IL"/>
          </a:p>
        </p:txBody>
      </p:sp>
      <p:sp>
        <p:nvSpPr>
          <p:cNvPr id="4" name="Date Placeholder 3"/>
          <p:cNvSpPr>
            <a:spLocks noGrp="1"/>
          </p:cNvSpPr>
          <p:nvPr>
            <p:ph type="dt" sz="half" idx="2"/>
          </p:nvPr>
        </p:nvSpPr>
        <p:spPr>
          <a:xfrm>
            <a:off x="7740971" y="6040021"/>
            <a:ext cx="2520315" cy="346953"/>
          </a:xfrm>
          <a:prstGeom prst="rect">
            <a:avLst/>
          </a:prstGeom>
        </p:spPr>
        <p:txBody>
          <a:bodyPr vert="horz" lIns="91440" tIns="45720" rIns="91440" bIns="45720" rtlCol="1" anchor="ctr"/>
          <a:lstStyle>
            <a:lvl1pPr algn="r">
              <a:defRPr sz="1200">
                <a:solidFill>
                  <a:schemeClr val="tx1">
                    <a:tint val="75000"/>
                  </a:schemeClr>
                </a:solidFill>
              </a:defRPr>
            </a:lvl1pPr>
          </a:lstStyle>
          <a:p>
            <a:pPr rtl="1"/>
            <a:fld id="{A8357558-E206-4393-957A-4278E47E56FB}" type="datetimeFigureOut">
              <a:rPr lang="he-IL" smtClean="0">
                <a:solidFill>
                  <a:prstClr val="white">
                    <a:tint val="75000"/>
                  </a:prstClr>
                </a:solidFill>
              </a:rPr>
              <a:pPr rtl="1"/>
              <a:t>ט"ז/כסלו/תש"פ</a:t>
            </a:fld>
            <a:endParaRPr lang="he-IL">
              <a:solidFill>
                <a:prstClr val="white">
                  <a:tint val="75000"/>
                </a:prstClr>
              </a:solidFill>
            </a:endParaRPr>
          </a:p>
        </p:txBody>
      </p:sp>
      <p:sp>
        <p:nvSpPr>
          <p:cNvPr id="5" name="Footer Placeholder 4"/>
          <p:cNvSpPr>
            <a:spLocks noGrp="1"/>
          </p:cNvSpPr>
          <p:nvPr>
            <p:ph type="ftr" sz="quarter" idx="3"/>
          </p:nvPr>
        </p:nvSpPr>
        <p:spPr>
          <a:xfrm>
            <a:off x="3690461" y="6040021"/>
            <a:ext cx="3420428" cy="346953"/>
          </a:xfrm>
          <a:prstGeom prst="rect">
            <a:avLst/>
          </a:prstGeom>
        </p:spPr>
        <p:txBody>
          <a:bodyPr vert="horz" lIns="91440" tIns="45720" rIns="91440" bIns="45720" rtlCol="1" anchor="ctr"/>
          <a:lstStyle>
            <a:lvl1pPr algn="ctr">
              <a:defRPr sz="1200">
                <a:solidFill>
                  <a:schemeClr val="tx1">
                    <a:tint val="75000"/>
                  </a:schemeClr>
                </a:solidFill>
              </a:defRPr>
            </a:lvl1pPr>
          </a:lstStyle>
          <a:p>
            <a:pPr rtl="1"/>
            <a:endParaRPr lang="he-IL">
              <a:solidFill>
                <a:prstClr val="white">
                  <a:tint val="75000"/>
                </a:prstClr>
              </a:solidFill>
            </a:endParaRPr>
          </a:p>
        </p:txBody>
      </p:sp>
      <p:sp>
        <p:nvSpPr>
          <p:cNvPr id="6" name="Slide Number Placeholder 5"/>
          <p:cNvSpPr>
            <a:spLocks noGrp="1"/>
          </p:cNvSpPr>
          <p:nvPr>
            <p:ph type="sldNum" sz="quarter" idx="4"/>
          </p:nvPr>
        </p:nvSpPr>
        <p:spPr>
          <a:xfrm>
            <a:off x="540071" y="6040021"/>
            <a:ext cx="2520315" cy="346953"/>
          </a:xfrm>
          <a:prstGeom prst="rect">
            <a:avLst/>
          </a:prstGeom>
        </p:spPr>
        <p:txBody>
          <a:bodyPr vert="horz" lIns="91440" tIns="45720" rIns="91440" bIns="45720" rtlCol="1" anchor="ctr"/>
          <a:lstStyle>
            <a:lvl1pPr algn="l">
              <a:defRPr sz="1200">
                <a:solidFill>
                  <a:schemeClr val="tx1">
                    <a:tint val="75000"/>
                  </a:schemeClr>
                </a:solidFill>
              </a:defRPr>
            </a:lvl1pPr>
          </a:lstStyle>
          <a:p>
            <a:pPr rtl="1"/>
            <a:fld id="{04014CE8-950A-40CA-9EE4-55CFB34DCB5C}" type="slidenum">
              <a:rPr lang="he-IL" smtClean="0">
                <a:solidFill>
                  <a:prstClr val="white">
                    <a:tint val="75000"/>
                  </a:prstClr>
                </a:solidFill>
              </a:rPr>
              <a:pPr rtl="1"/>
              <a:t>‹Nº›</a:t>
            </a:fld>
            <a:endParaRPr lang="he-IL">
              <a:solidFill>
                <a:prstClr val="white">
                  <a:tint val="75000"/>
                </a:prstClr>
              </a:solidFill>
            </a:endParaRPr>
          </a:p>
        </p:txBody>
      </p:sp>
    </p:spTree>
    <p:extLst>
      <p:ext uri="{BB962C8B-B14F-4D97-AF65-F5344CB8AC3E}">
        <p14:creationId xmlns:p14="http://schemas.microsoft.com/office/powerpoint/2010/main" val="3656036941"/>
      </p:ext>
    </p:extLst>
  </p:cSld>
  <p:clrMap bg1="dk1" tx1="lt1" bg2="dk2"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mc:AlternateContent xmlns:mc="http://schemas.openxmlformats.org/markup-compatibility/2006" xmlns:p14="http://schemas.microsoft.com/office/powerpoint/2010/main">
    <mc:Choice Requires="p14">
      <p:transition spd="slow" p14:dur="2500" advClick="0" advTm="7000">
        <p:split/>
      </p:transition>
    </mc:Choice>
    <mc:Fallback xmlns="">
      <p:transition spd="slow" advClick="0" advTm="7000">
        <p:split/>
      </p:transition>
    </mc:Fallback>
  </mc:AlternateConten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bwMode="auto">
          <a:xfrm>
            <a:off x="540071" y="260970"/>
            <a:ext cx="9721215" cy="10861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39939" name="Rectangle 3"/>
          <p:cNvSpPr>
            <a:spLocks noGrp="1" noChangeArrowheads="1"/>
          </p:cNvSpPr>
          <p:nvPr>
            <p:ph type="body" idx="1"/>
          </p:nvPr>
        </p:nvSpPr>
        <p:spPr bwMode="auto">
          <a:xfrm>
            <a:off x="540071" y="1520576"/>
            <a:ext cx="9721215" cy="4300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39940" name="Rectangle 4"/>
          <p:cNvSpPr>
            <a:spLocks noGrp="1" noChangeArrowheads="1"/>
          </p:cNvSpPr>
          <p:nvPr>
            <p:ph type="dt" sz="half" idx="2"/>
          </p:nvPr>
        </p:nvSpPr>
        <p:spPr bwMode="auto">
          <a:xfrm>
            <a:off x="540071" y="5934410"/>
            <a:ext cx="2520315" cy="4525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a:defRPr sz="1400">
                <a:latin typeface="+mn-lt"/>
              </a:defRPr>
            </a:lvl1pPr>
          </a:lstStyle>
          <a:p>
            <a:pPr fontAlgn="base">
              <a:spcBef>
                <a:spcPct val="0"/>
              </a:spcBef>
              <a:spcAft>
                <a:spcPct val="0"/>
              </a:spcAft>
            </a:pPr>
            <a:endParaRPr lang="es-ES_tradnl" smtClean="0">
              <a:solidFill>
                <a:srgbClr val="000000"/>
              </a:solidFill>
              <a:cs typeface="Arial" charset="0"/>
            </a:endParaRPr>
          </a:p>
        </p:txBody>
      </p:sp>
      <p:sp>
        <p:nvSpPr>
          <p:cNvPr id="39941" name="Rectangle 5"/>
          <p:cNvSpPr>
            <a:spLocks noGrp="1" noChangeArrowheads="1"/>
          </p:cNvSpPr>
          <p:nvPr>
            <p:ph type="ftr" sz="quarter" idx="3"/>
          </p:nvPr>
        </p:nvSpPr>
        <p:spPr bwMode="auto">
          <a:xfrm>
            <a:off x="3690461" y="5934410"/>
            <a:ext cx="3420428" cy="4525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atin typeface="+mn-lt"/>
              </a:defRPr>
            </a:lvl1pPr>
          </a:lstStyle>
          <a:p>
            <a:pPr algn="ctr" fontAlgn="base">
              <a:spcBef>
                <a:spcPct val="0"/>
              </a:spcBef>
              <a:spcAft>
                <a:spcPct val="0"/>
              </a:spcAft>
            </a:pPr>
            <a:endParaRPr lang="es-ES_tradnl" smtClean="0">
              <a:solidFill>
                <a:srgbClr val="000000"/>
              </a:solidFill>
              <a:cs typeface="Arial" charset="0"/>
            </a:endParaRPr>
          </a:p>
        </p:txBody>
      </p:sp>
      <p:sp>
        <p:nvSpPr>
          <p:cNvPr id="39942" name="Rectangle 6"/>
          <p:cNvSpPr>
            <a:spLocks noGrp="1" noChangeArrowheads="1"/>
          </p:cNvSpPr>
          <p:nvPr>
            <p:ph type="sldNum" sz="quarter" idx="4"/>
          </p:nvPr>
        </p:nvSpPr>
        <p:spPr bwMode="auto">
          <a:xfrm>
            <a:off x="7740971" y="5934410"/>
            <a:ext cx="2520315" cy="4525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atin typeface="+mn-lt"/>
              </a:defRPr>
            </a:lvl1pPr>
          </a:lstStyle>
          <a:p>
            <a:pPr fontAlgn="base">
              <a:spcBef>
                <a:spcPct val="0"/>
              </a:spcBef>
              <a:spcAft>
                <a:spcPct val="0"/>
              </a:spcAft>
            </a:pPr>
            <a:fld id="{A7B52518-332B-4260-BED5-14DE8F52A11E}" type="slidenum">
              <a:rPr lang="es-ES_tradnl" smtClean="0">
                <a:solidFill>
                  <a:srgbClr val="000000"/>
                </a:solidFill>
                <a:cs typeface="Arial" charset="0"/>
              </a:rPr>
              <a:pPr fontAlgn="base">
                <a:spcBef>
                  <a:spcPct val="0"/>
                </a:spcBef>
                <a:spcAft>
                  <a:spcPct val="0"/>
                </a:spcAft>
              </a:pPr>
              <a:t>‹Nº›</a:t>
            </a:fld>
            <a:endParaRPr lang="es-ES_tradnl" smtClean="0">
              <a:solidFill>
                <a:srgbClr val="000000"/>
              </a:solidFill>
              <a:cs typeface="Arial" charset="0"/>
            </a:endParaRPr>
          </a:p>
        </p:txBody>
      </p:sp>
    </p:spTree>
    <p:extLst>
      <p:ext uri="{BB962C8B-B14F-4D97-AF65-F5344CB8AC3E}">
        <p14:creationId xmlns:p14="http://schemas.microsoft.com/office/powerpoint/2010/main" val="3180494601"/>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ransition spd="med" advTm="4000">
    <p:random/>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bwMode="auto">
          <a:xfrm>
            <a:off x="540071" y="260970"/>
            <a:ext cx="9721215" cy="10861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39939" name="Rectangle 3"/>
          <p:cNvSpPr>
            <a:spLocks noGrp="1" noChangeArrowheads="1"/>
          </p:cNvSpPr>
          <p:nvPr>
            <p:ph type="body" idx="1"/>
          </p:nvPr>
        </p:nvSpPr>
        <p:spPr bwMode="auto">
          <a:xfrm>
            <a:off x="540071" y="1520574"/>
            <a:ext cx="9721215" cy="4300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39940" name="Rectangle 4"/>
          <p:cNvSpPr>
            <a:spLocks noGrp="1" noChangeArrowheads="1"/>
          </p:cNvSpPr>
          <p:nvPr>
            <p:ph type="dt" sz="half" idx="2"/>
          </p:nvPr>
        </p:nvSpPr>
        <p:spPr bwMode="auto">
          <a:xfrm>
            <a:off x="540071" y="5934410"/>
            <a:ext cx="2520315" cy="4525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a:defRPr sz="1400">
                <a:latin typeface="+mn-lt"/>
              </a:defRPr>
            </a:lvl1pPr>
          </a:lstStyle>
          <a:p>
            <a:pPr fontAlgn="base">
              <a:spcBef>
                <a:spcPct val="0"/>
              </a:spcBef>
              <a:spcAft>
                <a:spcPct val="0"/>
              </a:spcAft>
            </a:pPr>
            <a:endParaRPr lang="es-ES_tradnl" smtClean="0">
              <a:solidFill>
                <a:srgbClr val="000000"/>
              </a:solidFill>
              <a:cs typeface="Arial" charset="0"/>
            </a:endParaRPr>
          </a:p>
        </p:txBody>
      </p:sp>
      <p:sp>
        <p:nvSpPr>
          <p:cNvPr id="39941" name="Rectangle 5"/>
          <p:cNvSpPr>
            <a:spLocks noGrp="1" noChangeArrowheads="1"/>
          </p:cNvSpPr>
          <p:nvPr>
            <p:ph type="ftr" sz="quarter" idx="3"/>
          </p:nvPr>
        </p:nvSpPr>
        <p:spPr bwMode="auto">
          <a:xfrm>
            <a:off x="3690461" y="5934410"/>
            <a:ext cx="3420428" cy="4525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atin typeface="+mn-lt"/>
              </a:defRPr>
            </a:lvl1pPr>
          </a:lstStyle>
          <a:p>
            <a:pPr algn="ctr" fontAlgn="base">
              <a:spcBef>
                <a:spcPct val="0"/>
              </a:spcBef>
              <a:spcAft>
                <a:spcPct val="0"/>
              </a:spcAft>
            </a:pPr>
            <a:endParaRPr lang="es-ES_tradnl" smtClean="0">
              <a:solidFill>
                <a:srgbClr val="000000"/>
              </a:solidFill>
              <a:cs typeface="Arial" charset="0"/>
            </a:endParaRPr>
          </a:p>
        </p:txBody>
      </p:sp>
      <p:sp>
        <p:nvSpPr>
          <p:cNvPr id="39942" name="Rectangle 6"/>
          <p:cNvSpPr>
            <a:spLocks noGrp="1" noChangeArrowheads="1"/>
          </p:cNvSpPr>
          <p:nvPr>
            <p:ph type="sldNum" sz="quarter" idx="4"/>
          </p:nvPr>
        </p:nvSpPr>
        <p:spPr bwMode="auto">
          <a:xfrm>
            <a:off x="7740971" y="5934410"/>
            <a:ext cx="2520315" cy="4525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atin typeface="+mn-lt"/>
              </a:defRPr>
            </a:lvl1pPr>
          </a:lstStyle>
          <a:p>
            <a:pPr fontAlgn="base">
              <a:spcBef>
                <a:spcPct val="0"/>
              </a:spcBef>
              <a:spcAft>
                <a:spcPct val="0"/>
              </a:spcAft>
            </a:pPr>
            <a:fld id="{A7B52518-332B-4260-BED5-14DE8F52A11E}" type="slidenum">
              <a:rPr lang="es-ES_tradnl" smtClean="0">
                <a:solidFill>
                  <a:srgbClr val="000000"/>
                </a:solidFill>
                <a:cs typeface="Arial" charset="0"/>
              </a:rPr>
              <a:pPr fontAlgn="base">
                <a:spcBef>
                  <a:spcPct val="0"/>
                </a:spcBef>
                <a:spcAft>
                  <a:spcPct val="0"/>
                </a:spcAft>
              </a:pPr>
              <a:t>‹Nº›</a:t>
            </a:fld>
            <a:endParaRPr lang="es-ES_tradnl" smtClean="0">
              <a:solidFill>
                <a:srgbClr val="000000"/>
              </a:solidFill>
              <a:cs typeface="Arial" charset="0"/>
            </a:endParaRPr>
          </a:p>
        </p:txBody>
      </p:sp>
    </p:spTree>
    <p:extLst>
      <p:ext uri="{BB962C8B-B14F-4D97-AF65-F5344CB8AC3E}">
        <p14:creationId xmlns:p14="http://schemas.microsoft.com/office/powerpoint/2010/main" val="1712271160"/>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ransition spd="med" advTm="4000">
    <p:random/>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bwMode="auto">
          <a:xfrm>
            <a:off x="540071" y="260970"/>
            <a:ext cx="9721215" cy="10861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39939" name="Rectangle 3"/>
          <p:cNvSpPr>
            <a:spLocks noGrp="1" noChangeArrowheads="1"/>
          </p:cNvSpPr>
          <p:nvPr>
            <p:ph type="body" idx="1"/>
          </p:nvPr>
        </p:nvSpPr>
        <p:spPr bwMode="auto">
          <a:xfrm>
            <a:off x="540071" y="1520571"/>
            <a:ext cx="9721215" cy="4300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39940" name="Rectangle 4"/>
          <p:cNvSpPr>
            <a:spLocks noGrp="1" noChangeArrowheads="1"/>
          </p:cNvSpPr>
          <p:nvPr>
            <p:ph type="dt" sz="half" idx="2"/>
          </p:nvPr>
        </p:nvSpPr>
        <p:spPr bwMode="auto">
          <a:xfrm>
            <a:off x="540071" y="5934410"/>
            <a:ext cx="2520315" cy="4525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a:defRPr sz="1400">
                <a:latin typeface="+mn-lt"/>
              </a:defRPr>
            </a:lvl1pPr>
          </a:lstStyle>
          <a:p>
            <a:pPr fontAlgn="base">
              <a:spcBef>
                <a:spcPct val="0"/>
              </a:spcBef>
              <a:spcAft>
                <a:spcPct val="0"/>
              </a:spcAft>
            </a:pPr>
            <a:endParaRPr lang="es-ES_tradnl" smtClean="0">
              <a:solidFill>
                <a:srgbClr val="000000"/>
              </a:solidFill>
              <a:cs typeface="Arial" charset="0"/>
            </a:endParaRPr>
          </a:p>
        </p:txBody>
      </p:sp>
      <p:sp>
        <p:nvSpPr>
          <p:cNvPr id="39941" name="Rectangle 5"/>
          <p:cNvSpPr>
            <a:spLocks noGrp="1" noChangeArrowheads="1"/>
          </p:cNvSpPr>
          <p:nvPr>
            <p:ph type="ftr" sz="quarter" idx="3"/>
          </p:nvPr>
        </p:nvSpPr>
        <p:spPr bwMode="auto">
          <a:xfrm>
            <a:off x="3690461" y="5934410"/>
            <a:ext cx="3420428" cy="4525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atin typeface="+mn-lt"/>
              </a:defRPr>
            </a:lvl1pPr>
          </a:lstStyle>
          <a:p>
            <a:pPr algn="ctr" fontAlgn="base">
              <a:spcBef>
                <a:spcPct val="0"/>
              </a:spcBef>
              <a:spcAft>
                <a:spcPct val="0"/>
              </a:spcAft>
            </a:pPr>
            <a:endParaRPr lang="es-ES_tradnl" smtClean="0">
              <a:solidFill>
                <a:srgbClr val="000000"/>
              </a:solidFill>
              <a:cs typeface="Arial" charset="0"/>
            </a:endParaRPr>
          </a:p>
        </p:txBody>
      </p:sp>
      <p:sp>
        <p:nvSpPr>
          <p:cNvPr id="39942" name="Rectangle 6"/>
          <p:cNvSpPr>
            <a:spLocks noGrp="1" noChangeArrowheads="1"/>
          </p:cNvSpPr>
          <p:nvPr>
            <p:ph type="sldNum" sz="quarter" idx="4"/>
          </p:nvPr>
        </p:nvSpPr>
        <p:spPr bwMode="auto">
          <a:xfrm>
            <a:off x="7740971" y="5934410"/>
            <a:ext cx="2520315" cy="4525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atin typeface="+mn-lt"/>
              </a:defRPr>
            </a:lvl1pPr>
          </a:lstStyle>
          <a:p>
            <a:pPr fontAlgn="base">
              <a:spcBef>
                <a:spcPct val="0"/>
              </a:spcBef>
              <a:spcAft>
                <a:spcPct val="0"/>
              </a:spcAft>
            </a:pPr>
            <a:fld id="{A7B52518-332B-4260-BED5-14DE8F52A11E}" type="slidenum">
              <a:rPr lang="es-ES_tradnl" smtClean="0">
                <a:solidFill>
                  <a:srgbClr val="000000"/>
                </a:solidFill>
                <a:cs typeface="Arial" charset="0"/>
              </a:rPr>
              <a:pPr fontAlgn="base">
                <a:spcBef>
                  <a:spcPct val="0"/>
                </a:spcBef>
                <a:spcAft>
                  <a:spcPct val="0"/>
                </a:spcAft>
              </a:pPr>
              <a:t>‹Nº›</a:t>
            </a:fld>
            <a:endParaRPr lang="es-ES_tradnl" smtClean="0">
              <a:solidFill>
                <a:srgbClr val="000000"/>
              </a:solidFill>
              <a:cs typeface="Arial" charset="0"/>
            </a:endParaRPr>
          </a:p>
        </p:txBody>
      </p:sp>
    </p:spTree>
    <p:extLst>
      <p:ext uri="{BB962C8B-B14F-4D97-AF65-F5344CB8AC3E}">
        <p14:creationId xmlns:p14="http://schemas.microsoft.com/office/powerpoint/2010/main" val="2480571851"/>
      </p:ext>
    </p:extLst>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ransition spd="med" advTm="4000">
    <p:random/>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bwMode="auto">
          <a:xfrm>
            <a:off x="540071" y="260970"/>
            <a:ext cx="9721215" cy="10861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39939" name="Rectangle 3"/>
          <p:cNvSpPr>
            <a:spLocks noGrp="1" noChangeArrowheads="1"/>
          </p:cNvSpPr>
          <p:nvPr>
            <p:ph type="body" idx="1"/>
          </p:nvPr>
        </p:nvSpPr>
        <p:spPr bwMode="auto">
          <a:xfrm>
            <a:off x="540071" y="1520567"/>
            <a:ext cx="9721215" cy="4300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39940" name="Rectangle 4"/>
          <p:cNvSpPr>
            <a:spLocks noGrp="1" noChangeArrowheads="1"/>
          </p:cNvSpPr>
          <p:nvPr>
            <p:ph type="dt" sz="half" idx="2"/>
          </p:nvPr>
        </p:nvSpPr>
        <p:spPr bwMode="auto">
          <a:xfrm>
            <a:off x="540071" y="5934410"/>
            <a:ext cx="2520315" cy="4525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a:defRPr sz="1400">
                <a:latin typeface="+mn-lt"/>
              </a:defRPr>
            </a:lvl1pPr>
          </a:lstStyle>
          <a:p>
            <a:pPr fontAlgn="base">
              <a:spcBef>
                <a:spcPct val="0"/>
              </a:spcBef>
              <a:spcAft>
                <a:spcPct val="0"/>
              </a:spcAft>
            </a:pPr>
            <a:endParaRPr lang="es-ES_tradnl" smtClean="0">
              <a:solidFill>
                <a:srgbClr val="000000"/>
              </a:solidFill>
              <a:cs typeface="Arial" charset="0"/>
            </a:endParaRPr>
          </a:p>
        </p:txBody>
      </p:sp>
      <p:sp>
        <p:nvSpPr>
          <p:cNvPr id="39941" name="Rectangle 5"/>
          <p:cNvSpPr>
            <a:spLocks noGrp="1" noChangeArrowheads="1"/>
          </p:cNvSpPr>
          <p:nvPr>
            <p:ph type="ftr" sz="quarter" idx="3"/>
          </p:nvPr>
        </p:nvSpPr>
        <p:spPr bwMode="auto">
          <a:xfrm>
            <a:off x="3690461" y="5934410"/>
            <a:ext cx="3420428" cy="4525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atin typeface="+mn-lt"/>
              </a:defRPr>
            </a:lvl1pPr>
          </a:lstStyle>
          <a:p>
            <a:pPr algn="ctr" fontAlgn="base">
              <a:spcBef>
                <a:spcPct val="0"/>
              </a:spcBef>
              <a:spcAft>
                <a:spcPct val="0"/>
              </a:spcAft>
            </a:pPr>
            <a:endParaRPr lang="es-ES_tradnl" smtClean="0">
              <a:solidFill>
                <a:srgbClr val="000000"/>
              </a:solidFill>
              <a:cs typeface="Arial" charset="0"/>
            </a:endParaRPr>
          </a:p>
        </p:txBody>
      </p:sp>
      <p:sp>
        <p:nvSpPr>
          <p:cNvPr id="39942" name="Rectangle 6"/>
          <p:cNvSpPr>
            <a:spLocks noGrp="1" noChangeArrowheads="1"/>
          </p:cNvSpPr>
          <p:nvPr>
            <p:ph type="sldNum" sz="quarter" idx="4"/>
          </p:nvPr>
        </p:nvSpPr>
        <p:spPr bwMode="auto">
          <a:xfrm>
            <a:off x="7740971" y="5934410"/>
            <a:ext cx="2520315" cy="4525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atin typeface="+mn-lt"/>
              </a:defRPr>
            </a:lvl1pPr>
          </a:lstStyle>
          <a:p>
            <a:pPr fontAlgn="base">
              <a:spcBef>
                <a:spcPct val="0"/>
              </a:spcBef>
              <a:spcAft>
                <a:spcPct val="0"/>
              </a:spcAft>
            </a:pPr>
            <a:fld id="{A7B52518-332B-4260-BED5-14DE8F52A11E}" type="slidenum">
              <a:rPr lang="es-ES_tradnl" smtClean="0">
                <a:solidFill>
                  <a:srgbClr val="000000"/>
                </a:solidFill>
                <a:cs typeface="Arial" charset="0"/>
              </a:rPr>
              <a:pPr fontAlgn="base">
                <a:spcBef>
                  <a:spcPct val="0"/>
                </a:spcBef>
                <a:spcAft>
                  <a:spcPct val="0"/>
                </a:spcAft>
              </a:pPr>
              <a:t>‹Nº›</a:t>
            </a:fld>
            <a:endParaRPr lang="es-ES_tradnl" smtClean="0">
              <a:solidFill>
                <a:srgbClr val="000000"/>
              </a:solidFill>
              <a:cs typeface="Arial" charset="0"/>
            </a:endParaRPr>
          </a:p>
        </p:txBody>
      </p:sp>
    </p:spTree>
    <p:extLst>
      <p:ext uri="{BB962C8B-B14F-4D97-AF65-F5344CB8AC3E}">
        <p14:creationId xmlns:p14="http://schemas.microsoft.com/office/powerpoint/2010/main" val="3909766662"/>
      </p:ext>
    </p:extLst>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transition spd="med" advTm="4000">
    <p:random/>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bwMode="auto">
          <a:xfrm>
            <a:off x="540068" y="260970"/>
            <a:ext cx="9721215" cy="10861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39939" name="Rectangle 3"/>
          <p:cNvSpPr>
            <a:spLocks noGrp="1" noChangeArrowheads="1"/>
          </p:cNvSpPr>
          <p:nvPr>
            <p:ph type="body" idx="1"/>
          </p:nvPr>
        </p:nvSpPr>
        <p:spPr bwMode="auto">
          <a:xfrm>
            <a:off x="540068" y="1520561"/>
            <a:ext cx="9721215" cy="4300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39940" name="Rectangle 4"/>
          <p:cNvSpPr>
            <a:spLocks noGrp="1" noChangeArrowheads="1"/>
          </p:cNvSpPr>
          <p:nvPr>
            <p:ph type="dt" sz="half" idx="2"/>
          </p:nvPr>
        </p:nvSpPr>
        <p:spPr bwMode="auto">
          <a:xfrm>
            <a:off x="540068" y="5934410"/>
            <a:ext cx="2520315" cy="4525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a:defRPr sz="1400">
                <a:latin typeface="+mn-lt"/>
              </a:defRPr>
            </a:lvl1pPr>
          </a:lstStyle>
          <a:p>
            <a:pPr fontAlgn="base">
              <a:spcBef>
                <a:spcPct val="0"/>
              </a:spcBef>
              <a:spcAft>
                <a:spcPct val="0"/>
              </a:spcAft>
            </a:pPr>
            <a:endParaRPr lang="es-ES_tradnl" smtClean="0">
              <a:solidFill>
                <a:srgbClr val="000000"/>
              </a:solidFill>
              <a:cs typeface="Arial" charset="0"/>
            </a:endParaRPr>
          </a:p>
        </p:txBody>
      </p:sp>
      <p:sp>
        <p:nvSpPr>
          <p:cNvPr id="39941" name="Rectangle 5"/>
          <p:cNvSpPr>
            <a:spLocks noGrp="1" noChangeArrowheads="1"/>
          </p:cNvSpPr>
          <p:nvPr>
            <p:ph type="ftr" sz="quarter" idx="3"/>
          </p:nvPr>
        </p:nvSpPr>
        <p:spPr bwMode="auto">
          <a:xfrm>
            <a:off x="3690461" y="5934410"/>
            <a:ext cx="3420428" cy="4525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atin typeface="+mn-lt"/>
              </a:defRPr>
            </a:lvl1pPr>
          </a:lstStyle>
          <a:p>
            <a:pPr algn="ctr" fontAlgn="base">
              <a:spcBef>
                <a:spcPct val="0"/>
              </a:spcBef>
              <a:spcAft>
                <a:spcPct val="0"/>
              </a:spcAft>
            </a:pPr>
            <a:endParaRPr lang="es-ES_tradnl" smtClean="0">
              <a:solidFill>
                <a:srgbClr val="000000"/>
              </a:solidFill>
              <a:cs typeface="Arial" charset="0"/>
            </a:endParaRPr>
          </a:p>
        </p:txBody>
      </p:sp>
      <p:sp>
        <p:nvSpPr>
          <p:cNvPr id="39942" name="Rectangle 6"/>
          <p:cNvSpPr>
            <a:spLocks noGrp="1" noChangeArrowheads="1"/>
          </p:cNvSpPr>
          <p:nvPr>
            <p:ph type="sldNum" sz="quarter" idx="4"/>
          </p:nvPr>
        </p:nvSpPr>
        <p:spPr bwMode="auto">
          <a:xfrm>
            <a:off x="7740968" y="5934410"/>
            <a:ext cx="2520315" cy="4525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atin typeface="+mn-lt"/>
              </a:defRPr>
            </a:lvl1pPr>
          </a:lstStyle>
          <a:p>
            <a:pPr fontAlgn="base">
              <a:spcBef>
                <a:spcPct val="0"/>
              </a:spcBef>
              <a:spcAft>
                <a:spcPct val="0"/>
              </a:spcAft>
            </a:pPr>
            <a:fld id="{A7B52518-332B-4260-BED5-14DE8F52A11E}" type="slidenum">
              <a:rPr lang="es-ES_tradnl" smtClean="0">
                <a:solidFill>
                  <a:srgbClr val="000000"/>
                </a:solidFill>
                <a:cs typeface="Arial" charset="0"/>
              </a:rPr>
              <a:pPr fontAlgn="base">
                <a:spcBef>
                  <a:spcPct val="0"/>
                </a:spcBef>
                <a:spcAft>
                  <a:spcPct val="0"/>
                </a:spcAft>
              </a:pPr>
              <a:t>‹Nº›</a:t>
            </a:fld>
            <a:endParaRPr lang="es-ES_tradnl" smtClean="0">
              <a:solidFill>
                <a:srgbClr val="000000"/>
              </a:solidFill>
              <a:cs typeface="Arial" charset="0"/>
            </a:endParaRPr>
          </a:p>
        </p:txBody>
      </p:sp>
    </p:spTree>
    <p:extLst>
      <p:ext uri="{BB962C8B-B14F-4D97-AF65-F5344CB8AC3E}">
        <p14:creationId xmlns:p14="http://schemas.microsoft.com/office/powerpoint/2010/main" val="181937865"/>
      </p:ext>
    </p:extLst>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Lst>
  <p:transition spd="med" advTm="4000">
    <p:random/>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40068" y="5934410"/>
            <a:ext cx="2520315" cy="4525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793"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9.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9.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9.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9.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9.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40.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84.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http://www.palimpalem.com/galeria/img/fondos/29.gif" TargetMode="External"/><Relationship Id="rId1" Type="http://schemas.openxmlformats.org/officeDocument/2006/relationships/slideLayout" Target="../slideLayouts/slideLayout62.xml"/></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9.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9.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9.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9.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9.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9.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9.xml"/></Relationships>
</file>

<file path=ppt/slides/_rels/slide1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3.xml"/><Relationship Id="rId1" Type="http://schemas.openxmlformats.org/officeDocument/2006/relationships/slideLayout" Target="../slideLayouts/slideLayout29.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9.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9.xml"/></Relationships>
</file>

<file path=ppt/slides/_rels/slide2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9.xml"/></Relationships>
</file>

<file path=ppt/slides/_rels/slide2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9.xml"/></Relationships>
</file>

<file path=ppt/slides/_rels/slide2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9.xml"/></Relationships>
</file>

<file path=ppt/slides/_rels/slide2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9.xml"/></Relationships>
</file>

<file path=ppt/slides/_rels/slide2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9.xml"/></Relationships>
</file>

<file path=ppt/slides/_rels/slide2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9.xml"/></Relationships>
</file>

<file path=ppt/slides/_rels/slide28.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9.xml"/></Relationships>
</file>

<file path=ppt/slides/_rels/slide2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9.xml"/></Relationships>
</file>

<file path=ppt/slides/_rels/slide3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9.xml"/></Relationships>
</file>

<file path=ppt/slides/_rels/slide3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9.xml"/></Relationships>
</file>

<file path=ppt/slides/_rels/slide32.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9.xml"/></Relationships>
</file>

<file path=ppt/slides/_rels/slide33.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9.xml"/></Relationships>
</file>

<file path=ppt/slides/_rels/slide3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9.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9.xml"/></Relationships>
</file>

<file path=ppt/slides/_rels/slide3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9.xml"/></Relationships>
</file>

<file path=ppt/slides/_rels/slide3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9.xml"/></Relationships>
</file>

<file path=ppt/slides/_rels/slide3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9.xml"/></Relationships>
</file>

<file path=ppt/slides/_rels/slide4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9.xml"/></Relationships>
</file>

<file path=ppt/slides/_rels/slide41.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http://www.palimpalem.com/galeria/img/fondos/29.gif" TargetMode="External"/><Relationship Id="rId1" Type="http://schemas.openxmlformats.org/officeDocument/2006/relationships/slideLayout" Target="../slideLayouts/slideLayout51.xml"/><Relationship Id="rId5" Type="http://schemas.openxmlformats.org/officeDocument/2006/relationships/image" Target="../media/image46.jpeg"/><Relationship Id="rId4" Type="http://schemas.openxmlformats.org/officeDocument/2006/relationships/image" Target="../media/image45.jpeg"/></Relationships>
</file>

<file path=ppt/slides/_rels/slide42.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9.xml"/></Relationships>
</file>

<file path=ppt/slides/_rels/slide43.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9.xml"/></Relationships>
</file>

<file path=ppt/slides/_rels/slide44.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9.xml"/></Relationships>
</file>

<file path=ppt/slides/_rels/slide45.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9.xml"/></Relationships>
</file>

<file path=ppt/slides/_rels/slide46.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9.xml"/></Relationships>
</file>

<file path=ppt/slides/_rels/slide47.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9.xml"/></Relationships>
</file>

<file path=ppt/slides/_rels/slide48.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9.xml"/></Relationships>
</file>

<file path=ppt/slides/_rels/slide49.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29.xml"/></Relationships>
</file>

<file path=ppt/slides/_rels/slide50.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29.xml"/></Relationships>
</file>

<file path=ppt/slides/_rels/slide51.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29.xml"/></Relationships>
</file>

<file path=ppt/slides/_rels/slide52.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29.xml"/></Relationships>
</file>

<file path=ppt/slides/_rels/slide53.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29.xml"/></Relationships>
</file>

<file path=ppt/slides/_rels/slide54.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notesSlide" Target="../notesSlides/notesSlide5.xml"/><Relationship Id="rId1" Type="http://schemas.openxmlformats.org/officeDocument/2006/relationships/slideLayout" Target="../slideLayouts/slideLayout18.xml"/></Relationships>
</file>

<file path=ppt/slides/_rels/slide55.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29.xml"/></Relationships>
</file>

<file path=ppt/slides/_rels/slide56.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29.xml"/></Relationships>
</file>

<file path=ppt/slides/_rels/slide57.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29.xml"/></Relationships>
</file>

<file path=ppt/slides/_rels/slide58.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29.xml"/></Relationships>
</file>

<file path=ppt/slides/_rels/slide59.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http://www.palimpalem.com/galeria/img/fondos/29.gif" TargetMode="External"/><Relationship Id="rId1" Type="http://schemas.openxmlformats.org/officeDocument/2006/relationships/slideLayout" Target="../slideLayouts/slideLayout73.xml"/><Relationship Id="rId4" Type="http://schemas.openxmlformats.org/officeDocument/2006/relationships/image" Target="../media/image64.jpeg"/></Relationships>
</file>

<file path=ppt/slides/_rels/slide60.xml.rels><?xml version="1.0" encoding="UTF-8" standalone="yes"?>
<Relationships xmlns="http://schemas.openxmlformats.org/package/2006/relationships"><Relationship Id="rId2" Type="http://schemas.openxmlformats.org/officeDocument/2006/relationships/image" Target="../media/image65.png"/><Relationship Id="rId1" Type="http://schemas.openxmlformats.org/officeDocument/2006/relationships/slideLayout" Target="../slideLayouts/slideLayout29.xml"/></Relationships>
</file>

<file path=ppt/slides/_rels/slide61.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29.xml"/></Relationships>
</file>

<file path=ppt/slides/_rels/slide62.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29.xml"/></Relationships>
</file>

<file path=ppt/slides/_rels/slide63.xml.rels><?xml version="1.0" encoding="UTF-8" standalone="yes"?>
<Relationships xmlns="http://schemas.openxmlformats.org/package/2006/relationships"><Relationship Id="rId3" Type="http://schemas.openxmlformats.org/officeDocument/2006/relationships/image" Target="../media/image68.gif"/><Relationship Id="rId2" Type="http://schemas.openxmlformats.org/officeDocument/2006/relationships/notesSlide" Target="../notesSlides/notesSlide6.xml"/><Relationship Id="rId1" Type="http://schemas.openxmlformats.org/officeDocument/2006/relationships/slideLayout" Target="../slideLayouts/slideLayout18.xml"/><Relationship Id="rId6" Type="http://schemas.openxmlformats.org/officeDocument/2006/relationships/image" Target="../media/image2.gif"/><Relationship Id="rId5" Type="http://schemas.openxmlformats.org/officeDocument/2006/relationships/image" Target="../media/image4.gif"/><Relationship Id="rId4" Type="http://schemas.openxmlformats.org/officeDocument/2006/relationships/image" Target="../media/image69.jpeg"/></Relationships>
</file>

<file path=ppt/slides/_rels/slide64.xml.rels><?xml version="1.0" encoding="UTF-8" standalone="yes"?>
<Relationships xmlns="http://schemas.openxmlformats.org/package/2006/relationships"><Relationship Id="rId8" Type="http://schemas.openxmlformats.org/officeDocument/2006/relationships/image" Target="../media/image73.png"/><Relationship Id="rId13" Type="http://schemas.openxmlformats.org/officeDocument/2006/relationships/hyperlink" Target="https://vk.com/mispps" TargetMode="External"/><Relationship Id="rId3" Type="http://schemas.openxmlformats.org/officeDocument/2006/relationships/image" Target="../media/image70.png"/><Relationship Id="rId7" Type="http://schemas.openxmlformats.org/officeDocument/2006/relationships/hyperlink" Target="https://www.facebook.com/mispps" TargetMode="External"/><Relationship Id="rId12" Type="http://schemas.openxmlformats.org/officeDocument/2006/relationships/image" Target="../media/image75.png"/><Relationship Id="rId2" Type="http://schemas.openxmlformats.org/officeDocument/2006/relationships/hyperlink" Target="http://www.mispps.com/" TargetMode="External"/><Relationship Id="rId1" Type="http://schemas.openxmlformats.org/officeDocument/2006/relationships/slideLayout" Target="../slideLayouts/slideLayout89.xml"/><Relationship Id="rId6" Type="http://schemas.openxmlformats.org/officeDocument/2006/relationships/image" Target="../media/image72.png"/><Relationship Id="rId11" Type="http://schemas.openxmlformats.org/officeDocument/2006/relationships/hyperlink" Target="https://plus.google.com/+Mispps/" TargetMode="External"/><Relationship Id="rId5" Type="http://schemas.openxmlformats.org/officeDocument/2006/relationships/image" Target="../media/image71.png"/><Relationship Id="rId10" Type="http://schemas.openxmlformats.org/officeDocument/2006/relationships/image" Target="../media/image7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2" descr="http://3.bp.blogspot.com/-r6HM6KE57Dc/TzMsOjLvfaI/AAAAAAAACT8/u7-wAM1dZcc/s1600/0k0289_gif-sicodelicos-02.gif"/>
          <p:cNvPicPr>
            <a:picLocks noChangeAspect="1" noChangeArrowheads="1" noCrop="1"/>
          </p:cNvPicPr>
          <p:nvPr/>
        </p:nvPicPr>
        <p:blipFill>
          <a:blip r:embed="rId3" cstate="print">
            <a:duotone>
              <a:prstClr val="black"/>
              <a:schemeClr val="accent3">
                <a:tint val="45000"/>
                <a:satMod val="400000"/>
              </a:schemeClr>
            </a:duotone>
          </a:blip>
          <a:srcRect/>
          <a:stretch>
            <a:fillRect/>
          </a:stretch>
        </p:blipFill>
        <p:spPr bwMode="auto">
          <a:xfrm>
            <a:off x="41110" y="-10150"/>
            <a:ext cx="10678025" cy="6442283"/>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3217234" y="3217237"/>
            <a:ext cx="6516688" cy="82222"/>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7501896" y="3217237"/>
            <a:ext cx="6516688" cy="82222"/>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5" y="0"/>
            <a:ext cx="10801350" cy="6605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5" y="6445717"/>
            <a:ext cx="10801350" cy="70971"/>
          </a:xfrm>
          <a:prstGeom prst="rect">
            <a:avLst/>
          </a:prstGeom>
          <a:noFill/>
          <a:ln w="9525">
            <a:noFill/>
            <a:miter lim="800000"/>
            <a:headEnd/>
            <a:tailEnd/>
          </a:ln>
        </p:spPr>
      </p:pic>
      <p:sp>
        <p:nvSpPr>
          <p:cNvPr id="155665" name="Rectangle 17"/>
          <p:cNvSpPr>
            <a:spLocks noChangeArrowheads="1"/>
          </p:cNvSpPr>
          <p:nvPr/>
        </p:nvSpPr>
        <p:spPr bwMode="auto">
          <a:xfrm>
            <a:off x="421918" y="5566367"/>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5" cstate="email"/>
          <a:srcRect/>
          <a:stretch>
            <a:fillRect/>
          </a:stretch>
        </p:blipFill>
        <p:spPr bwMode="auto">
          <a:xfrm>
            <a:off x="421898" y="5430592"/>
            <a:ext cx="692498" cy="728814"/>
          </a:xfrm>
          <a:prstGeom prst="rect">
            <a:avLst/>
          </a:prstGeom>
          <a:noFill/>
          <a:ln w="38100">
            <a:solidFill>
              <a:srgbClr val="1CDEF8"/>
            </a:solidFill>
            <a:miter lim="800000"/>
            <a:headEnd/>
            <a:tailEnd/>
          </a:ln>
        </p:spPr>
      </p:pic>
      <p:sp>
        <p:nvSpPr>
          <p:cNvPr id="19" name="18 Rectángulo"/>
          <p:cNvSpPr/>
          <p:nvPr/>
        </p:nvSpPr>
        <p:spPr>
          <a:xfrm>
            <a:off x="2339314" y="4344474"/>
            <a:ext cx="3180191"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2043089" y="972328"/>
            <a:ext cx="6633508" cy="3712213"/>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NERJA</a:t>
            </a:r>
          </a:p>
        </p:txBody>
      </p:sp>
      <p:pic>
        <p:nvPicPr>
          <p:cNvPr id="16"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6000" contrast="65000"/>
          </a:blip>
          <a:srcRect/>
          <a:stretch>
            <a:fillRect/>
          </a:stretch>
        </p:blipFill>
        <p:spPr bwMode="auto">
          <a:xfrm>
            <a:off x="1497920" y="5332097"/>
            <a:ext cx="2372938" cy="887577"/>
          </a:xfrm>
          <a:prstGeom prst="rect">
            <a:avLst/>
          </a:prstGeom>
          <a:noFill/>
        </p:spPr>
      </p:pic>
      <p:pic>
        <p:nvPicPr>
          <p:cNvPr id="13" name="Picture 8"/>
          <p:cNvPicPr>
            <a:picLocks noChangeAspect="1" noChangeArrowheads="1"/>
          </p:cNvPicPr>
          <p:nvPr/>
        </p:nvPicPr>
        <p:blipFill>
          <a:blip r:embed="rId7" cstate="print"/>
          <a:srcRect/>
          <a:stretch>
            <a:fillRect/>
          </a:stretch>
        </p:blipFill>
        <p:spPr bwMode="auto">
          <a:xfrm>
            <a:off x="552308" y="726649"/>
            <a:ext cx="1211401" cy="687873"/>
          </a:xfrm>
          <a:prstGeom prst="rect">
            <a:avLst/>
          </a:prstGeom>
          <a:noFill/>
          <a:ln w="9525">
            <a:noFill/>
            <a:round/>
            <a:headEnd/>
            <a:tailEnd/>
          </a:ln>
        </p:spPr>
      </p:pic>
      <p:pic>
        <p:nvPicPr>
          <p:cNvPr id="12" name="Picture 12" descr="Image1"/>
          <p:cNvPicPr>
            <a:picLocks noChangeAspect="1" noChangeArrowheads="1" noCrop="1"/>
          </p:cNvPicPr>
          <p:nvPr/>
        </p:nvPicPr>
        <p:blipFill>
          <a:blip r:embed="rId8" cstate="print"/>
          <a:srcRect/>
          <a:stretch>
            <a:fillRect/>
          </a:stretch>
        </p:blipFill>
        <p:spPr bwMode="auto">
          <a:xfrm>
            <a:off x="212051" y="179255"/>
            <a:ext cx="922615" cy="1013707"/>
          </a:xfrm>
          <a:prstGeom prst="rect">
            <a:avLst/>
          </a:prstGeom>
          <a:noFill/>
          <a:ln w="9525">
            <a:noFill/>
            <a:miter lim="800000"/>
            <a:headEnd/>
            <a:tailEnd/>
          </a:ln>
        </p:spPr>
      </p:pic>
    </p:spTree>
  </p:cSld>
  <p:clrMapOvr>
    <a:masterClrMapping/>
  </p:clrMapOvr>
  <p:transition spd="med" advTm="11000">
    <p:random/>
    <p:sndAc>
      <p:stSnd loop="1">
        <p:snd r:embed="rId2" name="entre 2 agua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5"/>
                                        </p:tgtEl>
                                        <p:attrNameLst>
                                          <p:attrName>style.opacity</p:attrName>
                                        </p:attrNameLst>
                                      </p:cBhvr>
                                      <p:to>
                                        <p:strVal val="0.25"/>
                                      </p:to>
                                    </p:set>
                                    <p:animEffect filter="image" prLst="opacity: 0.25">
                                      <p:cBhvr rctx="IE">
                                        <p:cTn id="7" dur="indefinite"/>
                                        <p:tgtEl>
                                          <p:spTgt spid="25"/>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4" presetClass="exit" presetSubtype="32" fill="hold" nodeType="withEffect">
                                  <p:stCondLst>
                                    <p:cond delay="0"/>
                                  </p:stCondLst>
                                  <p:childTnLst>
                                    <p:animEffect transition="out" filter="box(out)">
                                      <p:cBhvr>
                                        <p:cTn id="20" dur="3000"/>
                                        <p:tgtEl>
                                          <p:spTgt spid="25"/>
                                        </p:tgtEl>
                                      </p:cBhvr>
                                    </p:animEffect>
                                    <p:set>
                                      <p:cBhvr>
                                        <p:cTn id="21" dur="1" fill="hold">
                                          <p:stCondLst>
                                            <p:cond delay="2999"/>
                                          </p:stCondLst>
                                        </p:cTn>
                                        <p:tgtEl>
                                          <p:spTgt spid="2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Resultado de imagen de nerja malaga"/>
          <p:cNvSpPr>
            <a:spLocks noChangeAspect="1" noChangeArrowheads="1"/>
          </p:cNvSpPr>
          <p:nvPr/>
        </p:nvSpPr>
        <p:spPr bwMode="auto">
          <a:xfrm>
            <a:off x="155576" y="-14444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2053" name="Picture 5" descr="Resultado de imagen de nerja malaga"/>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0" y="-144464"/>
            <a:ext cx="10801350" cy="66510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5993314"/>
      </p:ext>
    </p:extLst>
  </p:cSld>
  <p:clrMapOvr>
    <a:masterClrMapping/>
  </p:clrMapOvr>
  <mc:AlternateContent xmlns:mc="http://schemas.openxmlformats.org/markup-compatibility/2006" xmlns:p14="http://schemas.microsoft.com/office/powerpoint/2010/main">
    <mc:Choice Requires="p14">
      <p:transition spd="slow" p14:dur="2500" advClick="0" advTm="7000">
        <p:split/>
      </p:transition>
    </mc:Choice>
    <mc:Fallback xmlns="">
      <p:transition spd="slow" advClick="0" advTm="7000">
        <p:split/>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Imagen relacionada"/>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287939" y="0"/>
            <a:ext cx="11089307" cy="80828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9632143"/>
      </p:ext>
    </p:extLst>
  </p:cSld>
  <p:clrMapOvr>
    <a:masterClrMapping/>
  </p:clrMapOvr>
  <mc:AlternateContent xmlns:mc="http://schemas.openxmlformats.org/markup-compatibility/2006" xmlns:p14="http://schemas.microsoft.com/office/powerpoint/2010/main">
    <mc:Choice Requires="p14">
      <p:transition spd="slow" p14:dur="2500" advClick="0" advTm="7000">
        <p:split/>
      </p:transition>
    </mc:Choice>
    <mc:Fallback xmlns="">
      <p:transition spd="slow" advClick="0" advTm="7000">
        <p:split/>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3 CuadroTexto"/>
          <p:cNvSpPr txBox="1">
            <a:spLocks noChangeArrowheads="1"/>
          </p:cNvSpPr>
          <p:nvPr/>
        </p:nvSpPr>
        <p:spPr bwMode="auto">
          <a:xfrm>
            <a:off x="1296219" y="810072"/>
            <a:ext cx="8064896" cy="5262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cs typeface="Arial" charset="0"/>
              </a:defRPr>
            </a:lvl1pPr>
            <a:lvl2pPr>
              <a:defRPr sz="2800">
                <a:solidFill>
                  <a:schemeClr val="tx1"/>
                </a:solidFill>
                <a:latin typeface="Calibri" pitchFamily="34" charset="0"/>
                <a:cs typeface="Arial" charset="0"/>
              </a:defRPr>
            </a:lvl2pPr>
            <a:lvl3pPr>
              <a:defRPr sz="2400">
                <a:solidFill>
                  <a:schemeClr val="tx1"/>
                </a:solidFill>
                <a:latin typeface="Calibri" pitchFamily="34" charset="0"/>
                <a:cs typeface="Arial" charset="0"/>
              </a:defRPr>
            </a:lvl3pPr>
            <a:lvl4pPr>
              <a:defRPr sz="2000">
                <a:solidFill>
                  <a:schemeClr val="tx1"/>
                </a:solidFill>
                <a:latin typeface="Calibri" pitchFamily="34" charset="0"/>
                <a:cs typeface="Arial" charset="0"/>
              </a:defRPr>
            </a:lvl4pPr>
            <a:lvl5pPr>
              <a:defRPr sz="2000">
                <a:solidFill>
                  <a:schemeClr val="tx1"/>
                </a:solidFill>
                <a:latin typeface="Calibri" pitchFamily="34" charset="0"/>
                <a:cs typeface="Arial" charset="0"/>
              </a:defRPr>
            </a:lvl5pPr>
            <a:lvl6pPr eaLnBrk="0" hangingPunct="0">
              <a:defRPr sz="2000">
                <a:solidFill>
                  <a:schemeClr val="tx1"/>
                </a:solidFill>
                <a:latin typeface="Calibri" pitchFamily="34" charset="0"/>
                <a:cs typeface="Arial" charset="0"/>
              </a:defRPr>
            </a:lvl6pPr>
            <a:lvl7pPr eaLnBrk="0" hangingPunct="0">
              <a:defRPr sz="2000">
                <a:solidFill>
                  <a:schemeClr val="tx1"/>
                </a:solidFill>
                <a:latin typeface="Calibri" pitchFamily="34" charset="0"/>
                <a:cs typeface="Arial" charset="0"/>
              </a:defRPr>
            </a:lvl7pPr>
            <a:lvl8pPr eaLnBrk="0" hangingPunct="0">
              <a:defRPr sz="2000">
                <a:solidFill>
                  <a:schemeClr val="tx1"/>
                </a:solidFill>
                <a:latin typeface="Calibri" pitchFamily="34" charset="0"/>
                <a:cs typeface="Arial" charset="0"/>
              </a:defRPr>
            </a:lvl8pPr>
            <a:lvl9pPr eaLnBrk="0" hangingPunct="0">
              <a:defRPr sz="2000">
                <a:solidFill>
                  <a:schemeClr val="tx1"/>
                </a:solidFill>
                <a:latin typeface="Calibri" pitchFamily="34" charset="0"/>
                <a:cs typeface="Arial" charset="0"/>
              </a:defRPr>
            </a:lvl9pPr>
          </a:lstStyle>
          <a:p>
            <a:pPr algn="ctr" fontAlgn="base">
              <a:spcBef>
                <a:spcPct val="0"/>
              </a:spcBef>
              <a:spcAft>
                <a:spcPct val="0"/>
              </a:spcAft>
            </a:pPr>
            <a:r>
              <a:rPr lang="es-ES" altLang="es-ES" sz="2800" b="1" dirty="0" smtClean="0">
                <a:solidFill>
                  <a:srgbClr val="0000FF"/>
                </a:solidFill>
                <a:latin typeface="Arial" pitchFamily="34" charset="0"/>
                <a:cs typeface="Arial" pitchFamily="34" charset="0"/>
              </a:rPr>
              <a:t>Nerja </a:t>
            </a:r>
            <a:r>
              <a:rPr lang="es-ES" altLang="es-ES" sz="2800" b="1" dirty="0">
                <a:solidFill>
                  <a:srgbClr val="0000FF"/>
                </a:solidFill>
                <a:latin typeface="Arial" pitchFamily="34" charset="0"/>
                <a:cs typeface="Arial" pitchFamily="34" charset="0"/>
              </a:rPr>
              <a:t>es una localidad turística ubicada en la Costa del Sol, al sur de España. El Balcón de Europa, situado sobre un promontorio, tiene vistas al mar Mediterráneo y a las montañas aledañas. A sus pies, hay playas de arena y calas junto a acantilados. Cerca de allí están las cuevas de Nerja, con estalactitas y estalagmitas muy originales, así como pinturas paleolíticas, que se pueden admirar en las visitas guiadas. En estas cuevas se organizan conciertos en la época estival que tienen una </a:t>
            </a:r>
            <a:r>
              <a:rPr lang="es-ES" altLang="es-ES" sz="2800" b="1" dirty="0" smtClean="0">
                <a:solidFill>
                  <a:srgbClr val="0000FF"/>
                </a:solidFill>
                <a:latin typeface="Arial" pitchFamily="34" charset="0"/>
                <a:cs typeface="Arial" pitchFamily="34" charset="0"/>
              </a:rPr>
              <a:t>gran acogida. </a:t>
            </a:r>
          </a:p>
        </p:txBody>
      </p:sp>
    </p:spTree>
    <p:extLst>
      <p:ext uri="{BB962C8B-B14F-4D97-AF65-F5344CB8AC3E}">
        <p14:creationId xmlns:p14="http://schemas.microsoft.com/office/powerpoint/2010/main" val="33108817"/>
      </p:ext>
    </p:extLst>
  </p:cSld>
  <p:clrMapOvr>
    <a:masterClrMapping/>
  </p:clrMapOvr>
  <p:transition spd="slow" advTm="7000">
    <p:split orient="vert" dir="in"/>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grpId="0" nodeType="withEffect">
                                  <p:stCondLst>
                                    <p:cond delay="0"/>
                                  </p:stCondLst>
                                  <p:iterate type="lt">
                                    <p:tmPct val="10000"/>
                                  </p:iterate>
                                  <p:childTnLst>
                                    <p:animClr clrSpc="hsl" dir="cw">
                                      <p:cBhvr override="childStyle">
                                        <p:cTn id="6" dur="500" fill="hold"/>
                                        <p:tgtEl>
                                          <p:spTgt spid="4"/>
                                        </p:tgtEl>
                                        <p:attrNameLst>
                                          <p:attrName>style.color</p:attrName>
                                        </p:attrNameLst>
                                      </p:cBhvr>
                                      <p:by>
                                        <p:hsl h="-7200000" s="0" l="0"/>
                                      </p:by>
                                    </p:animClr>
                                    <p:animClr clrSpc="hsl" dir="cw">
                                      <p:cBhvr>
                                        <p:cTn id="7" dur="500" fill="hold"/>
                                        <p:tgtEl>
                                          <p:spTgt spid="4"/>
                                        </p:tgtEl>
                                        <p:attrNameLst>
                                          <p:attrName>fillcolor</p:attrName>
                                        </p:attrNameLst>
                                      </p:cBhvr>
                                      <p:by>
                                        <p:hsl h="-7200000" s="0" l="0"/>
                                      </p:by>
                                    </p:animClr>
                                    <p:animClr clrSpc="hsl" dir="cw">
                                      <p:cBhvr>
                                        <p:cTn id="8" dur="500" fill="hold"/>
                                        <p:tgtEl>
                                          <p:spTgt spid="4"/>
                                        </p:tgtEl>
                                        <p:attrNameLst>
                                          <p:attrName>stroke.color</p:attrName>
                                        </p:attrNameLst>
                                      </p:cBhvr>
                                      <p:by>
                                        <p:hsl h="-7200000" s="0" l="0"/>
                                      </p:by>
                                    </p:animClr>
                                    <p:set>
                                      <p:cBhvr>
                                        <p:cTn id="9" dur="500" fill="hold"/>
                                        <p:tgtEl>
                                          <p:spTgt spid="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Imagen relacionada"/>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0" y="-342056"/>
            <a:ext cx="10801350" cy="7143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25557404"/>
      </p:ext>
    </p:extLst>
  </p:cSld>
  <p:clrMapOvr>
    <a:masterClrMapping/>
  </p:clrMapOvr>
  <mc:AlternateContent xmlns:mc="http://schemas.openxmlformats.org/markup-compatibility/2006" xmlns:p14="http://schemas.microsoft.com/office/powerpoint/2010/main">
    <mc:Choice Requires="p14">
      <p:transition spd="slow" p14:dur="2500" advClick="0" advTm="7000">
        <p:split/>
      </p:transition>
    </mc:Choice>
    <mc:Fallback xmlns="">
      <p:transition spd="slow" advClick="0" advTm="7000">
        <p:split/>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Resultado de imagen de nerja malaga"/>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 y="-333"/>
            <a:ext cx="10801351" cy="69344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1341700"/>
      </p:ext>
    </p:extLst>
  </p:cSld>
  <p:clrMapOvr>
    <a:masterClrMapping/>
  </p:clrMapOvr>
  <mc:AlternateContent xmlns:mc="http://schemas.openxmlformats.org/markup-compatibility/2006" xmlns:p14="http://schemas.microsoft.com/office/powerpoint/2010/main">
    <mc:Choice Requires="p14">
      <p:transition spd="slow" p14:dur="2500" advClick="0" advTm="7000">
        <p:split/>
      </p:transition>
    </mc:Choice>
    <mc:Fallback xmlns="">
      <p:transition spd="slow" advClick="0" advTm="7000">
        <p:split/>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Nerja-Mirador%20%20y%20Fortaleza%20Balc%C3%B3n%20de%20Europa01"/>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0" y="0"/>
            <a:ext cx="1080135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3763070"/>
      </p:ext>
    </p:extLst>
  </p:cSld>
  <p:clrMapOvr>
    <a:masterClrMapping/>
  </p:clrMapOvr>
  <mc:AlternateContent xmlns:mc="http://schemas.openxmlformats.org/markup-compatibility/2006" xmlns:p14="http://schemas.microsoft.com/office/powerpoint/2010/main">
    <mc:Choice Requires="p14">
      <p:transition spd="slow" p14:dur="2500" advClick="0" advTm="7000">
        <p:split/>
      </p:transition>
    </mc:Choice>
    <mc:Fallback xmlns="">
      <p:transition spd="slow" advClick="0" advTm="7000">
        <p:split/>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2099" name="Picture 3" descr="Nerja-Mirador%20%20y%20Fortaleza%20Balc%C3%B3n%20de%20Europa0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0" y="0"/>
            <a:ext cx="10801350" cy="6516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0057627"/>
      </p:ext>
    </p:extLst>
  </p:cSld>
  <p:clrMapOvr>
    <a:masterClrMapping/>
  </p:clrMapOvr>
  <p:transition spd="med" advTm="4000">
    <p:rand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6195" name="Picture 3" descr="23841610"/>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2" y="1"/>
            <a:ext cx="11099513" cy="65257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17792070"/>
      </p:ext>
    </p:extLst>
  </p:cSld>
  <p:clrMapOvr>
    <a:masterClrMapping/>
  </p:clrMapOvr>
  <p:transition spd="med" advTm="6000">
    <p:rand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0">
          <a:blip r:link="rId2"/>
          <a:srcRect/>
          <a:tile tx="0" ty="0" sx="100000" sy="100000" flip="none" algn="tl"/>
        </a:blipFill>
        <a:effectLst/>
      </p:bgPr>
    </p:bg>
    <p:spTree>
      <p:nvGrpSpPr>
        <p:cNvPr id="1" name=""/>
        <p:cNvGrpSpPr/>
        <p:nvPr/>
      </p:nvGrpSpPr>
      <p:grpSpPr>
        <a:xfrm>
          <a:off x="0" y="0"/>
          <a:ext cx="0" cy="0"/>
          <a:chOff x="0" y="0"/>
          <a:chExt cx="0" cy="0"/>
        </a:xfrm>
      </p:grpSpPr>
      <p:pic>
        <p:nvPicPr>
          <p:cNvPr id="107529" name="Picture 9" descr=" "/>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976998" y="-368072"/>
            <a:ext cx="9357420" cy="68847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7219869"/>
      </p:ext>
    </p:extLst>
  </p:cSld>
  <p:clrMapOvr>
    <a:masterClrMapping/>
  </p:clrMapOvr>
  <p:transition spd="med" advTm="4000">
    <p:rand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3 CuadroTexto"/>
          <p:cNvSpPr txBox="1">
            <a:spLocks noChangeArrowheads="1"/>
          </p:cNvSpPr>
          <p:nvPr/>
        </p:nvSpPr>
        <p:spPr bwMode="auto">
          <a:xfrm>
            <a:off x="6808631" y="1242128"/>
            <a:ext cx="3682810" cy="49552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cs typeface="Arial" charset="0"/>
              </a:defRPr>
            </a:lvl1pPr>
            <a:lvl2pPr>
              <a:defRPr sz="2800">
                <a:solidFill>
                  <a:schemeClr val="tx1"/>
                </a:solidFill>
                <a:latin typeface="Calibri" pitchFamily="34" charset="0"/>
                <a:cs typeface="Arial" charset="0"/>
              </a:defRPr>
            </a:lvl2pPr>
            <a:lvl3pPr>
              <a:defRPr sz="2400">
                <a:solidFill>
                  <a:schemeClr val="tx1"/>
                </a:solidFill>
                <a:latin typeface="Calibri" pitchFamily="34" charset="0"/>
                <a:cs typeface="Arial" charset="0"/>
              </a:defRPr>
            </a:lvl3pPr>
            <a:lvl4pPr>
              <a:defRPr sz="2000">
                <a:solidFill>
                  <a:schemeClr val="tx1"/>
                </a:solidFill>
                <a:latin typeface="Calibri" pitchFamily="34" charset="0"/>
                <a:cs typeface="Arial" charset="0"/>
              </a:defRPr>
            </a:lvl4pPr>
            <a:lvl5pPr>
              <a:defRPr sz="2000">
                <a:solidFill>
                  <a:schemeClr val="tx1"/>
                </a:solidFill>
                <a:latin typeface="Calibri" pitchFamily="34" charset="0"/>
                <a:cs typeface="Arial" charset="0"/>
              </a:defRPr>
            </a:lvl5pPr>
            <a:lvl6pPr eaLnBrk="0" hangingPunct="0">
              <a:defRPr sz="2000">
                <a:solidFill>
                  <a:schemeClr val="tx1"/>
                </a:solidFill>
                <a:latin typeface="Calibri" pitchFamily="34" charset="0"/>
                <a:cs typeface="Arial" charset="0"/>
              </a:defRPr>
            </a:lvl6pPr>
            <a:lvl7pPr eaLnBrk="0" hangingPunct="0">
              <a:defRPr sz="2000">
                <a:solidFill>
                  <a:schemeClr val="tx1"/>
                </a:solidFill>
                <a:latin typeface="Calibri" pitchFamily="34" charset="0"/>
                <a:cs typeface="Arial" charset="0"/>
              </a:defRPr>
            </a:lvl7pPr>
            <a:lvl8pPr eaLnBrk="0" hangingPunct="0">
              <a:defRPr sz="2000">
                <a:solidFill>
                  <a:schemeClr val="tx1"/>
                </a:solidFill>
                <a:latin typeface="Calibri" pitchFamily="34" charset="0"/>
                <a:cs typeface="Arial" charset="0"/>
              </a:defRPr>
            </a:lvl8pPr>
            <a:lvl9pPr eaLnBrk="0" hangingPunct="0">
              <a:defRPr sz="2000">
                <a:solidFill>
                  <a:schemeClr val="tx1"/>
                </a:solidFill>
                <a:latin typeface="Calibri" pitchFamily="34" charset="0"/>
                <a:cs typeface="Arial" charset="0"/>
              </a:defRPr>
            </a:lvl9pPr>
          </a:lstStyle>
          <a:p>
            <a:pPr algn="ctr" fontAlgn="base">
              <a:spcBef>
                <a:spcPct val="0"/>
              </a:spcBef>
              <a:spcAft>
                <a:spcPct val="0"/>
              </a:spcAft>
            </a:pPr>
            <a:r>
              <a:rPr lang="es-ES" altLang="es-ES" sz="2400" b="1" dirty="0" smtClean="0">
                <a:solidFill>
                  <a:srgbClr val="0000FF"/>
                </a:solidFill>
                <a:latin typeface="Arial" pitchFamily="34" charset="0"/>
                <a:cs typeface="Arial" pitchFamily="34" charset="0"/>
              </a:rPr>
              <a:t>Desde </a:t>
            </a:r>
            <a:r>
              <a:rPr lang="es-ES" altLang="es-ES" sz="2400" b="1" dirty="0">
                <a:solidFill>
                  <a:srgbClr val="0000FF"/>
                </a:solidFill>
                <a:latin typeface="Arial" pitchFamily="34" charset="0"/>
                <a:cs typeface="Arial" pitchFamily="34" charset="0"/>
              </a:rPr>
              <a:t>la década de los 60 es un destino turístico preferencial perteneciente a la Costa del Sol. En 2010 cuenta con una población oficial de casi 22.000 habitantes, siendo un tercio de los residentes extranjeros, predominantemente ingleses.</a:t>
            </a:r>
          </a:p>
          <a:p>
            <a:pPr algn="ctr" fontAlgn="base">
              <a:spcBef>
                <a:spcPct val="0"/>
              </a:spcBef>
              <a:spcAft>
                <a:spcPct val="0"/>
              </a:spcAft>
            </a:pPr>
            <a:endParaRPr lang="es-ES" altLang="es-ES" sz="2800" b="1" dirty="0">
              <a:solidFill>
                <a:srgbClr val="0000FF"/>
              </a:solidFill>
              <a:latin typeface="Arial" pitchFamily="34" charset="0"/>
              <a:cs typeface="Arial" pitchFamily="34" charset="0"/>
            </a:endParaRPr>
          </a:p>
        </p:txBody>
      </p:sp>
      <p:pic>
        <p:nvPicPr>
          <p:cNvPr id="3" name="Picture 1" descr="19a"/>
          <p:cNvPicPr>
            <a:picLocks noGrp="1" noChangeAspect="1"/>
          </p:cNvPicPr>
          <p:nvPr isPhoto="1"/>
        </p:nvPicPr>
        <p:blipFill>
          <a:blip r:embed="rId3" cstate="email">
            <a:lum/>
            <a:extLst>
              <a:ext uri="{28A0092B-C50C-407E-A947-70E740481C1C}">
                <a14:useLocalDpi xmlns:a14="http://schemas.microsoft.com/office/drawing/2010/main"/>
              </a:ext>
            </a:extLst>
          </a:blip>
          <a:stretch>
            <a:fillRect/>
          </a:stretch>
        </p:blipFill>
        <p:spPr>
          <a:xfrm>
            <a:off x="5060" y="0"/>
            <a:ext cx="6583948" cy="6516688"/>
          </a:xfrm>
          <a:prstGeom prst="rect">
            <a:avLst/>
          </a:prstGeom>
          <a:noFill/>
          <a:ln>
            <a:noFill/>
          </a:ln>
        </p:spPr>
      </p:pic>
    </p:spTree>
    <p:extLst>
      <p:ext uri="{BB962C8B-B14F-4D97-AF65-F5344CB8AC3E}">
        <p14:creationId xmlns:p14="http://schemas.microsoft.com/office/powerpoint/2010/main" val="48122831"/>
      </p:ext>
    </p:extLst>
  </p:cSld>
  <p:clrMapOvr>
    <a:masterClrMapping/>
  </p:clrMapOvr>
  <p:transition spd="slow" advTm="7000">
    <p:split orient="vert" dir="in"/>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grpId="0" nodeType="withEffect">
                                  <p:stCondLst>
                                    <p:cond delay="0"/>
                                  </p:stCondLst>
                                  <p:iterate type="lt">
                                    <p:tmPct val="10000"/>
                                  </p:iterate>
                                  <p:childTnLst>
                                    <p:animClr clrSpc="hsl" dir="cw">
                                      <p:cBhvr override="childStyle">
                                        <p:cTn id="6" dur="500" fill="hold"/>
                                        <p:tgtEl>
                                          <p:spTgt spid="4"/>
                                        </p:tgtEl>
                                        <p:attrNameLst>
                                          <p:attrName>style.color</p:attrName>
                                        </p:attrNameLst>
                                      </p:cBhvr>
                                      <p:by>
                                        <p:hsl h="-7200000" s="0" l="0"/>
                                      </p:by>
                                    </p:animClr>
                                    <p:animClr clrSpc="hsl" dir="cw">
                                      <p:cBhvr>
                                        <p:cTn id="7" dur="500" fill="hold"/>
                                        <p:tgtEl>
                                          <p:spTgt spid="4"/>
                                        </p:tgtEl>
                                        <p:attrNameLst>
                                          <p:attrName>fillcolor</p:attrName>
                                        </p:attrNameLst>
                                      </p:cBhvr>
                                      <p:by>
                                        <p:hsl h="-7200000" s="0" l="0"/>
                                      </p:by>
                                    </p:animClr>
                                    <p:animClr clrSpc="hsl" dir="cw">
                                      <p:cBhvr>
                                        <p:cTn id="8" dur="500" fill="hold"/>
                                        <p:tgtEl>
                                          <p:spTgt spid="4"/>
                                        </p:tgtEl>
                                        <p:attrNameLst>
                                          <p:attrName>stroke.color</p:attrName>
                                        </p:attrNameLst>
                                      </p:cBhvr>
                                      <p:by>
                                        <p:hsl h="-7200000" s="0" l="0"/>
                                      </p:by>
                                    </p:animClr>
                                    <p:set>
                                      <p:cBhvr>
                                        <p:cTn id="9" dur="500" fill="hold"/>
                                        <p:tgtEl>
                                          <p:spTgt spid="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Resultado de imagen de nerja malaga pueblo"/>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 y="-29389"/>
            <a:ext cx="10801351" cy="66778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6532137"/>
      </p:ext>
    </p:extLst>
  </p:cSld>
  <p:clrMapOvr>
    <a:masterClrMapping/>
  </p:clrMapOvr>
  <mc:AlternateContent xmlns:mc="http://schemas.openxmlformats.org/markup-compatibility/2006" xmlns:p14="http://schemas.microsoft.com/office/powerpoint/2010/main">
    <mc:Choice Requires="p14">
      <p:transition spd="slow" p14:dur="2500" advClick="0" advTm="7000">
        <p:split/>
      </p:transition>
    </mc:Choice>
    <mc:Fallback xmlns="">
      <p:transition spd="slow" advClick="0" advTm="7000">
        <p:split/>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20"/>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0"/>
            <a:ext cx="10801350" cy="6516688"/>
          </a:xfrm>
          <a:prstGeom prst="rect">
            <a:avLst/>
          </a:prstGeom>
          <a:noFill/>
          <a:ln>
            <a:noFill/>
          </a:ln>
        </p:spPr>
      </p:pic>
    </p:spTree>
    <p:extLst>
      <p:ext uri="{BB962C8B-B14F-4D97-AF65-F5344CB8AC3E}">
        <p14:creationId xmlns:p14="http://schemas.microsoft.com/office/powerpoint/2010/main" val="4190118268"/>
      </p:ext>
    </p:extLst>
  </p:cSld>
  <p:clrMapOvr>
    <a:masterClrMapping/>
  </p:clrMapOvr>
  <mc:AlternateContent xmlns:mc="http://schemas.openxmlformats.org/markup-compatibility/2006" xmlns:p14="http://schemas.microsoft.com/office/powerpoint/2010/main">
    <mc:Choice Requires="p14">
      <p:transition spd="slow" p14:dur="2500" advClick="0" advTm="7000">
        <p:split/>
      </p:transition>
    </mc:Choice>
    <mc:Fallback xmlns="">
      <p:transition spd="slow" advClick="0" advTm="7000">
        <p:split/>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21"/>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25879" y="0"/>
            <a:ext cx="10801350" cy="6516688"/>
          </a:xfrm>
          <a:prstGeom prst="rect">
            <a:avLst/>
          </a:prstGeom>
          <a:noFill/>
          <a:ln>
            <a:noFill/>
          </a:ln>
        </p:spPr>
      </p:pic>
    </p:spTree>
    <p:extLst>
      <p:ext uri="{BB962C8B-B14F-4D97-AF65-F5344CB8AC3E}">
        <p14:creationId xmlns:p14="http://schemas.microsoft.com/office/powerpoint/2010/main" val="599707380"/>
      </p:ext>
    </p:extLst>
  </p:cSld>
  <p:clrMapOvr>
    <a:masterClrMapping/>
  </p:clrMapOvr>
  <mc:AlternateContent xmlns:mc="http://schemas.openxmlformats.org/markup-compatibility/2006" xmlns:p14="http://schemas.microsoft.com/office/powerpoint/2010/main">
    <mc:Choice Requires="p14">
      <p:transition spd="slow" p14:dur="2500" advClick="0" advTm="7000">
        <p:split/>
      </p:transition>
    </mc:Choice>
    <mc:Fallback xmlns="">
      <p:transition spd="slow" advClick="0" advTm="7000">
        <p:split/>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22"/>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5516"/>
            <a:ext cx="10801350" cy="6511174"/>
          </a:xfrm>
          <a:prstGeom prst="rect">
            <a:avLst/>
          </a:prstGeom>
          <a:noFill/>
          <a:ln>
            <a:noFill/>
          </a:ln>
        </p:spPr>
      </p:pic>
    </p:spTree>
    <p:extLst>
      <p:ext uri="{BB962C8B-B14F-4D97-AF65-F5344CB8AC3E}">
        <p14:creationId xmlns:p14="http://schemas.microsoft.com/office/powerpoint/2010/main" val="2262474419"/>
      </p:ext>
    </p:extLst>
  </p:cSld>
  <p:clrMapOvr>
    <a:masterClrMapping/>
  </p:clrMapOvr>
  <mc:AlternateContent xmlns:mc="http://schemas.openxmlformats.org/markup-compatibility/2006" xmlns:p14="http://schemas.microsoft.com/office/powerpoint/2010/main">
    <mc:Choice Requires="p14">
      <p:transition spd="slow" p14:dur="2500" advClick="0" advTm="7000">
        <p:split/>
      </p:transition>
    </mc:Choice>
    <mc:Fallback xmlns="">
      <p:transition spd="slow" advClick="0" advTm="7000">
        <p:split/>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23"/>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270048"/>
            <a:ext cx="10801350" cy="6786736"/>
          </a:xfrm>
          <a:prstGeom prst="rect">
            <a:avLst/>
          </a:prstGeom>
          <a:noFill/>
          <a:ln>
            <a:noFill/>
          </a:ln>
        </p:spPr>
      </p:pic>
    </p:spTree>
    <p:extLst>
      <p:ext uri="{BB962C8B-B14F-4D97-AF65-F5344CB8AC3E}">
        <p14:creationId xmlns:p14="http://schemas.microsoft.com/office/powerpoint/2010/main" val="621818004"/>
      </p:ext>
    </p:extLst>
  </p:cSld>
  <p:clrMapOvr>
    <a:masterClrMapping/>
  </p:clrMapOvr>
  <mc:AlternateContent xmlns:mc="http://schemas.openxmlformats.org/markup-compatibility/2006" xmlns:p14="http://schemas.microsoft.com/office/powerpoint/2010/main">
    <mc:Choice Requires="p14">
      <p:transition spd="slow" p14:dur="2500" advClick="0" advTm="7000">
        <p:split/>
      </p:transition>
    </mc:Choice>
    <mc:Fallback xmlns="">
      <p:transition spd="slow" advClick="0" advTm="7000">
        <p:split/>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24"/>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32792"/>
            <a:ext cx="10801350" cy="6483896"/>
          </a:xfrm>
          <a:prstGeom prst="rect">
            <a:avLst/>
          </a:prstGeom>
          <a:noFill/>
          <a:ln>
            <a:noFill/>
          </a:ln>
        </p:spPr>
      </p:pic>
    </p:spTree>
    <p:extLst>
      <p:ext uri="{BB962C8B-B14F-4D97-AF65-F5344CB8AC3E}">
        <p14:creationId xmlns:p14="http://schemas.microsoft.com/office/powerpoint/2010/main" val="389214909"/>
      </p:ext>
    </p:extLst>
  </p:cSld>
  <p:clrMapOvr>
    <a:masterClrMapping/>
  </p:clrMapOvr>
  <mc:AlternateContent xmlns:mc="http://schemas.openxmlformats.org/markup-compatibility/2006" xmlns:p14="http://schemas.microsoft.com/office/powerpoint/2010/main">
    <mc:Choice Requires="p14">
      <p:transition spd="slow" p14:dur="2500" advClick="0" advTm="7000">
        <p:split/>
      </p:transition>
    </mc:Choice>
    <mc:Fallback xmlns="">
      <p:transition spd="slow" advClick="0" advTm="7000">
        <p:split/>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25"/>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0"/>
            <a:ext cx="10801350" cy="6516688"/>
          </a:xfrm>
          <a:prstGeom prst="rect">
            <a:avLst/>
          </a:prstGeom>
          <a:noFill/>
          <a:ln>
            <a:noFill/>
          </a:ln>
        </p:spPr>
      </p:pic>
    </p:spTree>
    <p:extLst>
      <p:ext uri="{BB962C8B-B14F-4D97-AF65-F5344CB8AC3E}">
        <p14:creationId xmlns:p14="http://schemas.microsoft.com/office/powerpoint/2010/main" val="423236591"/>
      </p:ext>
    </p:extLst>
  </p:cSld>
  <p:clrMapOvr>
    <a:masterClrMapping/>
  </p:clrMapOvr>
  <mc:AlternateContent xmlns:mc="http://schemas.openxmlformats.org/markup-compatibility/2006" xmlns:p14="http://schemas.microsoft.com/office/powerpoint/2010/main">
    <mc:Choice Requires="p14">
      <p:transition spd="slow" p14:dur="2500" advClick="0" advTm="7000">
        <p:split/>
      </p:transition>
    </mc:Choice>
    <mc:Fallback xmlns="">
      <p:transition spd="slow" advClick="0" advTm="7000">
        <p:split/>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31"/>
          <p:cNvPicPr>
            <a:picLocks noGrp="1" noChangeAspect="1"/>
          </p:cNvPicPr>
          <p:nvPr isPhoto="1"/>
        </p:nvPicPr>
        <p:blipFill>
          <a:blip r:embed="rId3" cstate="email">
            <a:lum/>
            <a:extLst>
              <a:ext uri="{28A0092B-C50C-407E-A947-70E740481C1C}">
                <a14:useLocalDpi xmlns:a14="http://schemas.microsoft.com/office/drawing/2010/main"/>
              </a:ext>
            </a:extLst>
          </a:blip>
          <a:stretch>
            <a:fillRect/>
          </a:stretch>
        </p:blipFill>
        <p:spPr>
          <a:xfrm>
            <a:off x="0" y="-219708"/>
            <a:ext cx="10801350" cy="6736400"/>
          </a:xfrm>
          <a:prstGeom prst="rect">
            <a:avLst/>
          </a:prstGeom>
          <a:noFill/>
          <a:ln>
            <a:noFill/>
          </a:ln>
        </p:spPr>
      </p:pic>
    </p:spTree>
    <p:extLst>
      <p:ext uri="{BB962C8B-B14F-4D97-AF65-F5344CB8AC3E}">
        <p14:creationId xmlns:p14="http://schemas.microsoft.com/office/powerpoint/2010/main" val="2517856709"/>
      </p:ext>
    </p:extLst>
  </p:cSld>
  <p:clrMapOvr>
    <a:masterClrMapping/>
  </p:clrMapOvr>
  <mc:AlternateContent xmlns:mc="http://schemas.openxmlformats.org/markup-compatibility/2006" xmlns:p14="http://schemas.microsoft.com/office/powerpoint/2010/main">
    <mc:Choice Requires="p14">
      <p:transition spd="slow" p14:dur="2500" advClick="0" advTm="7000">
        <p:split/>
      </p:transition>
    </mc:Choice>
    <mc:Fallback xmlns="">
      <p:transition spd="slow" advClick="0" advTm="7000">
        <p:split/>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2"/>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558075"/>
            <a:ext cx="10801350" cy="7074768"/>
          </a:xfrm>
          <a:prstGeom prst="rect">
            <a:avLst/>
          </a:prstGeom>
          <a:noFill/>
          <a:ln>
            <a:noFill/>
          </a:ln>
        </p:spPr>
      </p:pic>
    </p:spTree>
    <p:extLst>
      <p:ext uri="{BB962C8B-B14F-4D97-AF65-F5344CB8AC3E}">
        <p14:creationId xmlns:p14="http://schemas.microsoft.com/office/powerpoint/2010/main" val="2712370278"/>
      </p:ext>
    </p:extLst>
  </p:cSld>
  <p:clrMapOvr>
    <a:masterClrMapping/>
  </p:clrMapOvr>
  <mc:AlternateContent xmlns:mc="http://schemas.openxmlformats.org/markup-compatibility/2006" xmlns:p14="http://schemas.microsoft.com/office/powerpoint/2010/main">
    <mc:Choice Requires="p14">
      <p:transition spd="slow" p14:dur="2500" advClick="0" advTm="7000">
        <p:split/>
      </p:transition>
    </mc:Choice>
    <mc:Fallback xmlns="">
      <p:transition spd="slow" advClick="0" advTm="7000">
        <p:split/>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Resultado de imagen de nerja malaga"/>
          <p:cNvSpPr>
            <a:spLocks noChangeAspect="1" noChangeArrowheads="1"/>
          </p:cNvSpPr>
          <p:nvPr/>
        </p:nvSpPr>
        <p:spPr bwMode="auto">
          <a:xfrm>
            <a:off x="155576" y="-14444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3" name="AutoShape 4" descr="Resultado de imagen de nerja malaga"/>
          <p:cNvSpPr>
            <a:spLocks noChangeAspect="1" noChangeArrowheads="1"/>
          </p:cNvSpPr>
          <p:nvPr/>
        </p:nvSpPr>
        <p:spPr bwMode="auto">
          <a:xfrm>
            <a:off x="307974" y="795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4" name="AutoShape 6" descr="Resultado de imagen de nerja malaga"/>
          <p:cNvSpPr>
            <a:spLocks noChangeAspect="1" noChangeArrowheads="1"/>
          </p:cNvSpPr>
          <p:nvPr/>
        </p:nvSpPr>
        <p:spPr bwMode="auto">
          <a:xfrm>
            <a:off x="460375" y="16035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1032" name="Picture 8" descr="Resultado de imagen de nerja malaga"/>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0" y="-144448"/>
            <a:ext cx="11403513" cy="66611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6751433"/>
      </p:ext>
    </p:extLst>
  </p:cSld>
  <p:clrMapOvr>
    <a:masterClrMapping/>
  </p:clrMapOvr>
  <mc:AlternateContent xmlns:mc="http://schemas.openxmlformats.org/markup-compatibility/2006" xmlns:p14="http://schemas.microsoft.com/office/powerpoint/2010/main">
    <mc:Choice Requires="p14">
      <p:transition spd="slow" p14:dur="2500" advClick="0" advTm="7000">
        <p:split/>
      </p:transition>
    </mc:Choice>
    <mc:Fallback xmlns="">
      <p:transition spd="slow" advClick="0" advTm="7000">
        <p:split/>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3"/>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14035"/>
            <a:ext cx="10801350" cy="6502669"/>
          </a:xfrm>
          <a:prstGeom prst="rect">
            <a:avLst/>
          </a:prstGeom>
          <a:noFill/>
          <a:ln>
            <a:noFill/>
          </a:ln>
        </p:spPr>
      </p:pic>
    </p:spTree>
    <p:extLst>
      <p:ext uri="{BB962C8B-B14F-4D97-AF65-F5344CB8AC3E}">
        <p14:creationId xmlns:p14="http://schemas.microsoft.com/office/powerpoint/2010/main" val="4209553817"/>
      </p:ext>
    </p:extLst>
  </p:cSld>
  <p:clrMapOvr>
    <a:masterClrMapping/>
  </p:clrMapOvr>
  <mc:AlternateContent xmlns:mc="http://schemas.openxmlformats.org/markup-compatibility/2006" xmlns:p14="http://schemas.microsoft.com/office/powerpoint/2010/main">
    <mc:Choice Requires="p14">
      <p:transition spd="slow" p14:dur="2500" advClick="0" advTm="7000">
        <p:split/>
      </p:transition>
    </mc:Choice>
    <mc:Fallback xmlns="">
      <p:transition spd="slow" advClick="0" advTm="7000">
        <p:split/>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4"/>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0"/>
            <a:ext cx="10801350" cy="6516688"/>
          </a:xfrm>
          <a:prstGeom prst="rect">
            <a:avLst/>
          </a:prstGeom>
          <a:noFill/>
          <a:ln>
            <a:noFill/>
          </a:ln>
        </p:spPr>
      </p:pic>
    </p:spTree>
    <p:extLst>
      <p:ext uri="{BB962C8B-B14F-4D97-AF65-F5344CB8AC3E}">
        <p14:creationId xmlns:p14="http://schemas.microsoft.com/office/powerpoint/2010/main" val="3069954239"/>
      </p:ext>
    </p:extLst>
  </p:cSld>
  <p:clrMapOvr>
    <a:masterClrMapping/>
  </p:clrMapOvr>
  <mc:AlternateContent xmlns:mc="http://schemas.openxmlformats.org/markup-compatibility/2006" xmlns:p14="http://schemas.microsoft.com/office/powerpoint/2010/main">
    <mc:Choice Requires="p14">
      <p:transition spd="slow" p14:dur="2500" advClick="0" advTm="7000">
        <p:split/>
      </p:transition>
    </mc:Choice>
    <mc:Fallback xmlns="">
      <p:transition spd="slow" advClick="0" advTm="7000">
        <p:split/>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5"/>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25306" y="0"/>
            <a:ext cx="10801350" cy="6516688"/>
          </a:xfrm>
          <a:prstGeom prst="rect">
            <a:avLst/>
          </a:prstGeom>
          <a:noFill/>
          <a:ln>
            <a:noFill/>
          </a:ln>
        </p:spPr>
      </p:pic>
    </p:spTree>
    <p:extLst>
      <p:ext uri="{BB962C8B-B14F-4D97-AF65-F5344CB8AC3E}">
        <p14:creationId xmlns:p14="http://schemas.microsoft.com/office/powerpoint/2010/main" val="1628584800"/>
      </p:ext>
    </p:extLst>
  </p:cSld>
  <p:clrMapOvr>
    <a:masterClrMapping/>
  </p:clrMapOvr>
  <mc:AlternateContent xmlns:mc="http://schemas.openxmlformats.org/markup-compatibility/2006" xmlns:p14="http://schemas.microsoft.com/office/powerpoint/2010/main">
    <mc:Choice Requires="p14">
      <p:transition spd="slow" p14:dur="2500" advClick="0" advTm="7000">
        <p:split/>
      </p:transition>
    </mc:Choice>
    <mc:Fallback xmlns="">
      <p:transition spd="slow" advClick="0" advTm="7000">
        <p:split/>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6"/>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342054"/>
            <a:ext cx="10801350" cy="6858744"/>
          </a:xfrm>
          <a:prstGeom prst="rect">
            <a:avLst/>
          </a:prstGeom>
          <a:noFill/>
          <a:ln>
            <a:noFill/>
          </a:ln>
        </p:spPr>
      </p:pic>
    </p:spTree>
    <p:extLst>
      <p:ext uri="{BB962C8B-B14F-4D97-AF65-F5344CB8AC3E}">
        <p14:creationId xmlns:p14="http://schemas.microsoft.com/office/powerpoint/2010/main" val="440163308"/>
      </p:ext>
    </p:extLst>
  </p:cSld>
  <p:clrMapOvr>
    <a:masterClrMapping/>
  </p:clrMapOvr>
  <mc:AlternateContent xmlns:mc="http://schemas.openxmlformats.org/markup-compatibility/2006" xmlns:p14="http://schemas.microsoft.com/office/powerpoint/2010/main">
    <mc:Choice Requires="p14">
      <p:transition spd="slow" p14:dur="2500" advClick="0" advTm="7000">
        <p:split/>
      </p:transition>
    </mc:Choice>
    <mc:Fallback xmlns="">
      <p:transition spd="slow" advClick="0" advTm="7000">
        <p:split/>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8"/>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34692" y="0"/>
            <a:ext cx="10836043" cy="6516688"/>
          </a:xfrm>
          <a:prstGeom prst="rect">
            <a:avLst/>
          </a:prstGeom>
          <a:noFill/>
          <a:ln>
            <a:noFill/>
          </a:ln>
        </p:spPr>
      </p:pic>
    </p:spTree>
    <p:extLst>
      <p:ext uri="{BB962C8B-B14F-4D97-AF65-F5344CB8AC3E}">
        <p14:creationId xmlns:p14="http://schemas.microsoft.com/office/powerpoint/2010/main" val="3087299724"/>
      </p:ext>
    </p:extLst>
  </p:cSld>
  <p:clrMapOvr>
    <a:masterClrMapping/>
  </p:clrMapOvr>
  <mc:AlternateContent xmlns:mc="http://schemas.openxmlformats.org/markup-compatibility/2006" xmlns:p14="http://schemas.microsoft.com/office/powerpoint/2010/main">
    <mc:Choice Requires="p14">
      <p:transition spd="slow" p14:dur="2500" advClick="0" advTm="7000">
        <p:split/>
      </p:transition>
    </mc:Choice>
    <mc:Fallback xmlns="">
      <p:transition spd="slow" advClick="0" advTm="7000">
        <p:split/>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26"/>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8737" y="-414064"/>
            <a:ext cx="10801350" cy="6930752"/>
          </a:xfrm>
          <a:prstGeom prst="rect">
            <a:avLst/>
          </a:prstGeom>
          <a:noFill/>
          <a:ln>
            <a:noFill/>
          </a:ln>
        </p:spPr>
      </p:pic>
    </p:spTree>
    <p:extLst>
      <p:ext uri="{BB962C8B-B14F-4D97-AF65-F5344CB8AC3E}">
        <p14:creationId xmlns:p14="http://schemas.microsoft.com/office/powerpoint/2010/main" val="1742783655"/>
      </p:ext>
    </p:extLst>
  </p:cSld>
  <p:clrMapOvr>
    <a:masterClrMapping/>
  </p:clrMapOvr>
  <mc:AlternateContent xmlns:mc="http://schemas.openxmlformats.org/markup-compatibility/2006" xmlns:p14="http://schemas.microsoft.com/office/powerpoint/2010/main">
    <mc:Choice Requires="p14">
      <p:transition spd="slow" p14:dur="2500" advClick="0" advTm="7000">
        <p:split/>
      </p:transition>
    </mc:Choice>
    <mc:Fallback xmlns="">
      <p:transition spd="slow" advClick="0" advTm="7000">
        <p:split/>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27"/>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35841"/>
            <a:ext cx="10801350" cy="6552532"/>
          </a:xfrm>
          <a:prstGeom prst="rect">
            <a:avLst/>
          </a:prstGeom>
          <a:noFill/>
          <a:ln>
            <a:noFill/>
          </a:ln>
        </p:spPr>
      </p:pic>
    </p:spTree>
    <p:extLst>
      <p:ext uri="{BB962C8B-B14F-4D97-AF65-F5344CB8AC3E}">
        <p14:creationId xmlns:p14="http://schemas.microsoft.com/office/powerpoint/2010/main" val="1418570894"/>
      </p:ext>
    </p:extLst>
  </p:cSld>
  <p:clrMapOvr>
    <a:masterClrMapping/>
  </p:clrMapOvr>
  <mc:AlternateContent xmlns:mc="http://schemas.openxmlformats.org/markup-compatibility/2006" xmlns:p14="http://schemas.microsoft.com/office/powerpoint/2010/main">
    <mc:Choice Requires="p14">
      <p:transition spd="slow" p14:dur="2500" advClick="0" advTm="7000">
        <p:split/>
      </p:transition>
    </mc:Choice>
    <mc:Fallback xmlns="">
      <p:transition spd="slow" advClick="0" advTm="7000">
        <p:split/>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28"/>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22206"/>
            <a:ext cx="10801350" cy="6538893"/>
          </a:xfrm>
          <a:prstGeom prst="rect">
            <a:avLst/>
          </a:prstGeom>
          <a:noFill/>
          <a:ln>
            <a:noFill/>
          </a:ln>
        </p:spPr>
      </p:pic>
    </p:spTree>
    <p:extLst>
      <p:ext uri="{BB962C8B-B14F-4D97-AF65-F5344CB8AC3E}">
        <p14:creationId xmlns:p14="http://schemas.microsoft.com/office/powerpoint/2010/main" val="1509052411"/>
      </p:ext>
    </p:extLst>
  </p:cSld>
  <p:clrMapOvr>
    <a:masterClrMapping/>
  </p:clrMapOvr>
  <mc:AlternateContent xmlns:mc="http://schemas.openxmlformats.org/markup-compatibility/2006" xmlns:p14="http://schemas.microsoft.com/office/powerpoint/2010/main">
    <mc:Choice Requires="p14">
      <p:transition spd="slow" p14:dur="2500" advClick="0" advTm="7000">
        <p:split/>
      </p:transition>
    </mc:Choice>
    <mc:Fallback xmlns="">
      <p:transition spd="slow" advClick="0" advTm="7000">
        <p:split/>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29"/>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1399" y="0"/>
            <a:ext cx="10801350" cy="6516688"/>
          </a:xfrm>
          <a:prstGeom prst="rect">
            <a:avLst/>
          </a:prstGeom>
          <a:noFill/>
          <a:ln>
            <a:noFill/>
          </a:ln>
        </p:spPr>
      </p:pic>
    </p:spTree>
    <p:extLst>
      <p:ext uri="{BB962C8B-B14F-4D97-AF65-F5344CB8AC3E}">
        <p14:creationId xmlns:p14="http://schemas.microsoft.com/office/powerpoint/2010/main" val="3294020678"/>
      </p:ext>
    </p:extLst>
  </p:cSld>
  <p:clrMapOvr>
    <a:masterClrMapping/>
  </p:clrMapOvr>
  <mc:AlternateContent xmlns:mc="http://schemas.openxmlformats.org/markup-compatibility/2006" xmlns:p14="http://schemas.microsoft.com/office/powerpoint/2010/main">
    <mc:Choice Requires="p14">
      <p:transition spd="slow" p14:dur="2500" advClick="0" advTm="7000">
        <p:split/>
      </p:transition>
    </mc:Choice>
    <mc:Fallback xmlns="">
      <p:transition spd="slow" advClick="0" advTm="7000">
        <p:split/>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30"/>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0"/>
            <a:ext cx="10801350" cy="6516688"/>
          </a:xfrm>
          <a:prstGeom prst="rect">
            <a:avLst/>
          </a:prstGeom>
          <a:noFill/>
          <a:ln>
            <a:noFill/>
          </a:ln>
        </p:spPr>
      </p:pic>
    </p:spTree>
    <p:extLst>
      <p:ext uri="{BB962C8B-B14F-4D97-AF65-F5344CB8AC3E}">
        <p14:creationId xmlns:p14="http://schemas.microsoft.com/office/powerpoint/2010/main" val="1485600382"/>
      </p:ext>
    </p:extLst>
  </p:cSld>
  <p:clrMapOvr>
    <a:masterClrMapping/>
  </p:clrMapOvr>
  <mc:AlternateContent xmlns:mc="http://schemas.openxmlformats.org/markup-compatibility/2006" xmlns:p14="http://schemas.microsoft.com/office/powerpoint/2010/main">
    <mc:Choice Requires="p14">
      <p:transition spd="slow" p14:dur="2500" advClick="0" advTm="7000">
        <p:split/>
      </p:transition>
    </mc:Choice>
    <mc:Fallback xmlns="">
      <p:transition spd="slow" advClick="0" advTm="7000">
        <p:split/>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http://1.bp.blogspot.com/-3rs5rFy-Efo/UGtJGFwE5yI/AAAAAAAAFXk/NN03mWyEYvU/s1600/lista,+nerja+%284%29.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 y="-109186"/>
            <a:ext cx="10801351" cy="66258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34027088"/>
      </p:ext>
    </p:extLst>
  </p:cSld>
  <p:clrMapOvr>
    <a:masterClrMapping/>
  </p:clrMapOvr>
  <mc:AlternateContent xmlns:mc="http://schemas.openxmlformats.org/markup-compatibility/2006" xmlns:p14="http://schemas.microsoft.com/office/powerpoint/2010/main">
    <mc:Choice Requires="p14">
      <p:transition spd="slow" p14:dur="2500" advClick="0" advTm="7000">
        <p:split/>
      </p:transition>
    </mc:Choice>
    <mc:Fallback xmlns="">
      <p:transition spd="slow" advClick="0" advTm="7000">
        <p:split/>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http://2.bp.blogspot.com/-vxdG_zQwwbg/UGtI_yiPZLI/AAAAAAAAFXU/tWFmOLSHD8s/s1600/lista,+nerja+%283%29.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7" y="0"/>
            <a:ext cx="11305331" cy="66040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5798094"/>
      </p:ext>
    </p:extLst>
  </p:cSld>
  <p:clrMapOvr>
    <a:masterClrMapping/>
  </p:clrMapOvr>
  <mc:AlternateContent xmlns:mc="http://schemas.openxmlformats.org/markup-compatibility/2006" xmlns:p14="http://schemas.microsoft.com/office/powerpoint/2010/main">
    <mc:Choice Requires="p14">
      <p:transition spd="slow" p14:dur="2500" advClick="0" advTm="7000">
        <p:split/>
      </p:transition>
    </mc:Choice>
    <mc:Fallback xmlns="">
      <p:transition spd="slow" advClick="0" advTm="7000">
        <p:split/>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10"/>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486056"/>
            <a:ext cx="10801350" cy="7002759"/>
          </a:xfrm>
          <a:prstGeom prst="rect">
            <a:avLst/>
          </a:prstGeom>
          <a:noFill/>
          <a:ln>
            <a:noFill/>
          </a:ln>
        </p:spPr>
      </p:pic>
    </p:spTree>
    <p:extLst>
      <p:ext uri="{BB962C8B-B14F-4D97-AF65-F5344CB8AC3E}">
        <p14:creationId xmlns:p14="http://schemas.microsoft.com/office/powerpoint/2010/main" val="3978199834"/>
      </p:ext>
    </p:extLst>
  </p:cSld>
  <p:clrMapOvr>
    <a:masterClrMapping/>
  </p:clrMapOvr>
  <mc:AlternateContent xmlns:mc="http://schemas.openxmlformats.org/markup-compatibility/2006" xmlns:p14="http://schemas.microsoft.com/office/powerpoint/2010/main">
    <mc:Choice Requires="p14">
      <p:transition spd="slow" p14:dur="2500" advClick="0" advTm="7000">
        <p:split/>
      </p:transition>
    </mc:Choice>
    <mc:Fallback xmlns="">
      <p:transition spd="slow" advClick="0" advTm="7000">
        <p:split/>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3 CuadroTexto"/>
          <p:cNvSpPr txBox="1">
            <a:spLocks noChangeArrowheads="1"/>
          </p:cNvSpPr>
          <p:nvPr/>
        </p:nvSpPr>
        <p:spPr bwMode="auto">
          <a:xfrm>
            <a:off x="1296219" y="1386136"/>
            <a:ext cx="8064896" cy="397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cs typeface="Arial" charset="0"/>
              </a:defRPr>
            </a:lvl1pPr>
            <a:lvl2pPr>
              <a:defRPr sz="2800">
                <a:solidFill>
                  <a:schemeClr val="tx1"/>
                </a:solidFill>
                <a:latin typeface="Calibri" pitchFamily="34" charset="0"/>
                <a:cs typeface="Arial" charset="0"/>
              </a:defRPr>
            </a:lvl2pPr>
            <a:lvl3pPr>
              <a:defRPr sz="2400">
                <a:solidFill>
                  <a:schemeClr val="tx1"/>
                </a:solidFill>
                <a:latin typeface="Calibri" pitchFamily="34" charset="0"/>
                <a:cs typeface="Arial" charset="0"/>
              </a:defRPr>
            </a:lvl3pPr>
            <a:lvl4pPr>
              <a:defRPr sz="2000">
                <a:solidFill>
                  <a:schemeClr val="tx1"/>
                </a:solidFill>
                <a:latin typeface="Calibri" pitchFamily="34" charset="0"/>
                <a:cs typeface="Arial" charset="0"/>
              </a:defRPr>
            </a:lvl4pPr>
            <a:lvl5pPr>
              <a:defRPr sz="2000">
                <a:solidFill>
                  <a:schemeClr val="tx1"/>
                </a:solidFill>
                <a:latin typeface="Calibri" pitchFamily="34" charset="0"/>
                <a:cs typeface="Arial" charset="0"/>
              </a:defRPr>
            </a:lvl5pPr>
            <a:lvl6pPr eaLnBrk="0" hangingPunct="0">
              <a:defRPr sz="2000">
                <a:solidFill>
                  <a:schemeClr val="tx1"/>
                </a:solidFill>
                <a:latin typeface="Calibri" pitchFamily="34" charset="0"/>
                <a:cs typeface="Arial" charset="0"/>
              </a:defRPr>
            </a:lvl6pPr>
            <a:lvl7pPr eaLnBrk="0" hangingPunct="0">
              <a:defRPr sz="2000">
                <a:solidFill>
                  <a:schemeClr val="tx1"/>
                </a:solidFill>
                <a:latin typeface="Calibri" pitchFamily="34" charset="0"/>
                <a:cs typeface="Arial" charset="0"/>
              </a:defRPr>
            </a:lvl7pPr>
            <a:lvl8pPr eaLnBrk="0" hangingPunct="0">
              <a:defRPr sz="2000">
                <a:solidFill>
                  <a:schemeClr val="tx1"/>
                </a:solidFill>
                <a:latin typeface="Calibri" pitchFamily="34" charset="0"/>
                <a:cs typeface="Arial" charset="0"/>
              </a:defRPr>
            </a:lvl8pPr>
            <a:lvl9pPr eaLnBrk="0" hangingPunct="0">
              <a:defRPr sz="2000">
                <a:solidFill>
                  <a:schemeClr val="tx1"/>
                </a:solidFill>
                <a:latin typeface="Calibri" pitchFamily="34" charset="0"/>
                <a:cs typeface="Arial" charset="0"/>
              </a:defRPr>
            </a:lvl9pPr>
          </a:lstStyle>
          <a:p>
            <a:pPr algn="ctr" fontAlgn="base">
              <a:spcBef>
                <a:spcPct val="0"/>
              </a:spcBef>
              <a:spcAft>
                <a:spcPct val="0"/>
              </a:spcAft>
            </a:pPr>
            <a:r>
              <a:rPr lang="es-ES" altLang="es-ES" sz="2800" b="1" dirty="0" smtClean="0">
                <a:solidFill>
                  <a:srgbClr val="0000FF"/>
                </a:solidFill>
                <a:latin typeface="Arial" pitchFamily="34" charset="0"/>
                <a:cs typeface="Arial" pitchFamily="34" charset="0"/>
              </a:rPr>
              <a:t>En </a:t>
            </a:r>
            <a:r>
              <a:rPr lang="es-ES" altLang="es-ES" sz="2800" b="1" dirty="0">
                <a:solidFill>
                  <a:srgbClr val="0000FF"/>
                </a:solidFill>
                <a:latin typeface="Arial" pitchFamily="34" charset="0"/>
                <a:cs typeface="Arial" pitchFamily="34" charset="0"/>
              </a:rPr>
              <a:t>la famosa Cueva de Nerja se han encontrado restos de pinturas de focas que datan de hasta hace 42000 años, siendo los primeros indicios de arte por parte de la humanidad conocidos hasta ahora.</a:t>
            </a:r>
          </a:p>
          <a:p>
            <a:pPr algn="ctr" fontAlgn="base">
              <a:spcBef>
                <a:spcPct val="0"/>
              </a:spcBef>
              <a:spcAft>
                <a:spcPct val="0"/>
              </a:spcAft>
            </a:pPr>
            <a:endParaRPr lang="es-ES" altLang="es-ES" sz="2800" b="1" dirty="0">
              <a:solidFill>
                <a:srgbClr val="0000FF"/>
              </a:solidFill>
              <a:latin typeface="Arial" pitchFamily="34" charset="0"/>
              <a:cs typeface="Arial" pitchFamily="34" charset="0"/>
            </a:endParaRPr>
          </a:p>
          <a:p>
            <a:pPr algn="ctr" fontAlgn="base">
              <a:spcBef>
                <a:spcPct val="0"/>
              </a:spcBef>
              <a:spcAft>
                <a:spcPct val="0"/>
              </a:spcAft>
            </a:pPr>
            <a:r>
              <a:rPr lang="es-ES" altLang="es-ES" sz="2800" b="1" dirty="0">
                <a:solidFill>
                  <a:srgbClr val="0000FF"/>
                </a:solidFill>
                <a:latin typeface="Arial" pitchFamily="34" charset="0"/>
                <a:cs typeface="Arial" pitchFamily="34" charset="0"/>
              </a:rPr>
              <a:t>Se han encontrado además asentamientos que datan de aproximadamente unos 20.000 años en la Cueva de Nerja</a:t>
            </a:r>
            <a:r>
              <a:rPr lang="es-ES" altLang="es-ES" sz="2800" b="1" dirty="0" smtClean="0">
                <a:solidFill>
                  <a:srgbClr val="0000FF"/>
                </a:solidFill>
                <a:latin typeface="Arial" pitchFamily="34" charset="0"/>
                <a:cs typeface="Arial" pitchFamily="34" charset="0"/>
              </a:rPr>
              <a:t>.</a:t>
            </a:r>
            <a:endParaRPr lang="es-ES" altLang="es-ES" sz="2800" b="1" dirty="0">
              <a:solidFill>
                <a:srgbClr val="0000FF"/>
              </a:solidFill>
              <a:latin typeface="Arial" pitchFamily="34" charset="0"/>
              <a:cs typeface="Arial" pitchFamily="34" charset="0"/>
            </a:endParaRPr>
          </a:p>
        </p:txBody>
      </p:sp>
    </p:spTree>
    <p:extLst>
      <p:ext uri="{BB962C8B-B14F-4D97-AF65-F5344CB8AC3E}">
        <p14:creationId xmlns:p14="http://schemas.microsoft.com/office/powerpoint/2010/main" val="1676295218"/>
      </p:ext>
    </p:extLst>
  </p:cSld>
  <p:clrMapOvr>
    <a:masterClrMapping/>
  </p:clrMapOvr>
  <p:transition spd="slow" advTm="7000">
    <p:split orient="vert" dir="in"/>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grpId="0" nodeType="withEffect">
                                  <p:stCondLst>
                                    <p:cond delay="0"/>
                                  </p:stCondLst>
                                  <p:iterate type="lt">
                                    <p:tmPct val="10000"/>
                                  </p:iterate>
                                  <p:childTnLst>
                                    <p:animClr clrSpc="hsl" dir="cw">
                                      <p:cBhvr override="childStyle">
                                        <p:cTn id="6" dur="500" fill="hold"/>
                                        <p:tgtEl>
                                          <p:spTgt spid="4"/>
                                        </p:tgtEl>
                                        <p:attrNameLst>
                                          <p:attrName>style.color</p:attrName>
                                        </p:attrNameLst>
                                      </p:cBhvr>
                                      <p:by>
                                        <p:hsl h="-7200000" s="0" l="0"/>
                                      </p:by>
                                    </p:animClr>
                                    <p:animClr clrSpc="hsl" dir="cw">
                                      <p:cBhvr>
                                        <p:cTn id="7" dur="500" fill="hold"/>
                                        <p:tgtEl>
                                          <p:spTgt spid="4"/>
                                        </p:tgtEl>
                                        <p:attrNameLst>
                                          <p:attrName>fillcolor</p:attrName>
                                        </p:attrNameLst>
                                      </p:cBhvr>
                                      <p:by>
                                        <p:hsl h="-7200000" s="0" l="0"/>
                                      </p:by>
                                    </p:animClr>
                                    <p:animClr clrSpc="hsl" dir="cw">
                                      <p:cBhvr>
                                        <p:cTn id="8" dur="500" fill="hold"/>
                                        <p:tgtEl>
                                          <p:spTgt spid="4"/>
                                        </p:tgtEl>
                                        <p:attrNameLst>
                                          <p:attrName>stroke.color</p:attrName>
                                        </p:attrNameLst>
                                      </p:cBhvr>
                                      <p:by>
                                        <p:hsl h="-7200000" s="0" l="0"/>
                                      </p:by>
                                    </p:animClr>
                                    <p:set>
                                      <p:cBhvr>
                                        <p:cTn id="9" dur="500" fill="hold"/>
                                        <p:tgtEl>
                                          <p:spTgt spid="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Imagen relacionada"/>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61" y="-29815"/>
            <a:ext cx="10801429" cy="68588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33242119"/>
      </p:ext>
    </p:extLst>
  </p:cSld>
  <p:clrMapOvr>
    <a:masterClrMapping/>
  </p:clrMapOvr>
  <mc:AlternateContent xmlns:mc="http://schemas.openxmlformats.org/markup-compatibility/2006" xmlns:p14="http://schemas.microsoft.com/office/powerpoint/2010/main">
    <mc:Choice Requires="p14">
      <p:transition spd="slow" p14:dur="2500" advClick="0" advTm="7000">
        <p:split/>
      </p:transition>
    </mc:Choice>
    <mc:Fallback xmlns="">
      <p:transition spd="slow" advClick="0" advTm="7000">
        <p:split/>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Imagen relacionada"/>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 y="-21324"/>
            <a:ext cx="10801351" cy="65380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01155672"/>
      </p:ext>
    </p:extLst>
  </p:cSld>
  <p:clrMapOvr>
    <a:masterClrMapping/>
  </p:clrMapOvr>
  <mc:AlternateContent xmlns:mc="http://schemas.openxmlformats.org/markup-compatibility/2006" xmlns:p14="http://schemas.microsoft.com/office/powerpoint/2010/main">
    <mc:Choice Requires="p14">
      <p:transition spd="slow" p14:dur="2500" advClick="0" advTm="7000">
        <p:split/>
      </p:transition>
    </mc:Choice>
    <mc:Fallback xmlns="">
      <p:transition spd="slow" advClick="0" advTm="7000">
        <p:split/>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Imagen relacionada"/>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0" y="-603253"/>
            <a:ext cx="10801350" cy="70961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91648942"/>
      </p:ext>
    </p:extLst>
  </p:cSld>
  <p:clrMapOvr>
    <a:masterClrMapping/>
  </p:clrMapOvr>
  <mc:AlternateContent xmlns:mc="http://schemas.openxmlformats.org/markup-compatibility/2006" xmlns:p14="http://schemas.microsoft.com/office/powerpoint/2010/main">
    <mc:Choice Requires="p14">
      <p:transition spd="slow" p14:dur="2500" advClick="0" advTm="7000">
        <p:split/>
      </p:transition>
    </mc:Choice>
    <mc:Fallback xmlns="">
      <p:transition spd="slow" advClick="0" advTm="7000">
        <p:split/>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Imagen relacionada"/>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 y="-33626"/>
            <a:ext cx="10801351" cy="65441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58752704"/>
      </p:ext>
    </p:extLst>
  </p:cSld>
  <p:clrMapOvr>
    <a:masterClrMapping/>
  </p:clrMapOvr>
  <mc:AlternateContent xmlns:mc="http://schemas.openxmlformats.org/markup-compatibility/2006" xmlns:p14="http://schemas.microsoft.com/office/powerpoint/2010/main">
    <mc:Choice Requires="p14">
      <p:transition spd="slow" p14:dur="2500" advClick="0" advTm="7000">
        <p:split/>
      </p:transition>
    </mc:Choice>
    <mc:Fallback xmlns="">
      <p:transition spd="slow" advClick="0" advTm="7000">
        <p:split/>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Jose Luis\Desktop\Imagen1.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0" y="1"/>
            <a:ext cx="10801350" cy="6516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10059670"/>
      </p:ext>
    </p:extLst>
  </p:cSld>
  <p:clrMapOvr>
    <a:masterClrMapping/>
  </p:clrMapOvr>
  <mc:AlternateContent xmlns:mc="http://schemas.openxmlformats.org/markup-compatibility/2006" xmlns:p14="http://schemas.microsoft.com/office/powerpoint/2010/main">
    <mc:Choice Requires="p14">
      <p:transition spd="slow" p14:dur="2500" advClick="0" advTm="7000">
        <p:split/>
      </p:transition>
    </mc:Choice>
    <mc:Fallback xmlns="">
      <p:transition spd="slow" advClick="0" advTm="7000">
        <p:split/>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0">
          <a:blip r:link="rId2"/>
          <a:srcRect/>
          <a:tile tx="0" ty="0" sx="100000" sy="100000" flip="none" algn="tl"/>
        </a:blipFill>
        <a:effectLst/>
      </p:bgPr>
    </p:bg>
    <p:spTree>
      <p:nvGrpSpPr>
        <p:cNvPr id="1" name=""/>
        <p:cNvGrpSpPr/>
        <p:nvPr/>
      </p:nvGrpSpPr>
      <p:grpSpPr>
        <a:xfrm>
          <a:off x="0" y="0"/>
          <a:ext cx="0" cy="0"/>
          <a:chOff x="0" y="0"/>
          <a:chExt cx="0" cy="0"/>
        </a:xfrm>
      </p:grpSpPr>
      <p:pic>
        <p:nvPicPr>
          <p:cNvPr id="120841" name="Picture 9" descr="cuevas-de-nerja1"/>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3679214" y="1"/>
            <a:ext cx="7122140" cy="3649044"/>
          </a:xfrm>
          <a:prstGeom prst="rect">
            <a:avLst/>
          </a:prstGeom>
          <a:noFill/>
          <a:extLst>
            <a:ext uri="{909E8E84-426E-40DD-AFC4-6F175D3DCCD1}">
              <a14:hiddenFill xmlns:a14="http://schemas.microsoft.com/office/drawing/2010/main">
                <a:solidFill>
                  <a:srgbClr val="FFFFFF"/>
                </a:solidFill>
              </a14:hiddenFill>
            </a:ext>
          </a:extLst>
        </p:spPr>
      </p:pic>
      <p:pic>
        <p:nvPicPr>
          <p:cNvPr id="120845" name="Picture 13" descr="Cueva-Nerja-3"/>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2254031" y="1958036"/>
            <a:ext cx="8644514" cy="4558665"/>
          </a:xfrm>
          <a:prstGeom prst="rect">
            <a:avLst/>
          </a:prstGeom>
          <a:noFill/>
          <a:extLst>
            <a:ext uri="{909E8E84-426E-40DD-AFC4-6F175D3DCCD1}">
              <a14:hiddenFill xmlns:a14="http://schemas.microsoft.com/office/drawing/2010/main">
                <a:solidFill>
                  <a:srgbClr val="FFFFFF"/>
                </a:solidFill>
              </a14:hiddenFill>
            </a:ext>
          </a:extLst>
        </p:spPr>
      </p:pic>
      <p:pic>
        <p:nvPicPr>
          <p:cNvPr id="120843" name="Picture 11" descr="Nerja-Cuevas"/>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4" y="0"/>
            <a:ext cx="3679210" cy="45254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21820994"/>
      </p:ext>
    </p:extLst>
  </p:cSld>
  <p:clrMapOvr>
    <a:masterClrMapping/>
  </p:clrMapOvr>
  <p:transition spd="med" advTm="4000">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5" presetClass="entr" presetSubtype="0" fill="hold" nodeType="afterEffect">
                                  <p:stCondLst>
                                    <p:cond delay="0"/>
                                  </p:stCondLst>
                                  <p:childTnLst>
                                    <p:set>
                                      <p:cBhvr>
                                        <p:cTn id="6" dur="1" fill="hold">
                                          <p:stCondLst>
                                            <p:cond delay="0"/>
                                          </p:stCondLst>
                                        </p:cTn>
                                        <p:tgtEl>
                                          <p:spTgt spid="120841"/>
                                        </p:tgtEl>
                                        <p:attrNameLst>
                                          <p:attrName>style.visibility</p:attrName>
                                        </p:attrNameLst>
                                      </p:cBhvr>
                                      <p:to>
                                        <p:strVal val="visible"/>
                                      </p:to>
                                    </p:set>
                                    <p:animEffect transition="in" filter="fade">
                                      <p:cBhvr>
                                        <p:cTn id="7" dur="2000"/>
                                        <p:tgtEl>
                                          <p:spTgt spid="120841"/>
                                        </p:tgtEl>
                                      </p:cBhvr>
                                    </p:animEffect>
                                    <p:anim calcmode="lin" valueType="num">
                                      <p:cBhvr>
                                        <p:cTn id="8" dur="2000" fill="hold"/>
                                        <p:tgtEl>
                                          <p:spTgt spid="120841"/>
                                        </p:tgtEl>
                                        <p:attrNameLst>
                                          <p:attrName>style.rotation</p:attrName>
                                        </p:attrNameLst>
                                      </p:cBhvr>
                                      <p:tavLst>
                                        <p:tav tm="0">
                                          <p:val>
                                            <p:fltVal val="720"/>
                                          </p:val>
                                        </p:tav>
                                        <p:tav tm="100000">
                                          <p:val>
                                            <p:fltVal val="0"/>
                                          </p:val>
                                        </p:tav>
                                      </p:tavLst>
                                    </p:anim>
                                    <p:anim calcmode="lin" valueType="num">
                                      <p:cBhvr>
                                        <p:cTn id="9" dur="2000" fill="hold"/>
                                        <p:tgtEl>
                                          <p:spTgt spid="120841"/>
                                        </p:tgtEl>
                                        <p:attrNameLst>
                                          <p:attrName>ppt_h</p:attrName>
                                        </p:attrNameLst>
                                      </p:cBhvr>
                                      <p:tavLst>
                                        <p:tav tm="0">
                                          <p:val>
                                            <p:fltVal val="0"/>
                                          </p:val>
                                        </p:tav>
                                        <p:tav tm="100000">
                                          <p:val>
                                            <p:strVal val="#ppt_h"/>
                                          </p:val>
                                        </p:tav>
                                      </p:tavLst>
                                    </p:anim>
                                    <p:anim calcmode="lin" valueType="num">
                                      <p:cBhvr>
                                        <p:cTn id="10" dur="2000" fill="hold"/>
                                        <p:tgtEl>
                                          <p:spTgt spid="120841"/>
                                        </p:tgtEl>
                                        <p:attrNameLst>
                                          <p:attrName>ppt_w</p:attrName>
                                        </p:attrNameLst>
                                      </p:cBhvr>
                                      <p:tavLst>
                                        <p:tav tm="0">
                                          <p:val>
                                            <p:fltVal val="0"/>
                                          </p:val>
                                        </p:tav>
                                        <p:tav tm="100000">
                                          <p:val>
                                            <p:strVal val="#ppt_w"/>
                                          </p:val>
                                        </p:tav>
                                      </p:tavLst>
                                    </p:anim>
                                  </p:childTnLst>
                                </p:cTn>
                              </p:par>
                              <p:par>
                                <p:cTn id="11" presetID="17" presetClass="entr" presetSubtype="10" fill="hold" nodeType="withEffect">
                                  <p:stCondLst>
                                    <p:cond delay="0"/>
                                  </p:stCondLst>
                                  <p:childTnLst>
                                    <p:set>
                                      <p:cBhvr>
                                        <p:cTn id="12" dur="1" fill="hold">
                                          <p:stCondLst>
                                            <p:cond delay="0"/>
                                          </p:stCondLst>
                                        </p:cTn>
                                        <p:tgtEl>
                                          <p:spTgt spid="120841"/>
                                        </p:tgtEl>
                                        <p:attrNameLst>
                                          <p:attrName>style.visibility</p:attrName>
                                        </p:attrNameLst>
                                      </p:cBhvr>
                                      <p:to>
                                        <p:strVal val="visible"/>
                                      </p:to>
                                    </p:set>
                                    <p:anim calcmode="lin" valueType="num">
                                      <p:cBhvr>
                                        <p:cTn id="13" dur="5000" fill="hold"/>
                                        <p:tgtEl>
                                          <p:spTgt spid="120841"/>
                                        </p:tgtEl>
                                        <p:attrNameLst>
                                          <p:attrName>ppt_w</p:attrName>
                                        </p:attrNameLst>
                                      </p:cBhvr>
                                      <p:tavLst>
                                        <p:tav tm="0">
                                          <p:val>
                                            <p:fltVal val="0"/>
                                          </p:val>
                                        </p:tav>
                                        <p:tav tm="100000">
                                          <p:val>
                                            <p:strVal val="#ppt_w"/>
                                          </p:val>
                                        </p:tav>
                                      </p:tavLst>
                                    </p:anim>
                                    <p:anim calcmode="lin" valueType="num">
                                      <p:cBhvr>
                                        <p:cTn id="14" dur="5000" fill="hold"/>
                                        <p:tgtEl>
                                          <p:spTgt spid="120841"/>
                                        </p:tgtEl>
                                        <p:attrNameLst>
                                          <p:attrName>ppt_h</p:attrName>
                                        </p:attrNameLst>
                                      </p:cBhvr>
                                      <p:tavLst>
                                        <p:tav tm="0">
                                          <p:val>
                                            <p:strVal val="#ppt_h"/>
                                          </p:val>
                                        </p:tav>
                                        <p:tav tm="100000">
                                          <p:val>
                                            <p:strVal val="#ppt_h"/>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12" fill="hold" nodeType="clickEffect">
                                  <p:stCondLst>
                                    <p:cond delay="0"/>
                                  </p:stCondLst>
                                  <p:childTnLst>
                                    <p:set>
                                      <p:cBhvr>
                                        <p:cTn id="18" dur="1" fill="hold">
                                          <p:stCondLst>
                                            <p:cond delay="0"/>
                                          </p:stCondLst>
                                        </p:cTn>
                                        <p:tgtEl>
                                          <p:spTgt spid="120843"/>
                                        </p:tgtEl>
                                        <p:attrNameLst>
                                          <p:attrName>style.visibility</p:attrName>
                                        </p:attrNameLst>
                                      </p:cBhvr>
                                      <p:to>
                                        <p:strVal val="visible"/>
                                      </p:to>
                                    </p:set>
                                    <p:anim calcmode="lin" valueType="num">
                                      <p:cBhvr additive="base">
                                        <p:cTn id="19" dur="3000" fill="hold"/>
                                        <p:tgtEl>
                                          <p:spTgt spid="120843"/>
                                        </p:tgtEl>
                                        <p:attrNameLst>
                                          <p:attrName>ppt_x</p:attrName>
                                        </p:attrNameLst>
                                      </p:cBhvr>
                                      <p:tavLst>
                                        <p:tav tm="0">
                                          <p:val>
                                            <p:strVal val="0-#ppt_w/2"/>
                                          </p:val>
                                        </p:tav>
                                        <p:tav tm="100000">
                                          <p:val>
                                            <p:strVal val="#ppt_x"/>
                                          </p:val>
                                        </p:tav>
                                      </p:tavLst>
                                    </p:anim>
                                    <p:anim calcmode="lin" valueType="num">
                                      <p:cBhvr additive="base">
                                        <p:cTn id="20" dur="3000" fill="hold"/>
                                        <p:tgtEl>
                                          <p:spTgt spid="120843"/>
                                        </p:tgtEl>
                                        <p:attrNameLst>
                                          <p:attrName>ppt_y</p:attrName>
                                        </p:attrNameLst>
                                      </p:cBhvr>
                                      <p:tavLst>
                                        <p:tav tm="0">
                                          <p:val>
                                            <p:strVal val="1+#ppt_h/2"/>
                                          </p:val>
                                        </p:tav>
                                        <p:tav tm="100000">
                                          <p:val>
                                            <p:strVal val="#ppt_y"/>
                                          </p:val>
                                        </p:tav>
                                      </p:tavLst>
                                    </p:anim>
                                  </p:childTnLst>
                                </p:cTn>
                              </p:par>
                              <p:par>
                                <p:cTn id="21" presetID="18" presetClass="entr" presetSubtype="12" fill="hold" nodeType="withEffect">
                                  <p:stCondLst>
                                    <p:cond delay="0"/>
                                  </p:stCondLst>
                                  <p:childTnLst>
                                    <p:set>
                                      <p:cBhvr>
                                        <p:cTn id="22" dur="1" fill="hold">
                                          <p:stCondLst>
                                            <p:cond delay="0"/>
                                          </p:stCondLst>
                                        </p:cTn>
                                        <p:tgtEl>
                                          <p:spTgt spid="120843"/>
                                        </p:tgtEl>
                                        <p:attrNameLst>
                                          <p:attrName>style.visibility</p:attrName>
                                        </p:attrNameLst>
                                      </p:cBhvr>
                                      <p:to>
                                        <p:strVal val="visible"/>
                                      </p:to>
                                    </p:set>
                                    <p:animEffect transition="in" filter="strips(downLeft)">
                                      <p:cBhvr>
                                        <p:cTn id="23" dur="5000"/>
                                        <p:tgtEl>
                                          <p:spTgt spid="120843"/>
                                        </p:tgtEl>
                                      </p:cBhvr>
                                    </p:animEffect>
                                  </p:childTnLst>
                                </p:cTn>
                              </p:par>
                            </p:childTnLst>
                          </p:cTn>
                        </p:par>
                        <p:par>
                          <p:cTn id="24" fill="hold" nodeType="afterGroup">
                            <p:stCondLst>
                              <p:cond delay="5000"/>
                            </p:stCondLst>
                            <p:childTnLst>
                              <p:par>
                                <p:cTn id="25" presetID="54" presetClass="entr" presetSubtype="0" accel="100000" fill="hold" nodeType="afterEffect">
                                  <p:stCondLst>
                                    <p:cond delay="0"/>
                                  </p:stCondLst>
                                  <p:childTnLst>
                                    <p:set>
                                      <p:cBhvr>
                                        <p:cTn id="26" dur="1" fill="hold">
                                          <p:stCondLst>
                                            <p:cond delay="0"/>
                                          </p:stCondLst>
                                        </p:cTn>
                                        <p:tgtEl>
                                          <p:spTgt spid="120845"/>
                                        </p:tgtEl>
                                        <p:attrNameLst>
                                          <p:attrName>style.visibility</p:attrName>
                                        </p:attrNameLst>
                                      </p:cBhvr>
                                      <p:to>
                                        <p:strVal val="visible"/>
                                      </p:to>
                                    </p:set>
                                    <p:anim calcmode="lin" valueType="num">
                                      <p:cBhvr>
                                        <p:cTn id="27" dur="5000" fill="hold"/>
                                        <p:tgtEl>
                                          <p:spTgt spid="120845"/>
                                        </p:tgtEl>
                                        <p:attrNameLst>
                                          <p:attrName>ppt_w</p:attrName>
                                        </p:attrNameLst>
                                      </p:cBhvr>
                                      <p:tavLst>
                                        <p:tav tm="0">
                                          <p:val>
                                            <p:strVal val="#ppt_w*0.05"/>
                                          </p:val>
                                        </p:tav>
                                        <p:tav tm="100000">
                                          <p:val>
                                            <p:strVal val="#ppt_w"/>
                                          </p:val>
                                        </p:tav>
                                      </p:tavLst>
                                    </p:anim>
                                    <p:anim calcmode="lin" valueType="num">
                                      <p:cBhvr>
                                        <p:cTn id="28" dur="5000" fill="hold"/>
                                        <p:tgtEl>
                                          <p:spTgt spid="120845"/>
                                        </p:tgtEl>
                                        <p:attrNameLst>
                                          <p:attrName>ppt_h</p:attrName>
                                        </p:attrNameLst>
                                      </p:cBhvr>
                                      <p:tavLst>
                                        <p:tav tm="0">
                                          <p:val>
                                            <p:strVal val="#ppt_h"/>
                                          </p:val>
                                        </p:tav>
                                        <p:tav tm="100000">
                                          <p:val>
                                            <p:strVal val="#ppt_h"/>
                                          </p:val>
                                        </p:tav>
                                      </p:tavLst>
                                    </p:anim>
                                    <p:anim calcmode="lin" valueType="num">
                                      <p:cBhvr>
                                        <p:cTn id="29" dur="5000" fill="hold"/>
                                        <p:tgtEl>
                                          <p:spTgt spid="120845"/>
                                        </p:tgtEl>
                                        <p:attrNameLst>
                                          <p:attrName>ppt_x</p:attrName>
                                        </p:attrNameLst>
                                      </p:cBhvr>
                                      <p:tavLst>
                                        <p:tav tm="0">
                                          <p:val>
                                            <p:strVal val="#ppt_x-.2"/>
                                          </p:val>
                                        </p:tav>
                                        <p:tav tm="100000">
                                          <p:val>
                                            <p:strVal val="#ppt_x"/>
                                          </p:val>
                                        </p:tav>
                                      </p:tavLst>
                                    </p:anim>
                                    <p:anim calcmode="lin" valueType="num">
                                      <p:cBhvr>
                                        <p:cTn id="30" dur="5000" fill="hold"/>
                                        <p:tgtEl>
                                          <p:spTgt spid="120845"/>
                                        </p:tgtEl>
                                        <p:attrNameLst>
                                          <p:attrName>ppt_y</p:attrName>
                                        </p:attrNameLst>
                                      </p:cBhvr>
                                      <p:tavLst>
                                        <p:tav tm="0">
                                          <p:val>
                                            <p:strVal val="#ppt_y"/>
                                          </p:val>
                                        </p:tav>
                                        <p:tav tm="100000">
                                          <p:val>
                                            <p:strVal val="#ppt_y"/>
                                          </p:val>
                                        </p:tav>
                                      </p:tavLst>
                                    </p:anim>
                                    <p:animEffect transition="in" filter="fade">
                                      <p:cBhvr>
                                        <p:cTn id="31" dur="5000"/>
                                        <p:tgtEl>
                                          <p:spTgt spid="1208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http://1.bp.blogspot.com/-oXE8J0-0t6A/UGtH6hIgKlI/AAAAAAAAFUk/Jyfxm0ZmjrA/s1600/lista,+nerja+%281%29.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34402" y="0"/>
            <a:ext cx="10766967" cy="6516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0983272"/>
      </p:ext>
    </p:extLst>
  </p:cSld>
  <p:clrMapOvr>
    <a:masterClrMapping/>
  </p:clrMapOvr>
  <mc:AlternateContent xmlns:mc="http://schemas.openxmlformats.org/markup-compatibility/2006" xmlns:p14="http://schemas.microsoft.com/office/powerpoint/2010/main">
    <mc:Choice Requires="p14">
      <p:transition spd="slow" p14:dur="2500" advClick="0" advTm="7000">
        <p:split/>
      </p:transition>
    </mc:Choice>
    <mc:Fallback xmlns="">
      <p:transition spd="slow" advClick="0" advTm="7000">
        <p:split/>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http://3.bp.blogspot.com/-L7sL3OX5LSg/UGtJSZSb-XI/AAAAAAAAFYE/egbOTwwL7B4/s1600/lista,+nerja+%288%29.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33794" y="18287"/>
            <a:ext cx="10835163" cy="65079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68693024"/>
      </p:ext>
    </p:extLst>
  </p:cSld>
  <p:clrMapOvr>
    <a:masterClrMapping/>
  </p:clrMapOvr>
  <mc:AlternateContent xmlns:mc="http://schemas.openxmlformats.org/markup-compatibility/2006" xmlns:p14="http://schemas.microsoft.com/office/powerpoint/2010/main">
    <mc:Choice Requires="p14">
      <p:transition spd="slow" p14:dur="2500" advClick="0" advTm="7000">
        <p:split/>
      </p:transition>
    </mc:Choice>
    <mc:Fallback xmlns="">
      <p:transition spd="slow" advClick="0" advTm="7000">
        <p:split/>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13"/>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34963"/>
            <a:ext cx="10801350" cy="6551651"/>
          </a:xfrm>
          <a:prstGeom prst="rect">
            <a:avLst/>
          </a:prstGeom>
          <a:noFill/>
          <a:ln>
            <a:noFill/>
          </a:ln>
        </p:spPr>
      </p:pic>
    </p:spTree>
    <p:extLst>
      <p:ext uri="{BB962C8B-B14F-4D97-AF65-F5344CB8AC3E}">
        <p14:creationId xmlns:p14="http://schemas.microsoft.com/office/powerpoint/2010/main" val="540935969"/>
      </p:ext>
    </p:extLst>
  </p:cSld>
  <p:clrMapOvr>
    <a:masterClrMapping/>
  </p:clrMapOvr>
  <mc:AlternateContent xmlns:mc="http://schemas.openxmlformats.org/markup-compatibility/2006" xmlns:p14="http://schemas.microsoft.com/office/powerpoint/2010/main">
    <mc:Choice Requires="p14">
      <p:transition spd="slow" p14:dur="2500" advClick="0" advTm="7000">
        <p:split/>
      </p:transition>
    </mc:Choice>
    <mc:Fallback xmlns="">
      <p:transition spd="slow" advClick="0" advTm="7000">
        <p:split/>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11"/>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0"/>
            <a:ext cx="10801350" cy="6677838"/>
          </a:xfrm>
          <a:prstGeom prst="rect">
            <a:avLst/>
          </a:prstGeom>
          <a:noFill/>
          <a:ln>
            <a:noFill/>
          </a:ln>
        </p:spPr>
      </p:pic>
    </p:spTree>
    <p:extLst>
      <p:ext uri="{BB962C8B-B14F-4D97-AF65-F5344CB8AC3E}">
        <p14:creationId xmlns:p14="http://schemas.microsoft.com/office/powerpoint/2010/main" val="2773863642"/>
      </p:ext>
    </p:extLst>
  </p:cSld>
  <p:clrMapOvr>
    <a:masterClrMapping/>
  </p:clrMapOvr>
  <mc:AlternateContent xmlns:mc="http://schemas.openxmlformats.org/markup-compatibility/2006" xmlns:p14="http://schemas.microsoft.com/office/powerpoint/2010/main">
    <mc:Choice Requires="p14">
      <p:transition spd="slow" p14:dur="2500" advClick="0" advTm="7000">
        <p:split/>
      </p:transition>
    </mc:Choice>
    <mc:Fallback xmlns="">
      <p:transition spd="slow" advClick="0" advTm="7000">
        <p:split/>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12"/>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27797" y="0"/>
            <a:ext cx="10801350" cy="6516688"/>
          </a:xfrm>
          <a:prstGeom prst="rect">
            <a:avLst/>
          </a:prstGeom>
          <a:noFill/>
          <a:ln>
            <a:noFill/>
          </a:ln>
        </p:spPr>
      </p:pic>
    </p:spTree>
    <p:extLst>
      <p:ext uri="{BB962C8B-B14F-4D97-AF65-F5344CB8AC3E}">
        <p14:creationId xmlns:p14="http://schemas.microsoft.com/office/powerpoint/2010/main" val="21280598"/>
      </p:ext>
    </p:extLst>
  </p:cSld>
  <p:clrMapOvr>
    <a:masterClrMapping/>
  </p:clrMapOvr>
  <mc:AlternateContent xmlns:mc="http://schemas.openxmlformats.org/markup-compatibility/2006" xmlns:p14="http://schemas.microsoft.com/office/powerpoint/2010/main">
    <mc:Choice Requires="p14">
      <p:transition spd="slow" p14:dur="2500" advClick="0" advTm="7000">
        <p:split/>
      </p:transition>
    </mc:Choice>
    <mc:Fallback xmlns="">
      <p:transition spd="slow" advClick="0" advTm="7000">
        <p:split/>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14"/>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0"/>
            <a:ext cx="10801350" cy="6516688"/>
          </a:xfrm>
          <a:prstGeom prst="rect">
            <a:avLst/>
          </a:prstGeom>
          <a:noFill/>
          <a:ln>
            <a:noFill/>
          </a:ln>
        </p:spPr>
      </p:pic>
    </p:spTree>
    <p:extLst>
      <p:ext uri="{BB962C8B-B14F-4D97-AF65-F5344CB8AC3E}">
        <p14:creationId xmlns:p14="http://schemas.microsoft.com/office/powerpoint/2010/main" val="691987861"/>
      </p:ext>
    </p:extLst>
  </p:cSld>
  <p:clrMapOvr>
    <a:masterClrMapping/>
  </p:clrMapOvr>
  <mc:AlternateContent xmlns:mc="http://schemas.openxmlformats.org/markup-compatibility/2006" xmlns:p14="http://schemas.microsoft.com/office/powerpoint/2010/main">
    <mc:Choice Requires="p14">
      <p:transition spd="slow" p14:dur="2500" advClick="0" advTm="7000">
        <p:split/>
      </p:transition>
    </mc:Choice>
    <mc:Fallback xmlns="">
      <p:transition spd="slow" advClick="0" advTm="7000">
        <p:split/>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15"/>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17056"/>
            <a:ext cx="10801350" cy="6533759"/>
          </a:xfrm>
          <a:prstGeom prst="rect">
            <a:avLst/>
          </a:prstGeom>
          <a:noFill/>
          <a:ln>
            <a:noFill/>
          </a:ln>
        </p:spPr>
      </p:pic>
    </p:spTree>
    <p:extLst>
      <p:ext uri="{BB962C8B-B14F-4D97-AF65-F5344CB8AC3E}">
        <p14:creationId xmlns:p14="http://schemas.microsoft.com/office/powerpoint/2010/main" val="4169077253"/>
      </p:ext>
    </p:extLst>
  </p:cSld>
  <p:clrMapOvr>
    <a:masterClrMapping/>
  </p:clrMapOvr>
  <mc:AlternateContent xmlns:mc="http://schemas.openxmlformats.org/markup-compatibility/2006" xmlns:p14="http://schemas.microsoft.com/office/powerpoint/2010/main">
    <mc:Choice Requires="p14">
      <p:transition spd="slow" p14:dur="2500" advClick="0" advTm="7000">
        <p:split/>
      </p:transition>
    </mc:Choice>
    <mc:Fallback xmlns="">
      <p:transition spd="slow" advClick="0" advTm="7000">
        <p:split/>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7"/>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85708" y="0"/>
            <a:ext cx="11175033" cy="6516688"/>
          </a:xfrm>
          <a:prstGeom prst="rect">
            <a:avLst/>
          </a:prstGeom>
          <a:noFill/>
          <a:ln>
            <a:noFill/>
          </a:ln>
        </p:spPr>
      </p:pic>
    </p:spTree>
    <p:extLst>
      <p:ext uri="{BB962C8B-B14F-4D97-AF65-F5344CB8AC3E}">
        <p14:creationId xmlns:p14="http://schemas.microsoft.com/office/powerpoint/2010/main" val="1826080619"/>
      </p:ext>
    </p:extLst>
  </p:cSld>
  <p:clrMapOvr>
    <a:masterClrMapping/>
  </p:clrMapOvr>
  <mc:AlternateContent xmlns:mc="http://schemas.openxmlformats.org/markup-compatibility/2006" xmlns:p14="http://schemas.microsoft.com/office/powerpoint/2010/main">
    <mc:Choice Requires="p14">
      <p:transition spd="slow" p14:dur="2500" advClick="0" advTm="7000">
        <p:split/>
      </p:transition>
    </mc:Choice>
    <mc:Fallback xmlns="">
      <p:transition spd="slow" advClick="0" advTm="7000">
        <p:split/>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11a"/>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0"/>
            <a:ext cx="10801350" cy="6516688"/>
          </a:xfrm>
          <a:prstGeom prst="rect">
            <a:avLst/>
          </a:prstGeom>
          <a:noFill/>
          <a:ln>
            <a:noFill/>
          </a:ln>
        </p:spPr>
      </p:pic>
    </p:spTree>
    <p:extLst>
      <p:ext uri="{BB962C8B-B14F-4D97-AF65-F5344CB8AC3E}">
        <p14:creationId xmlns:p14="http://schemas.microsoft.com/office/powerpoint/2010/main" val="3979480006"/>
      </p:ext>
    </p:extLst>
  </p:cSld>
  <p:clrMapOvr>
    <a:masterClrMapping/>
  </p:clrMapOvr>
  <mc:AlternateContent xmlns:mc="http://schemas.openxmlformats.org/markup-compatibility/2006" xmlns:p14="http://schemas.microsoft.com/office/powerpoint/2010/main">
    <mc:Choice Requires="p14">
      <p:transition spd="slow" p14:dur="2500" advClick="0" advTm="7000">
        <p:split/>
      </p:transition>
    </mc:Choice>
    <mc:Fallback xmlns="">
      <p:transition spd="slow" advClick="0" advTm="7000">
        <p:split/>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16"/>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21324"/>
            <a:ext cx="10801350" cy="6538012"/>
          </a:xfrm>
          <a:prstGeom prst="rect">
            <a:avLst/>
          </a:prstGeom>
          <a:noFill/>
          <a:ln>
            <a:noFill/>
          </a:ln>
        </p:spPr>
      </p:pic>
    </p:spTree>
    <p:extLst>
      <p:ext uri="{BB962C8B-B14F-4D97-AF65-F5344CB8AC3E}">
        <p14:creationId xmlns:p14="http://schemas.microsoft.com/office/powerpoint/2010/main" val="3778695974"/>
      </p:ext>
    </p:extLst>
  </p:cSld>
  <p:clrMapOvr>
    <a:masterClrMapping/>
  </p:clrMapOvr>
  <mc:AlternateContent xmlns:mc="http://schemas.openxmlformats.org/markup-compatibility/2006" xmlns:p14="http://schemas.microsoft.com/office/powerpoint/2010/main">
    <mc:Choice Requires="p14">
      <p:transition spd="slow" p14:dur="2500" advClick="0" advTm="7000">
        <p:split/>
      </p:transition>
    </mc:Choice>
    <mc:Fallback xmlns="">
      <p:transition spd="slow" advClick="0" advTm="7000">
        <p:split/>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19"/>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0"/>
            <a:ext cx="10801350" cy="6516688"/>
          </a:xfrm>
          <a:prstGeom prst="rect">
            <a:avLst/>
          </a:prstGeom>
          <a:noFill/>
          <a:ln>
            <a:noFill/>
          </a:ln>
        </p:spPr>
      </p:pic>
    </p:spTree>
    <p:extLst>
      <p:ext uri="{BB962C8B-B14F-4D97-AF65-F5344CB8AC3E}">
        <p14:creationId xmlns:p14="http://schemas.microsoft.com/office/powerpoint/2010/main" val="3398895261"/>
      </p:ext>
    </p:extLst>
  </p:cSld>
  <p:clrMapOvr>
    <a:masterClrMapping/>
  </p:clrMapOvr>
  <mc:AlternateContent xmlns:mc="http://schemas.openxmlformats.org/markup-compatibility/2006" xmlns:p14="http://schemas.microsoft.com/office/powerpoint/2010/main">
    <mc:Choice Requires="p14">
      <p:transition spd="slow" p14:dur="2500" advClick="0" advTm="7000">
        <p:split/>
      </p:transition>
    </mc:Choice>
    <mc:Fallback xmlns="">
      <p:transition spd="slow" advClick="0" advTm="7000">
        <p:split/>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17"/>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16933" y="-3865"/>
            <a:ext cx="10801350" cy="6520561"/>
          </a:xfrm>
          <a:prstGeom prst="rect">
            <a:avLst/>
          </a:prstGeom>
          <a:noFill/>
          <a:ln>
            <a:noFill/>
          </a:ln>
        </p:spPr>
      </p:pic>
    </p:spTree>
    <p:extLst>
      <p:ext uri="{BB962C8B-B14F-4D97-AF65-F5344CB8AC3E}">
        <p14:creationId xmlns:p14="http://schemas.microsoft.com/office/powerpoint/2010/main" val="1396585305"/>
      </p:ext>
    </p:extLst>
  </p:cSld>
  <p:clrMapOvr>
    <a:masterClrMapping/>
  </p:clrMapOvr>
  <mc:AlternateContent xmlns:mc="http://schemas.openxmlformats.org/markup-compatibility/2006" xmlns:p14="http://schemas.microsoft.com/office/powerpoint/2010/main">
    <mc:Choice Requires="p14">
      <p:transition spd="slow" p14:dur="2500" advClick="0" advTm="7000">
        <p:split/>
      </p:transition>
    </mc:Choice>
    <mc:Fallback xmlns="">
      <p:transition spd="slow" advClick="0" advTm="7000">
        <p:split/>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3 CuadroTexto"/>
          <p:cNvSpPr txBox="1">
            <a:spLocks noChangeArrowheads="1"/>
          </p:cNvSpPr>
          <p:nvPr/>
        </p:nvSpPr>
        <p:spPr bwMode="auto">
          <a:xfrm>
            <a:off x="1188349" y="810089"/>
            <a:ext cx="8496944" cy="54476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cs typeface="Arial" charset="0"/>
              </a:defRPr>
            </a:lvl1pPr>
            <a:lvl2pPr>
              <a:defRPr sz="2800">
                <a:solidFill>
                  <a:schemeClr val="tx1"/>
                </a:solidFill>
                <a:latin typeface="Calibri" pitchFamily="34" charset="0"/>
                <a:cs typeface="Arial" charset="0"/>
              </a:defRPr>
            </a:lvl2pPr>
            <a:lvl3pPr>
              <a:defRPr sz="2400">
                <a:solidFill>
                  <a:schemeClr val="tx1"/>
                </a:solidFill>
                <a:latin typeface="Calibri" pitchFamily="34" charset="0"/>
                <a:cs typeface="Arial" charset="0"/>
              </a:defRPr>
            </a:lvl3pPr>
            <a:lvl4pPr>
              <a:defRPr sz="2000">
                <a:solidFill>
                  <a:schemeClr val="tx1"/>
                </a:solidFill>
                <a:latin typeface="Calibri" pitchFamily="34" charset="0"/>
                <a:cs typeface="Arial" charset="0"/>
              </a:defRPr>
            </a:lvl4pPr>
            <a:lvl5pPr>
              <a:defRPr sz="2000">
                <a:solidFill>
                  <a:schemeClr val="tx1"/>
                </a:solidFill>
                <a:latin typeface="Calibri" pitchFamily="34" charset="0"/>
                <a:cs typeface="Arial" charset="0"/>
              </a:defRPr>
            </a:lvl5pPr>
            <a:lvl6pPr eaLnBrk="0" hangingPunct="0">
              <a:defRPr sz="2000">
                <a:solidFill>
                  <a:schemeClr val="tx1"/>
                </a:solidFill>
                <a:latin typeface="Calibri" pitchFamily="34" charset="0"/>
                <a:cs typeface="Arial" charset="0"/>
              </a:defRPr>
            </a:lvl6pPr>
            <a:lvl7pPr eaLnBrk="0" hangingPunct="0">
              <a:defRPr sz="2000">
                <a:solidFill>
                  <a:schemeClr val="tx1"/>
                </a:solidFill>
                <a:latin typeface="Calibri" pitchFamily="34" charset="0"/>
                <a:cs typeface="Arial" charset="0"/>
              </a:defRPr>
            </a:lvl7pPr>
            <a:lvl8pPr eaLnBrk="0" hangingPunct="0">
              <a:defRPr sz="2000">
                <a:solidFill>
                  <a:schemeClr val="tx1"/>
                </a:solidFill>
                <a:latin typeface="Calibri" pitchFamily="34" charset="0"/>
                <a:cs typeface="Arial" charset="0"/>
              </a:defRPr>
            </a:lvl8pPr>
            <a:lvl9pPr eaLnBrk="0" hangingPunct="0">
              <a:defRPr sz="2000">
                <a:solidFill>
                  <a:schemeClr val="tx1"/>
                </a:solidFill>
                <a:latin typeface="Calibri" pitchFamily="34" charset="0"/>
                <a:cs typeface="Arial" charset="0"/>
              </a:defRPr>
            </a:lvl9pPr>
          </a:lstStyle>
          <a:p>
            <a:pPr algn="ctr" fontAlgn="base">
              <a:spcBef>
                <a:spcPct val="0"/>
              </a:spcBef>
              <a:spcAft>
                <a:spcPct val="0"/>
              </a:spcAft>
            </a:pPr>
            <a:r>
              <a:rPr lang="es-ES" altLang="es-ES" sz="3600" b="1" dirty="0" smtClean="0">
                <a:solidFill>
                  <a:srgbClr val="0000FF"/>
                </a:solidFill>
                <a:latin typeface="Arial" pitchFamily="34" charset="0"/>
                <a:cs typeface="Arial" pitchFamily="34" charset="0"/>
              </a:rPr>
              <a:t>La </a:t>
            </a:r>
            <a:r>
              <a:rPr lang="es-ES" altLang="es-ES" sz="3600" b="1" dirty="0">
                <a:solidFill>
                  <a:srgbClr val="0000FF"/>
                </a:solidFill>
                <a:latin typeface="Arial" pitchFamily="34" charset="0"/>
                <a:cs typeface="Arial" pitchFamily="34" charset="0"/>
              </a:rPr>
              <a:t>famosa ‘Dorada 1ª‘, la morada del marinero Chanquete.</a:t>
            </a:r>
          </a:p>
          <a:p>
            <a:pPr algn="ctr" fontAlgn="base">
              <a:spcBef>
                <a:spcPct val="0"/>
              </a:spcBef>
              <a:spcAft>
                <a:spcPct val="0"/>
              </a:spcAft>
            </a:pPr>
            <a:endParaRPr lang="es-ES" altLang="es-ES" sz="2800" b="1" dirty="0">
              <a:solidFill>
                <a:srgbClr val="0000FF"/>
              </a:solidFill>
              <a:latin typeface="Arial" pitchFamily="34" charset="0"/>
              <a:cs typeface="Arial" pitchFamily="34" charset="0"/>
            </a:endParaRPr>
          </a:p>
          <a:p>
            <a:pPr algn="ctr" fontAlgn="base">
              <a:spcBef>
                <a:spcPct val="0"/>
              </a:spcBef>
              <a:spcAft>
                <a:spcPct val="0"/>
              </a:spcAft>
            </a:pPr>
            <a:r>
              <a:rPr lang="es-ES" altLang="es-ES" sz="2800" b="1" dirty="0">
                <a:solidFill>
                  <a:srgbClr val="0000FF"/>
                </a:solidFill>
                <a:latin typeface="Arial" pitchFamily="34" charset="0"/>
                <a:cs typeface="Arial" pitchFamily="34" charset="0"/>
              </a:rPr>
              <a:t>Situada en un acantilado rodeado de huertos y acequias de riego, sobre la playa de Burriana. Realmente ‘la Dorada 1ª’ no era más que una maqueta a escala real realizada en los estudios de Prado del Rey en Madrid. Después de rodar la serie se desmontó de su ubicación y se destruyó (como aparece en el último </a:t>
            </a:r>
            <a:r>
              <a:rPr lang="es-ES" altLang="es-ES" sz="2800" b="1" dirty="0" smtClean="0">
                <a:solidFill>
                  <a:srgbClr val="0000FF"/>
                </a:solidFill>
                <a:latin typeface="Arial" pitchFamily="34" charset="0"/>
                <a:cs typeface="Arial" pitchFamily="34" charset="0"/>
              </a:rPr>
              <a:t>capitulo</a:t>
            </a:r>
          </a:p>
          <a:p>
            <a:pPr algn="ctr" fontAlgn="base">
              <a:spcBef>
                <a:spcPct val="0"/>
              </a:spcBef>
              <a:spcAft>
                <a:spcPct val="0"/>
              </a:spcAft>
            </a:pPr>
            <a:r>
              <a:rPr lang="es-ES" altLang="es-ES" sz="2800" b="1" dirty="0" smtClean="0">
                <a:solidFill>
                  <a:srgbClr val="0000FF"/>
                </a:solidFill>
                <a:latin typeface="Arial" pitchFamily="34" charset="0"/>
                <a:cs typeface="Arial" pitchFamily="34" charset="0"/>
              </a:rPr>
              <a:t> </a:t>
            </a:r>
            <a:r>
              <a:rPr lang="es-ES" altLang="es-ES" sz="2800" b="1" dirty="0">
                <a:solidFill>
                  <a:srgbClr val="0000FF"/>
                </a:solidFill>
                <a:latin typeface="Arial" pitchFamily="34" charset="0"/>
                <a:cs typeface="Arial" pitchFamily="34" charset="0"/>
              </a:rPr>
              <a:t>‘El final del verano’).</a:t>
            </a:r>
          </a:p>
          <a:p>
            <a:pPr algn="ctr" fontAlgn="base">
              <a:spcBef>
                <a:spcPct val="0"/>
              </a:spcBef>
              <a:spcAft>
                <a:spcPct val="0"/>
              </a:spcAft>
            </a:pPr>
            <a:endParaRPr lang="es-ES" altLang="es-ES" sz="2400" b="1" dirty="0">
              <a:solidFill>
                <a:srgbClr val="0000FF"/>
              </a:solidFill>
              <a:latin typeface="Arial" pitchFamily="34" charset="0"/>
              <a:cs typeface="Arial" pitchFamily="34" charset="0"/>
            </a:endParaRPr>
          </a:p>
        </p:txBody>
      </p:sp>
    </p:spTree>
    <p:extLst>
      <p:ext uri="{BB962C8B-B14F-4D97-AF65-F5344CB8AC3E}">
        <p14:creationId xmlns:p14="http://schemas.microsoft.com/office/powerpoint/2010/main" val="1656264812"/>
      </p:ext>
    </p:extLst>
  </p:cSld>
  <p:clrMapOvr>
    <a:masterClrMapping/>
  </p:clrMapOvr>
  <p:transition spd="slow" advTm="7000">
    <p:split orient="vert" dir="in"/>
    <p:sndAc>
      <p:stSnd>
        <p:snd r:embed="rId3" name="parchis - verano azul(2).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grpId="0" nodeType="withEffect">
                                  <p:stCondLst>
                                    <p:cond delay="0"/>
                                  </p:stCondLst>
                                  <p:iterate type="lt">
                                    <p:tmPct val="10000"/>
                                  </p:iterate>
                                  <p:childTnLst>
                                    <p:animClr clrSpc="hsl" dir="cw">
                                      <p:cBhvr override="childStyle">
                                        <p:cTn id="6" dur="500" fill="hold"/>
                                        <p:tgtEl>
                                          <p:spTgt spid="4"/>
                                        </p:tgtEl>
                                        <p:attrNameLst>
                                          <p:attrName>style.color</p:attrName>
                                        </p:attrNameLst>
                                      </p:cBhvr>
                                      <p:by>
                                        <p:hsl h="-7200000" s="0" l="0"/>
                                      </p:by>
                                    </p:animClr>
                                    <p:animClr clrSpc="hsl" dir="cw">
                                      <p:cBhvr>
                                        <p:cTn id="7" dur="500" fill="hold"/>
                                        <p:tgtEl>
                                          <p:spTgt spid="4"/>
                                        </p:tgtEl>
                                        <p:attrNameLst>
                                          <p:attrName>fillcolor</p:attrName>
                                        </p:attrNameLst>
                                      </p:cBhvr>
                                      <p:by>
                                        <p:hsl h="-7200000" s="0" l="0"/>
                                      </p:by>
                                    </p:animClr>
                                    <p:animClr clrSpc="hsl" dir="cw">
                                      <p:cBhvr>
                                        <p:cTn id="8" dur="500" fill="hold"/>
                                        <p:tgtEl>
                                          <p:spTgt spid="4"/>
                                        </p:tgtEl>
                                        <p:attrNameLst>
                                          <p:attrName>stroke.color</p:attrName>
                                        </p:attrNameLst>
                                      </p:cBhvr>
                                      <p:by>
                                        <p:hsl h="-7200000" s="0" l="0"/>
                                      </p:by>
                                    </p:animClr>
                                    <p:set>
                                      <p:cBhvr>
                                        <p:cTn id="9" dur="500" fill="hold"/>
                                        <p:tgtEl>
                                          <p:spTgt spid="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Resultado de imagen de nerja malaga el barco de chanquete"/>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0" y="1"/>
            <a:ext cx="11466134" cy="6516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1355217"/>
      </p:ext>
    </p:extLst>
  </p:cSld>
  <p:clrMapOvr>
    <a:masterClrMapping/>
  </p:clrMapOvr>
  <mc:AlternateContent xmlns:mc="http://schemas.openxmlformats.org/markup-compatibility/2006" xmlns:p14="http://schemas.microsoft.com/office/powerpoint/2010/main">
    <mc:Choice Requires="p14">
      <p:transition spd="slow" p14:dur="2500" advClick="0" advTm="5000">
        <p:split/>
      </p:transition>
    </mc:Choice>
    <mc:Fallback xmlns="">
      <p:transition spd="slow" advClick="0" advTm="5000">
        <p:split/>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18"/>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26011"/>
            <a:ext cx="10801350" cy="6542705"/>
          </a:xfrm>
          <a:prstGeom prst="rect">
            <a:avLst/>
          </a:prstGeom>
          <a:noFill/>
          <a:ln>
            <a:noFill/>
          </a:ln>
        </p:spPr>
      </p:pic>
    </p:spTree>
    <p:extLst>
      <p:ext uri="{BB962C8B-B14F-4D97-AF65-F5344CB8AC3E}">
        <p14:creationId xmlns:p14="http://schemas.microsoft.com/office/powerpoint/2010/main" val="1688982169"/>
      </p:ext>
    </p:extLst>
  </p:cSld>
  <p:clrMapOvr>
    <a:masterClrMapping/>
  </p:clrMapOvr>
  <mc:AlternateContent xmlns:mc="http://schemas.openxmlformats.org/markup-compatibility/2006" xmlns:p14="http://schemas.microsoft.com/office/powerpoint/2010/main">
    <mc:Choice Requires="p14">
      <p:transition spd="slow" p14:dur="2500" advClick="0" advTm="5000">
        <p:split/>
      </p:transition>
    </mc:Choice>
    <mc:Fallback xmlns="">
      <p:transition spd="slow" advClick="0" advTm="5000">
        <p:split/>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Imagen relacionada"/>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 y="39687"/>
            <a:ext cx="10801351" cy="67395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87758631"/>
      </p:ext>
    </p:extLst>
  </p:cSld>
  <p:clrMapOvr>
    <a:masterClrMapping/>
  </p:clrMapOvr>
  <mc:AlternateContent xmlns:mc="http://schemas.openxmlformats.org/markup-compatibility/2006" xmlns:p14="http://schemas.microsoft.com/office/powerpoint/2010/main">
    <mc:Choice Requires="p14">
      <p:transition spd="slow" p14:dur="2500" advClick="0" advTm="5000">
        <p:split/>
      </p:transition>
    </mc:Choice>
    <mc:Fallback xmlns="">
      <p:transition spd="slow" advClick="0" advTm="5000">
        <p:split/>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Resultado de imagen de nerja malaga el barco de chanquete"/>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0" y="8"/>
            <a:ext cx="10801350" cy="65304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0644886"/>
      </p:ext>
    </p:extLst>
  </p:cSld>
  <p:clrMapOvr>
    <a:masterClrMapping/>
  </p:clrMapOvr>
  <mc:AlternateContent xmlns:mc="http://schemas.openxmlformats.org/markup-compatibility/2006" xmlns:p14="http://schemas.microsoft.com/office/powerpoint/2010/main">
    <mc:Choice Requires="p14">
      <p:transition spd="slow" p14:dur="2500" advClick="0" advTm="5000">
        <p:split/>
      </p:transition>
    </mc:Choice>
    <mc:Fallback xmlns="">
      <p:transition spd="slow" advClick="0" advTm="5000">
        <p:split/>
      </p:transition>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bg>
      <p:bgPr>
        <a:blipFill dpi="0" rotWithShape="0">
          <a:blip r:link="rId2"/>
          <a:srcRect/>
          <a:tile tx="0" ty="0" sx="100000" sy="100000" flip="none" algn="tl"/>
        </a:blipFill>
        <a:effectLst/>
      </p:bgPr>
    </p:bg>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31169" y="-283779"/>
            <a:ext cx="11192484" cy="71605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4454" name="Picture 6" descr="calle antonio ferradiz"/>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a:off x="0" y="-283773"/>
            <a:ext cx="4392641" cy="26486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86968630"/>
      </p:ext>
    </p:extLst>
  </p:cSld>
  <p:clrMapOvr>
    <a:masterClrMapping/>
  </p:clrMapOvr>
  <p:transition spd="med" advTm="4000">
    <p:random/>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7" descr="veranoazul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576158" y="-314094"/>
            <a:ext cx="940174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29231904"/>
      </p:ext>
    </p:extLst>
  </p:cSld>
  <p:clrMapOvr>
    <a:masterClrMapping/>
  </p:clrMapOvr>
  <mc:AlternateContent xmlns:mc="http://schemas.openxmlformats.org/markup-compatibility/2006" xmlns:p14="http://schemas.microsoft.com/office/powerpoint/2010/main">
    <mc:Choice Requires="p14">
      <p:transition spd="slow" p14:dur="2500" advClick="0" advTm="4000">
        <p:split/>
      </p:transition>
    </mc:Choice>
    <mc:Fallback xmlns="">
      <p:transition spd="slow" advClick="0" advTm="4000">
        <p:split/>
      </p:transition>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Resultado de imagen de nerja malaga el barco de chanquete"/>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7258" y="-13989"/>
            <a:ext cx="10794092" cy="65356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9044909"/>
      </p:ext>
    </p:extLst>
  </p:cSld>
  <p:clrMapOvr>
    <a:masterClrMapping/>
  </p:clrMapOvr>
  <mc:AlternateContent xmlns:mc="http://schemas.openxmlformats.org/markup-compatibility/2006" xmlns:p14="http://schemas.microsoft.com/office/powerpoint/2010/main">
    <mc:Choice Requires="p14">
      <p:transition spd="slow" p14:dur="2500" advClick="0" advTm="5000">
        <p:split/>
      </p:transition>
    </mc:Choice>
    <mc:Fallback xmlns="">
      <p:transition spd="slow" advClick="0" advTm="5000">
        <p:split/>
      </p:transition>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8" descr="3527197"/>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985084" y="1"/>
            <a:ext cx="9144000" cy="6516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19475773"/>
      </p:ext>
    </p:extLst>
  </p:cSld>
  <p:clrMapOvr>
    <a:masterClrMapping/>
  </p:clrMapOvr>
  <mc:AlternateContent xmlns:mc="http://schemas.openxmlformats.org/markup-compatibility/2006" xmlns:p14="http://schemas.microsoft.com/office/powerpoint/2010/main">
    <mc:Choice Requires="p14">
      <p:transition spd="slow" p14:dur="2500" advClick="0" advTm="4000">
        <p:split/>
      </p:transition>
    </mc:Choice>
    <mc:Fallback xmlns="">
      <p:transition spd="slow" advClick="0" advTm="4000">
        <p:split/>
      </p:transition>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http://1.bp.blogspot.com/-DPp_-kGDL64/TzR4_sgEQDI/AAAAAAAACWc/h2pOVQq0Y8Y/s1600/0k0289_gif-sicodelicos-21.gif"/>
          <p:cNvPicPr>
            <a:picLocks noChangeAspect="1" noChangeArrowheads="1" noCrop="1"/>
          </p:cNvPicPr>
          <p:nvPr/>
        </p:nvPicPr>
        <p:blipFill>
          <a:blip r:embed="rId3" cstate="print">
            <a:duotone>
              <a:prstClr val="black"/>
              <a:srgbClr val="4BACC6">
                <a:tint val="45000"/>
                <a:satMod val="400000"/>
              </a:srgbClr>
            </a:duotone>
          </a:blip>
          <a:srcRect/>
          <a:stretch>
            <a:fillRect/>
          </a:stretch>
        </p:blipFill>
        <p:spPr bwMode="auto">
          <a:xfrm>
            <a:off x="-17956" y="44226"/>
            <a:ext cx="10801351" cy="6516688"/>
          </a:xfrm>
          <a:prstGeom prst="rect">
            <a:avLst/>
          </a:prstGeom>
          <a:noFill/>
        </p:spPr>
      </p:pic>
      <p:sp>
        <p:nvSpPr>
          <p:cNvPr id="5124" name="Text Box 4"/>
          <p:cNvSpPr txBox="1">
            <a:spLocks noChangeArrowheads="1"/>
          </p:cNvSpPr>
          <p:nvPr/>
        </p:nvSpPr>
        <p:spPr bwMode="auto">
          <a:xfrm>
            <a:off x="576139" y="1059910"/>
            <a:ext cx="4608512"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cs typeface="Arial" charset="0"/>
              </a:defRPr>
            </a:lvl1pPr>
            <a:lvl2pPr>
              <a:defRPr sz="2800">
                <a:solidFill>
                  <a:schemeClr val="tx1"/>
                </a:solidFill>
                <a:latin typeface="Calibri" pitchFamily="34" charset="0"/>
                <a:cs typeface="Arial" charset="0"/>
              </a:defRPr>
            </a:lvl2pPr>
            <a:lvl3pPr>
              <a:defRPr sz="2400">
                <a:solidFill>
                  <a:schemeClr val="tx1"/>
                </a:solidFill>
                <a:latin typeface="Calibri" pitchFamily="34" charset="0"/>
                <a:cs typeface="Arial" charset="0"/>
              </a:defRPr>
            </a:lvl3pPr>
            <a:lvl4pPr>
              <a:defRPr sz="2000">
                <a:solidFill>
                  <a:schemeClr val="tx1"/>
                </a:solidFill>
                <a:latin typeface="Calibri" pitchFamily="34" charset="0"/>
                <a:cs typeface="Arial" charset="0"/>
              </a:defRPr>
            </a:lvl4pPr>
            <a:lvl5pPr>
              <a:defRPr sz="2000">
                <a:solidFill>
                  <a:schemeClr val="tx1"/>
                </a:solidFill>
                <a:latin typeface="Calibri" pitchFamily="34" charset="0"/>
                <a:cs typeface="Arial" charset="0"/>
              </a:defRPr>
            </a:lvl5pPr>
            <a:lvl6pPr eaLnBrk="0" hangingPunct="0">
              <a:defRPr sz="2000">
                <a:solidFill>
                  <a:schemeClr val="tx1"/>
                </a:solidFill>
                <a:latin typeface="Calibri" pitchFamily="34" charset="0"/>
                <a:cs typeface="Arial" charset="0"/>
              </a:defRPr>
            </a:lvl6pPr>
            <a:lvl7pPr eaLnBrk="0" hangingPunct="0">
              <a:defRPr sz="2000">
                <a:solidFill>
                  <a:schemeClr val="tx1"/>
                </a:solidFill>
                <a:latin typeface="Calibri" pitchFamily="34" charset="0"/>
                <a:cs typeface="Arial" charset="0"/>
              </a:defRPr>
            </a:lvl7pPr>
            <a:lvl8pPr eaLnBrk="0" hangingPunct="0">
              <a:defRPr sz="2000">
                <a:solidFill>
                  <a:schemeClr val="tx1"/>
                </a:solidFill>
                <a:latin typeface="Calibri" pitchFamily="34" charset="0"/>
                <a:cs typeface="Arial" charset="0"/>
              </a:defRPr>
            </a:lvl8pPr>
            <a:lvl9pPr eaLnBrk="0" hangingPunct="0">
              <a:defRPr sz="2000">
                <a:solidFill>
                  <a:schemeClr val="tx1"/>
                </a:solidFill>
                <a:latin typeface="Calibri" pitchFamily="34" charset="0"/>
                <a:cs typeface="Arial" charset="0"/>
              </a:defRPr>
            </a:lvl9pPr>
          </a:lstStyle>
          <a:p>
            <a:pPr algn="ctr" fontAlgn="base">
              <a:spcBef>
                <a:spcPct val="0"/>
              </a:spcBef>
              <a:spcAft>
                <a:spcPct val="0"/>
              </a:spcAft>
            </a:pPr>
            <a:r>
              <a:rPr lang="es-ES" altLang="es-ES" sz="4800" b="1" dirty="0" smtClean="0">
                <a:solidFill>
                  <a:srgbClr val="D60093"/>
                </a:solidFill>
                <a:latin typeface="Bauhaus 93" pitchFamily="82" charset="0"/>
              </a:rPr>
              <a:t>Un fuerte abrazo,</a:t>
            </a:r>
          </a:p>
          <a:p>
            <a:pPr algn="ctr" fontAlgn="base">
              <a:spcBef>
                <a:spcPct val="0"/>
              </a:spcBef>
              <a:spcAft>
                <a:spcPct val="0"/>
              </a:spcAft>
            </a:pPr>
            <a:r>
              <a:rPr lang="es-ES" altLang="es-ES" sz="4800" b="1" dirty="0" smtClean="0">
                <a:solidFill>
                  <a:srgbClr val="D60093"/>
                </a:solidFill>
                <a:latin typeface="Bauhaus 93" pitchFamily="82" charset="0"/>
              </a:rPr>
              <a:t> Que tengas un buen día</a:t>
            </a:r>
          </a:p>
          <a:p>
            <a:pPr algn="ctr" fontAlgn="base">
              <a:spcBef>
                <a:spcPct val="0"/>
              </a:spcBef>
              <a:spcAft>
                <a:spcPct val="0"/>
              </a:spcAft>
            </a:pPr>
            <a:endParaRPr lang="es-ES" altLang="es-ES" sz="4800" b="1" dirty="0" smtClean="0">
              <a:solidFill>
                <a:srgbClr val="FFFFFF"/>
              </a:solidFill>
              <a:latin typeface="Bauhaus 93" pitchFamily="82" charset="0"/>
            </a:endParaRPr>
          </a:p>
          <a:p>
            <a:pPr algn="ctr" fontAlgn="base">
              <a:spcBef>
                <a:spcPct val="0"/>
              </a:spcBef>
              <a:spcAft>
                <a:spcPct val="0"/>
              </a:spcAft>
            </a:pPr>
            <a:endParaRPr lang="es-ES" altLang="es-ES" sz="4800" dirty="0" smtClean="0">
              <a:solidFill>
                <a:srgbClr val="FFFFFF"/>
              </a:solidFill>
              <a:latin typeface="Bauhaus 93" pitchFamily="82" charset="0"/>
            </a:endParaRPr>
          </a:p>
        </p:txBody>
      </p:sp>
      <p:sp>
        <p:nvSpPr>
          <p:cNvPr id="2" name="1 Rectángulo"/>
          <p:cNvSpPr/>
          <p:nvPr/>
        </p:nvSpPr>
        <p:spPr>
          <a:xfrm>
            <a:off x="6192766" y="967561"/>
            <a:ext cx="3837356" cy="4616648"/>
          </a:xfrm>
          <a:prstGeom prst="rect">
            <a:avLst/>
          </a:prstGeom>
        </p:spPr>
        <p:txBody>
          <a:bodyPr wrap="square">
            <a:spAutoFit/>
          </a:bodyPr>
          <a:lstStyle/>
          <a:p>
            <a:pPr lvl="0" algn="ctr" defTabSz="973396" eaLnBrk="0" hangingPunct="0">
              <a:spcBef>
                <a:spcPct val="50000"/>
              </a:spcBef>
            </a:pPr>
            <a:endParaRPr lang="fr-FR" sz="3800" b="1" dirty="0">
              <a:ln w="18000">
                <a:solidFill>
                  <a:srgbClr val="C0504D">
                    <a:satMod val="140000"/>
                  </a:srgbClr>
                </a:solidFill>
                <a:prstDash val="solid"/>
                <a:miter lim="800000"/>
              </a:ln>
              <a:solidFill>
                <a:prstClr val="white"/>
              </a:solidFill>
              <a:effectLst>
                <a:outerShdw blurRad="25500" dist="23000" dir="7020000" algn="tl">
                  <a:srgbClr val="000000">
                    <a:alpha val="50000"/>
                  </a:srgbClr>
                </a:outerShdw>
              </a:effectLst>
              <a:latin typeface="Comic Sans MS" pitchFamily="66" charset="0"/>
              <a:cs typeface="Arial" charset="0"/>
            </a:endParaRPr>
          </a:p>
          <a:p>
            <a:pPr lvl="0" algn="ctr" defTabSz="973396" eaLnBrk="0" hangingPunct="0">
              <a:spcBef>
                <a:spcPct val="50000"/>
              </a:spcBef>
            </a:pPr>
            <a:r>
              <a:rPr lang="fr-FR" sz="3800" b="1" dirty="0">
                <a:ln w="18000">
                  <a:solidFill>
                    <a:srgbClr val="C0504D">
                      <a:satMod val="140000"/>
                    </a:srgbClr>
                  </a:solidFill>
                  <a:prstDash val="solid"/>
                  <a:miter lim="800000"/>
                </a:ln>
                <a:solidFill>
                  <a:prstClr val="white"/>
                </a:solidFill>
                <a:effectLst>
                  <a:outerShdw blurRad="25500" dist="23000" dir="7020000" algn="tl">
                    <a:srgbClr val="000000">
                      <a:alpha val="50000"/>
                    </a:srgbClr>
                  </a:outerShdw>
                </a:effectLst>
                <a:latin typeface="Comic Sans MS" pitchFamily="66" charset="0"/>
                <a:cs typeface="Arial" charset="0"/>
              </a:rPr>
              <a:t>Hoy es </a:t>
            </a:r>
            <a:fld id="{547A8F08-4E97-4815-9C23-5989351D5EDB}" type="datetime2">
              <a:rPr lang="es-ES_tradnl" sz="3800" b="1">
                <a:ln w="18000">
                  <a:solidFill>
                    <a:srgbClr val="C0504D">
                      <a:satMod val="140000"/>
                    </a:srgbClr>
                  </a:solidFill>
                  <a:prstDash val="solid"/>
                  <a:miter lim="800000"/>
                </a:ln>
                <a:solidFill>
                  <a:prstClr val="white"/>
                </a:solidFill>
                <a:effectLst>
                  <a:outerShdw blurRad="25500" dist="23000" dir="7020000" algn="tl">
                    <a:srgbClr val="000000">
                      <a:alpha val="50000"/>
                    </a:srgbClr>
                  </a:outerShdw>
                </a:effectLst>
                <a:latin typeface="Comic Sans MS" pitchFamily="66" charset="0"/>
                <a:cs typeface="Arial" charset="0"/>
              </a:rPr>
              <a:pPr lvl="0" algn="ctr" defTabSz="973396" eaLnBrk="0" hangingPunct="0">
                <a:spcBef>
                  <a:spcPct val="50000"/>
                </a:spcBef>
              </a:pPr>
              <a:t>sábado, 14 de diciembre de 2019</a:t>
            </a:fld>
            <a:endParaRPr lang="es-ES" sz="3800" b="1" dirty="0">
              <a:ln w="18000">
                <a:solidFill>
                  <a:srgbClr val="C0504D">
                    <a:satMod val="140000"/>
                  </a:srgbClr>
                </a:solidFill>
                <a:prstDash val="solid"/>
                <a:miter lim="800000"/>
              </a:ln>
              <a:solidFill>
                <a:prstClr val="white"/>
              </a:solidFill>
              <a:effectLst>
                <a:outerShdw blurRad="25500" dist="23000" dir="7020000" algn="tl">
                  <a:srgbClr val="000000">
                    <a:alpha val="50000"/>
                  </a:srgbClr>
                </a:outerShdw>
              </a:effectLst>
              <a:latin typeface="Comic Sans MS" pitchFamily="66" charset="0"/>
              <a:cs typeface="Arial" charset="0"/>
            </a:endParaRPr>
          </a:p>
          <a:p>
            <a:pPr lvl="0" algn="ctr" defTabSz="973396" eaLnBrk="0" hangingPunct="0">
              <a:spcBef>
                <a:spcPct val="50000"/>
              </a:spcBef>
            </a:pPr>
            <a:r>
              <a:rPr lang="fr-FR" sz="3400" b="1" dirty="0">
                <a:ln w="18000">
                  <a:solidFill>
                    <a:srgbClr val="C0504D">
                      <a:satMod val="140000"/>
                    </a:srgbClr>
                  </a:solidFill>
                  <a:prstDash val="solid"/>
                  <a:miter lim="800000"/>
                </a:ln>
                <a:solidFill>
                  <a:prstClr val="white"/>
                </a:solidFill>
                <a:effectLst>
                  <a:outerShdw blurRad="25500" dist="23000" dir="7020000" algn="tl">
                    <a:srgbClr val="000000">
                      <a:alpha val="50000"/>
                    </a:srgbClr>
                  </a:outerShdw>
                </a:effectLst>
                <a:latin typeface="Comic Sans MS" pitchFamily="66" charset="0"/>
                <a:cs typeface="Arial" charset="0"/>
              </a:rPr>
              <a:t>Ahora </a:t>
            </a:r>
            <a:r>
              <a:rPr lang="fr-FR" sz="3400" b="1" dirty="0" err="1">
                <a:ln w="18000">
                  <a:solidFill>
                    <a:srgbClr val="C0504D">
                      <a:satMod val="140000"/>
                    </a:srgbClr>
                  </a:solidFill>
                  <a:prstDash val="solid"/>
                  <a:miter lim="800000"/>
                </a:ln>
                <a:solidFill>
                  <a:prstClr val="white"/>
                </a:solidFill>
                <a:effectLst>
                  <a:outerShdw blurRad="25500" dist="23000" dir="7020000" algn="tl">
                    <a:srgbClr val="000000">
                      <a:alpha val="50000"/>
                    </a:srgbClr>
                  </a:outerShdw>
                </a:effectLst>
                <a:latin typeface="Comic Sans MS" pitchFamily="66" charset="0"/>
                <a:cs typeface="Arial" charset="0"/>
              </a:rPr>
              <a:t>mismo</a:t>
            </a:r>
            <a:r>
              <a:rPr lang="fr-FR" sz="3400" b="1" dirty="0">
                <a:ln w="18000">
                  <a:solidFill>
                    <a:srgbClr val="C0504D">
                      <a:satMod val="140000"/>
                    </a:srgbClr>
                  </a:solidFill>
                  <a:prstDash val="solid"/>
                  <a:miter lim="800000"/>
                </a:ln>
                <a:solidFill>
                  <a:prstClr val="white"/>
                </a:solidFill>
                <a:effectLst>
                  <a:outerShdw blurRad="25500" dist="23000" dir="7020000" algn="tl">
                    <a:srgbClr val="000000">
                      <a:alpha val="50000"/>
                    </a:srgbClr>
                  </a:outerShdw>
                </a:effectLst>
                <a:latin typeface="Comic Sans MS" pitchFamily="66" charset="0"/>
                <a:cs typeface="Arial" charset="0"/>
              </a:rPr>
              <a:t> son las </a:t>
            </a:r>
            <a:fld id="{D4F074C5-9B07-4D47-A00C-C4AC33E005FE}" type="datetime10">
              <a:rPr lang="fr-FR" sz="3400" b="1">
                <a:ln w="18000">
                  <a:solidFill>
                    <a:srgbClr val="C0504D">
                      <a:satMod val="140000"/>
                    </a:srgbClr>
                  </a:solidFill>
                  <a:prstDash val="solid"/>
                  <a:miter lim="800000"/>
                </a:ln>
                <a:solidFill>
                  <a:prstClr val="white"/>
                </a:solidFill>
                <a:effectLst>
                  <a:outerShdw blurRad="25500" dist="23000" dir="7020000" algn="tl">
                    <a:srgbClr val="000000">
                      <a:alpha val="50000"/>
                    </a:srgbClr>
                  </a:outerShdw>
                </a:effectLst>
                <a:latin typeface="Comic Sans MS" pitchFamily="66" charset="0"/>
                <a:cs typeface="Arial" charset="0"/>
              </a:rPr>
              <a:pPr lvl="0" algn="ctr" defTabSz="973396" eaLnBrk="0" hangingPunct="0">
                <a:spcBef>
                  <a:spcPct val="50000"/>
                </a:spcBef>
              </a:pPr>
              <a:t>09:50</a:t>
            </a:fld>
            <a:r>
              <a:rPr lang="fr-FR" sz="3400" b="1" dirty="0">
                <a:ln w="18000">
                  <a:solidFill>
                    <a:srgbClr val="C0504D">
                      <a:satMod val="140000"/>
                    </a:srgbClr>
                  </a:solidFill>
                  <a:prstDash val="solid"/>
                  <a:miter lim="800000"/>
                </a:ln>
                <a:solidFill>
                  <a:prstClr val="white"/>
                </a:solidFill>
                <a:effectLst>
                  <a:outerShdw blurRad="25500" dist="23000" dir="7020000" algn="tl">
                    <a:srgbClr val="000000">
                      <a:alpha val="50000"/>
                    </a:srgbClr>
                  </a:outerShdw>
                </a:effectLst>
                <a:latin typeface="Comic Sans MS" pitchFamily="66" charset="0"/>
                <a:cs typeface="Arial" charset="0"/>
              </a:rPr>
              <a:t> horas.</a:t>
            </a:r>
          </a:p>
        </p:txBody>
      </p:sp>
      <p:pic>
        <p:nvPicPr>
          <p:cNvPr id="7" name="Picture 2" descr="CARA"/>
          <p:cNvPicPr>
            <a:picLocks noChangeAspect="1" noChangeArrowheads="1"/>
          </p:cNvPicPr>
          <p:nvPr/>
        </p:nvPicPr>
        <p:blipFill>
          <a:blip r:embed="rId4" cstate="email"/>
          <a:srcRect/>
          <a:stretch>
            <a:fillRect/>
          </a:stretch>
        </p:blipFill>
        <p:spPr bwMode="auto">
          <a:xfrm>
            <a:off x="649223" y="5515084"/>
            <a:ext cx="711765" cy="650446"/>
          </a:xfrm>
          <a:prstGeom prst="rect">
            <a:avLst/>
          </a:prstGeom>
          <a:noFill/>
          <a:ln w="38100">
            <a:solidFill>
              <a:srgbClr val="1CDEF8"/>
            </a:solidFill>
            <a:miter lim="800000"/>
            <a:headEnd/>
            <a:tailEnd/>
          </a:ln>
        </p:spPr>
      </p:pic>
      <p:pic>
        <p:nvPicPr>
          <p:cNvPr id="8" name="Picture 6" descr="http://www.nombres-animados.net/Letra-J/Jose-Luis/Nombre-animado-Jose-Luis-04.gif"/>
          <p:cNvPicPr>
            <a:picLocks noChangeAspect="1" noChangeArrowheads="1" noCrop="1"/>
          </p:cNvPicPr>
          <p:nvPr/>
        </p:nvPicPr>
        <p:blipFill>
          <a:blip r:embed="rId5">
            <a:duotone>
              <a:prstClr val="black"/>
              <a:srgbClr val="C0504D">
                <a:tint val="45000"/>
                <a:satMod val="400000"/>
              </a:srgbClr>
            </a:duotone>
            <a:lum bright="-18000" contrast="-4000"/>
          </a:blip>
          <a:srcRect/>
          <a:stretch>
            <a:fillRect/>
          </a:stretch>
        </p:blipFill>
        <p:spPr bwMode="auto">
          <a:xfrm>
            <a:off x="1693926" y="5140420"/>
            <a:ext cx="2372938" cy="887577"/>
          </a:xfrm>
          <a:prstGeom prst="rect">
            <a:avLst/>
          </a:prstGeom>
          <a:noFill/>
        </p:spPr>
      </p:pic>
      <p:pic>
        <p:nvPicPr>
          <p:cNvPr id="9" name="Image 2" descr="swirlrainbw3.gif"/>
          <p:cNvPicPr>
            <a:picLocks noChangeAspect="1"/>
          </p:cNvPicPr>
          <p:nvPr/>
        </p:nvPicPr>
        <p:blipFill>
          <a:blip r:embed="rId6" cstate="print"/>
          <a:srcRect/>
          <a:stretch>
            <a:fillRect/>
          </a:stretch>
        </p:blipFill>
        <p:spPr bwMode="auto">
          <a:xfrm rot="5400000">
            <a:off x="-3217233" y="3217260"/>
            <a:ext cx="6516688" cy="82221"/>
          </a:xfrm>
          <a:prstGeom prst="rect">
            <a:avLst/>
          </a:prstGeom>
          <a:noFill/>
          <a:ln w="9525">
            <a:noFill/>
            <a:miter lim="800000"/>
            <a:headEnd/>
            <a:tailEnd/>
          </a:ln>
        </p:spPr>
      </p:pic>
      <p:pic>
        <p:nvPicPr>
          <p:cNvPr id="10" name="Image 2" descr="swirlrainbw3.gif"/>
          <p:cNvPicPr>
            <a:picLocks noChangeAspect="1"/>
          </p:cNvPicPr>
          <p:nvPr/>
        </p:nvPicPr>
        <p:blipFill>
          <a:blip r:embed="rId6" cstate="print"/>
          <a:srcRect/>
          <a:stretch>
            <a:fillRect/>
          </a:stretch>
        </p:blipFill>
        <p:spPr bwMode="auto">
          <a:xfrm rot="5400000">
            <a:off x="7501897" y="3217260"/>
            <a:ext cx="6516688" cy="82221"/>
          </a:xfrm>
          <a:prstGeom prst="rect">
            <a:avLst/>
          </a:prstGeom>
          <a:noFill/>
          <a:ln w="9525">
            <a:noFill/>
            <a:miter lim="800000"/>
            <a:headEnd/>
            <a:tailEnd/>
          </a:ln>
        </p:spPr>
      </p:pic>
      <p:pic>
        <p:nvPicPr>
          <p:cNvPr id="11" name="Image 2" descr="swirlrainbw3.gif"/>
          <p:cNvPicPr>
            <a:picLocks noChangeAspect="1"/>
          </p:cNvPicPr>
          <p:nvPr/>
        </p:nvPicPr>
        <p:blipFill>
          <a:blip r:embed="rId6" cstate="print"/>
          <a:srcRect/>
          <a:stretch>
            <a:fillRect/>
          </a:stretch>
        </p:blipFill>
        <p:spPr bwMode="auto">
          <a:xfrm rot="10800000">
            <a:off x="6" y="6445728"/>
            <a:ext cx="10801350" cy="70971"/>
          </a:xfrm>
          <a:prstGeom prst="rect">
            <a:avLst/>
          </a:prstGeom>
          <a:noFill/>
          <a:ln w="9525">
            <a:noFill/>
            <a:miter lim="800000"/>
            <a:headEnd/>
            <a:tailEnd/>
          </a:ln>
        </p:spPr>
      </p:pic>
      <p:pic>
        <p:nvPicPr>
          <p:cNvPr id="12" name="Image 2" descr="swirlrainbw3.gif"/>
          <p:cNvPicPr>
            <a:picLocks noChangeAspect="1"/>
          </p:cNvPicPr>
          <p:nvPr/>
        </p:nvPicPr>
        <p:blipFill>
          <a:blip r:embed="rId6" cstate="print"/>
          <a:srcRect/>
          <a:stretch>
            <a:fillRect/>
          </a:stretch>
        </p:blipFill>
        <p:spPr bwMode="auto">
          <a:xfrm rot="10800000">
            <a:off x="75435" y="-26741"/>
            <a:ext cx="10801350" cy="70971"/>
          </a:xfrm>
          <a:prstGeom prst="rect">
            <a:avLst/>
          </a:prstGeom>
          <a:noFill/>
          <a:ln w="9525">
            <a:noFill/>
            <a:miter lim="800000"/>
            <a:headEnd/>
            <a:tailEnd/>
          </a:ln>
        </p:spPr>
      </p:pic>
    </p:spTree>
    <p:extLst>
      <p:ext uri="{BB962C8B-B14F-4D97-AF65-F5344CB8AC3E}">
        <p14:creationId xmlns:p14="http://schemas.microsoft.com/office/powerpoint/2010/main" val="1556210394"/>
      </p:ext>
    </p:extLst>
  </p:cSld>
  <p:clrMapOvr>
    <a:masterClrMapping/>
  </p:clrMapOvr>
  <p:transition spd="slow" advClick="0" advTm="8000">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grpId="0" nodeType="withEffect">
                                  <p:stCondLst>
                                    <p:cond delay="0"/>
                                  </p:stCondLst>
                                  <p:iterate type="lt">
                                    <p:tmPct val="10000"/>
                                  </p:iterate>
                                  <p:childTnLst>
                                    <p:animClr clrSpc="hsl" dir="cw">
                                      <p:cBhvr override="childStyle">
                                        <p:cTn id="6" dur="500" fill="hold"/>
                                        <p:tgtEl>
                                          <p:spTgt spid="5124"/>
                                        </p:tgtEl>
                                        <p:attrNameLst>
                                          <p:attrName>style.color</p:attrName>
                                        </p:attrNameLst>
                                      </p:cBhvr>
                                      <p:by>
                                        <p:hsl h="-7200000" s="0" l="0"/>
                                      </p:by>
                                    </p:animClr>
                                    <p:animClr clrSpc="hsl" dir="cw">
                                      <p:cBhvr>
                                        <p:cTn id="7" dur="500" fill="hold"/>
                                        <p:tgtEl>
                                          <p:spTgt spid="5124"/>
                                        </p:tgtEl>
                                        <p:attrNameLst>
                                          <p:attrName>fillcolor</p:attrName>
                                        </p:attrNameLst>
                                      </p:cBhvr>
                                      <p:by>
                                        <p:hsl h="-7200000" s="0" l="0"/>
                                      </p:by>
                                    </p:animClr>
                                    <p:animClr clrSpc="hsl" dir="cw">
                                      <p:cBhvr>
                                        <p:cTn id="8" dur="500" fill="hold"/>
                                        <p:tgtEl>
                                          <p:spTgt spid="5124"/>
                                        </p:tgtEl>
                                        <p:attrNameLst>
                                          <p:attrName>stroke.color</p:attrName>
                                        </p:attrNameLst>
                                      </p:cBhvr>
                                      <p:by>
                                        <p:hsl h="-7200000" s="0" l="0"/>
                                      </p:by>
                                    </p:animClr>
                                    <p:set>
                                      <p:cBhvr>
                                        <p:cTn id="9" dur="500" fill="hold"/>
                                        <p:tgtEl>
                                          <p:spTgt spid="5124"/>
                                        </p:tgtEl>
                                        <p:attrNameLst>
                                          <p:attrName>fill.type</p:attrName>
                                        </p:attrNameLst>
                                      </p:cBhvr>
                                      <p:to>
                                        <p:strVal val="solid"/>
                                      </p:to>
                                    </p:set>
                                  </p:childTnLst>
                                </p:cTn>
                              </p:par>
                            </p:childTnLst>
                          </p:cTn>
                        </p:par>
                        <p:par>
                          <p:cTn id="10" fill="hold">
                            <p:stCondLst>
                              <p:cond delay="2100"/>
                            </p:stCondLst>
                            <p:childTnLst>
                              <p:par>
                                <p:cTn id="11" presetID="9" presetClass="emph" presetSubtype="0" nodeType="afterEffect">
                                  <p:stCondLst>
                                    <p:cond delay="0"/>
                                  </p:stCondLst>
                                  <p:childTnLst>
                                    <p:set>
                                      <p:cBhvr rctx="PPT">
                                        <p:cTn id="12" dur="indefinite"/>
                                        <p:tgtEl>
                                          <p:spTgt spid="6"/>
                                        </p:tgtEl>
                                        <p:attrNameLst>
                                          <p:attrName>style.opacity</p:attrName>
                                        </p:attrNameLst>
                                      </p:cBhvr>
                                      <p:to>
                                        <p:strVal val="0.25"/>
                                      </p:to>
                                    </p:set>
                                    <p:animEffect filter="image" prLst="opacity: 0.25">
                                      <p:cBhvr rctx="IE">
                                        <p:cTn id="13" dur="indefinite"/>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4" grpId="0"/>
    </p:bldLst>
  </p:timing>
</p:sld>
</file>

<file path=ppt/slides/slide6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520561"/>
            <a:ext cx="10801350" cy="217223"/>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737783"/>
            <a:ext cx="10801350" cy="4778905"/>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2340293" y="1"/>
            <a:ext cx="5760720" cy="1484357"/>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810192"/>
            <a:ext cx="1080135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350169" y="4489276"/>
            <a:ext cx="3150394" cy="16158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6660832" y="3982420"/>
            <a:ext cx="2790349" cy="2244637"/>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4770596" y="4634089"/>
            <a:ext cx="1440180" cy="941299"/>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1" y="2823899"/>
            <a:ext cx="630079" cy="506854"/>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email">
            <a:extLst>
              <a:ext uri="{28A0092B-C50C-407E-A947-70E740481C1C}">
                <a14:useLocalDpi xmlns:a14="http://schemas.microsoft.com/office/drawing/2010/main"/>
              </a:ext>
            </a:extLst>
          </a:blip>
          <a:srcRect/>
          <a:stretch>
            <a:fillRect/>
          </a:stretch>
        </p:blipFill>
        <p:spPr bwMode="auto">
          <a:xfrm>
            <a:off x="1" y="3330751"/>
            <a:ext cx="630079" cy="506854"/>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email">
            <a:extLst>
              <a:ext uri="{28A0092B-C50C-407E-A947-70E740481C1C}">
                <a14:useLocalDpi xmlns:a14="http://schemas.microsoft.com/office/drawing/2010/main"/>
              </a:ext>
            </a:extLst>
          </a:blip>
          <a:srcRect/>
          <a:stretch>
            <a:fillRect/>
          </a:stretch>
        </p:blipFill>
        <p:spPr bwMode="auto">
          <a:xfrm>
            <a:off x="1" y="3837606"/>
            <a:ext cx="630079" cy="506854"/>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email">
            <a:extLst>
              <a:ext uri="{28A0092B-C50C-407E-A947-70E740481C1C}">
                <a14:useLocalDpi xmlns:a14="http://schemas.microsoft.com/office/drawing/2010/main"/>
              </a:ext>
            </a:extLst>
          </a:blip>
          <a:srcRect/>
          <a:stretch>
            <a:fillRect/>
          </a:stretch>
        </p:blipFill>
        <p:spPr bwMode="auto">
          <a:xfrm>
            <a:off x="1" y="4344458"/>
            <a:ext cx="630079" cy="50685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NERJ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IZIANO">
  <a:themeElements>
    <a:clrScheme name="TIZIANO 1">
      <a:dk1>
        <a:srgbClr val="1F497D"/>
      </a:dk1>
      <a:lt1>
        <a:srgbClr val="FFFFFF"/>
      </a:lt1>
      <a:dk2>
        <a:srgbClr val="000000"/>
      </a:dk2>
      <a:lt2>
        <a:srgbClr val="EEECE1"/>
      </a:lt2>
      <a:accent1>
        <a:srgbClr val="4F81BD"/>
      </a:accent1>
      <a:accent2>
        <a:srgbClr val="C0504D"/>
      </a:accent2>
      <a:accent3>
        <a:srgbClr val="AAAAAA"/>
      </a:accent3>
      <a:accent4>
        <a:srgbClr val="DADADA"/>
      </a:accent4>
      <a:accent5>
        <a:srgbClr val="B2C1DB"/>
      </a:accent5>
      <a:accent6>
        <a:srgbClr val="AE4845"/>
      </a:accent6>
      <a:hlink>
        <a:srgbClr val="0000FF"/>
      </a:hlink>
      <a:folHlink>
        <a:srgbClr val="800080"/>
      </a:folHlink>
    </a:clrScheme>
    <a:fontScheme name="TIZIANO">
      <a:majorFont>
        <a:latin typeface="Calibri"/>
        <a:ea typeface=""/>
        <a:cs typeface="Arial"/>
      </a:majorFont>
      <a:minorFont>
        <a:latin typeface="Calibri"/>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TIZIANO 1">
        <a:dk1>
          <a:srgbClr val="1F497D"/>
        </a:dk1>
        <a:lt1>
          <a:srgbClr val="FFFFFF"/>
        </a:lt1>
        <a:dk2>
          <a:srgbClr val="000000"/>
        </a:dk2>
        <a:lt2>
          <a:srgbClr val="EEECE1"/>
        </a:lt2>
        <a:accent1>
          <a:srgbClr val="4F81BD"/>
        </a:accent1>
        <a:accent2>
          <a:srgbClr val="C0504D"/>
        </a:accent2>
        <a:accent3>
          <a:srgbClr val="AAAAAA"/>
        </a:accent3>
        <a:accent4>
          <a:srgbClr val="DADADA"/>
        </a:accent4>
        <a:accent5>
          <a:srgbClr val="B2C1DB"/>
        </a:accent5>
        <a:accent6>
          <a:srgbClr val="AE4845"/>
        </a:accent6>
        <a:hlink>
          <a:srgbClr val="0000FF"/>
        </a:hlink>
        <a:folHlink>
          <a:srgbClr val="80008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Espagne - Nerja .. 27 11 2019">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1_VERANO AZUL">
  <a:themeElements>
    <a:clrScheme name="VERANO AZUL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VERANO AZU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s-ES" sz="1800" b="0" i="0" u="none" strike="noStrike" cap="none" normalizeH="0" baseline="0" smtClean="0">
            <a:ln>
              <a:noFill/>
            </a:ln>
            <a:solidFill>
              <a:schemeClr val="tx1"/>
            </a:solidFill>
            <a:effectLst/>
            <a:latin typeface="Tahoma" pitchFamily="34" charset="0"/>
            <a:cs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s-ES" sz="1800" b="0" i="0" u="none" strike="noStrike" cap="none" normalizeH="0" baseline="0" smtClean="0">
            <a:ln>
              <a:noFill/>
            </a:ln>
            <a:solidFill>
              <a:schemeClr val="tx1"/>
            </a:solidFill>
            <a:effectLst/>
            <a:latin typeface="Tahoma" pitchFamily="34" charset="0"/>
            <a:cs typeface="Arial" charset="0"/>
          </a:defRPr>
        </a:defPPr>
      </a:lstStyle>
    </a:lnDef>
  </a:objectDefaults>
  <a:extraClrSchemeLst>
    <a:extraClrScheme>
      <a:clrScheme name="VERANO AZUL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VERANO AZUL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VERANO AZUL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VERANO AZUL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VERANO AZUL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VERANO AZUL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VERANO AZUL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VERANO AZUL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VERANO AZUL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VERANO AZUL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VERANO AZUL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VERANO AZUL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VERANO AZUL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VERANO AZUL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2_VERANO AZUL">
  <a:themeElements>
    <a:clrScheme name="VERANO AZUL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VERANO AZU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s-ES" sz="1800" b="0" i="0" u="none" strike="noStrike" cap="none" normalizeH="0" baseline="0" smtClean="0">
            <a:ln>
              <a:noFill/>
            </a:ln>
            <a:solidFill>
              <a:schemeClr val="tx1"/>
            </a:solidFill>
            <a:effectLst/>
            <a:latin typeface="Tahoma" pitchFamily="34" charset="0"/>
            <a:cs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s-ES" sz="1800" b="0" i="0" u="none" strike="noStrike" cap="none" normalizeH="0" baseline="0" smtClean="0">
            <a:ln>
              <a:noFill/>
            </a:ln>
            <a:solidFill>
              <a:schemeClr val="tx1"/>
            </a:solidFill>
            <a:effectLst/>
            <a:latin typeface="Tahoma" pitchFamily="34" charset="0"/>
            <a:cs typeface="Arial" charset="0"/>
          </a:defRPr>
        </a:defPPr>
      </a:lstStyle>
    </a:lnDef>
  </a:objectDefaults>
  <a:extraClrSchemeLst>
    <a:extraClrScheme>
      <a:clrScheme name="VERANO AZUL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VERANO AZUL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VERANO AZUL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VERANO AZUL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VERANO AZUL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VERANO AZUL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VERANO AZUL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VERANO AZUL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VERANO AZUL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VERANO AZUL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VERANO AZUL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VERANO AZUL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VERANO AZUL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VERANO AZUL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3_VERANO AZUL">
  <a:themeElements>
    <a:clrScheme name="VERANO AZUL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VERANO AZU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s-ES" sz="1800" b="0" i="0" u="none" strike="noStrike" cap="none" normalizeH="0" baseline="0" smtClean="0">
            <a:ln>
              <a:noFill/>
            </a:ln>
            <a:solidFill>
              <a:schemeClr val="tx1"/>
            </a:solidFill>
            <a:effectLst/>
            <a:latin typeface="Tahoma" pitchFamily="34" charset="0"/>
            <a:cs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s-ES" sz="1800" b="0" i="0" u="none" strike="noStrike" cap="none" normalizeH="0" baseline="0" smtClean="0">
            <a:ln>
              <a:noFill/>
            </a:ln>
            <a:solidFill>
              <a:schemeClr val="tx1"/>
            </a:solidFill>
            <a:effectLst/>
            <a:latin typeface="Tahoma" pitchFamily="34" charset="0"/>
            <a:cs typeface="Arial" charset="0"/>
          </a:defRPr>
        </a:defPPr>
      </a:lstStyle>
    </a:lnDef>
  </a:objectDefaults>
  <a:extraClrSchemeLst>
    <a:extraClrScheme>
      <a:clrScheme name="VERANO AZUL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VERANO AZUL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VERANO AZUL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VERANO AZUL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VERANO AZUL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VERANO AZUL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VERANO AZUL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VERANO AZUL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VERANO AZUL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VERANO AZUL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VERANO AZUL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VERANO AZUL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VERANO AZUL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VERANO AZUL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4_VERANO AZUL">
  <a:themeElements>
    <a:clrScheme name="VERANO AZUL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VERANO AZU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s-ES" sz="1800" b="0" i="0" u="none" strike="noStrike" cap="none" normalizeH="0" baseline="0" smtClean="0">
            <a:ln>
              <a:noFill/>
            </a:ln>
            <a:solidFill>
              <a:schemeClr val="tx1"/>
            </a:solidFill>
            <a:effectLst/>
            <a:latin typeface="Tahoma" pitchFamily="34" charset="0"/>
            <a:cs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s-ES" sz="1800" b="0" i="0" u="none" strike="noStrike" cap="none" normalizeH="0" baseline="0" smtClean="0">
            <a:ln>
              <a:noFill/>
            </a:ln>
            <a:solidFill>
              <a:schemeClr val="tx1"/>
            </a:solidFill>
            <a:effectLst/>
            <a:latin typeface="Tahoma" pitchFamily="34" charset="0"/>
            <a:cs typeface="Arial" charset="0"/>
          </a:defRPr>
        </a:defPPr>
      </a:lstStyle>
    </a:lnDef>
  </a:objectDefaults>
  <a:extraClrSchemeLst>
    <a:extraClrScheme>
      <a:clrScheme name="VERANO AZUL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VERANO AZUL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VERANO AZUL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VERANO AZUL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VERANO AZUL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VERANO AZUL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VERANO AZUL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VERANO AZUL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VERANO AZUL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VERANO AZUL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VERANO AZUL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VERANO AZUL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VERANO AZUL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VERANO AZUL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5_VERANO AZUL">
  <a:themeElements>
    <a:clrScheme name="VERANO AZUL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VERANO AZU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s-ES" sz="1800" b="0" i="0" u="none" strike="noStrike" cap="none" normalizeH="0" baseline="0" smtClean="0">
            <a:ln>
              <a:noFill/>
            </a:ln>
            <a:solidFill>
              <a:schemeClr val="tx1"/>
            </a:solidFill>
            <a:effectLst/>
            <a:latin typeface="Tahoma" pitchFamily="34" charset="0"/>
            <a:cs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s-ES" sz="1800" b="0" i="0" u="none" strike="noStrike" cap="none" normalizeH="0" baseline="0" smtClean="0">
            <a:ln>
              <a:noFill/>
            </a:ln>
            <a:solidFill>
              <a:schemeClr val="tx1"/>
            </a:solidFill>
            <a:effectLst/>
            <a:latin typeface="Tahoma" pitchFamily="34" charset="0"/>
            <a:cs typeface="Arial" charset="0"/>
          </a:defRPr>
        </a:defPPr>
      </a:lstStyle>
    </a:lnDef>
  </a:objectDefaults>
  <a:extraClrSchemeLst>
    <a:extraClrScheme>
      <a:clrScheme name="VERANO AZUL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VERANO AZUL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VERANO AZUL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VERANO AZUL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VERANO AZUL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VERANO AZUL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VERANO AZUL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VERANO AZUL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VERANO AZUL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VERANO AZUL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VERANO AZUL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VERANO AZUL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VERANO AZUL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VERANO AZUL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9.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10.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NERJA</Template>
  <TotalTime>1</TotalTime>
  <Words>326</Words>
  <Application>Microsoft Office PowerPoint</Application>
  <PresentationFormat>Personalizado</PresentationFormat>
  <Paragraphs>29</Paragraphs>
  <Slides>64</Slides>
  <Notes>6</Notes>
  <HiddenSlides>0</HiddenSlides>
  <MMClips>0</MMClips>
  <ScaleCrop>false</ScaleCrop>
  <HeadingPairs>
    <vt:vector size="4" baseType="variant">
      <vt:variant>
        <vt:lpstr>Tema</vt:lpstr>
      </vt:variant>
      <vt:variant>
        <vt:i4>9</vt:i4>
      </vt:variant>
      <vt:variant>
        <vt:lpstr>Títulos de diapositiva</vt:lpstr>
      </vt:variant>
      <vt:variant>
        <vt:i4>64</vt:i4>
      </vt:variant>
    </vt:vector>
  </HeadingPairs>
  <TitlesOfParts>
    <vt:vector size="73" baseType="lpstr">
      <vt:lpstr>NERJA</vt:lpstr>
      <vt:lpstr>TIZIANO</vt:lpstr>
      <vt:lpstr>Espagne - Nerja .. 27 11 2019</vt:lpstr>
      <vt:lpstr>1_VERANO AZUL</vt:lpstr>
      <vt:lpstr>2_VERANO AZUL</vt:lpstr>
      <vt:lpstr>3_VERANO AZUL</vt:lpstr>
      <vt:lpstr>4_VERANO AZUL</vt:lpstr>
      <vt:lpstr>5_VERANO AZUL</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1</cp:revision>
  <dcterms:created xsi:type="dcterms:W3CDTF">2019-12-14T08:50:18Z</dcterms:created>
  <dcterms:modified xsi:type="dcterms:W3CDTF">2019-12-14T08:52:12Z</dcterms:modified>
</cp:coreProperties>
</file>