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68" r:id="rId1"/>
    <p:sldMasterId id="2147483780" r:id="rId2"/>
    <p:sldMasterId id="2147483792" r:id="rId3"/>
    <p:sldMasterId id="2147483804" r:id="rId4"/>
    <p:sldMasterId id="2147483816" r:id="rId5"/>
    <p:sldMasterId id="2147483828" r:id="rId6"/>
  </p:sldMasterIdLst>
  <p:sldIdLst>
    <p:sldId id="258" r:id="rId7"/>
    <p:sldId id="481" r:id="rId8"/>
    <p:sldId id="1267" r:id="rId9"/>
    <p:sldId id="1671" r:id="rId10"/>
    <p:sldId id="1871" r:id="rId11"/>
    <p:sldId id="1812" r:id="rId12"/>
    <p:sldId id="1791" r:id="rId13"/>
    <p:sldId id="1841" r:id="rId14"/>
    <p:sldId id="1784" r:id="rId15"/>
    <p:sldId id="1788" r:id="rId16"/>
    <p:sldId id="1787" r:id="rId17"/>
    <p:sldId id="1840" r:id="rId18"/>
    <p:sldId id="1835" r:id="rId19"/>
    <p:sldId id="1792" r:id="rId20"/>
    <p:sldId id="1785" r:id="rId21"/>
    <p:sldId id="1786" r:id="rId22"/>
    <p:sldId id="1858" r:id="rId23"/>
    <p:sldId id="1818" r:id="rId24"/>
    <p:sldId id="1854" r:id="rId25"/>
    <p:sldId id="1839" r:id="rId26"/>
    <p:sldId id="1842" r:id="rId27"/>
    <p:sldId id="1855" r:id="rId28"/>
    <p:sldId id="1853" r:id="rId29"/>
    <p:sldId id="1852" r:id="rId30"/>
    <p:sldId id="1849" r:id="rId31"/>
    <p:sldId id="1845" r:id="rId32"/>
    <p:sldId id="1814" r:id="rId33"/>
    <p:sldId id="1823" r:id="rId34"/>
    <p:sldId id="1851" r:id="rId35"/>
    <p:sldId id="1844" r:id="rId36"/>
    <p:sldId id="1846" r:id="rId37"/>
    <p:sldId id="1847" r:id="rId38"/>
    <p:sldId id="1836" r:id="rId39"/>
    <p:sldId id="1859" r:id="rId40"/>
    <p:sldId id="1819" r:id="rId41"/>
    <p:sldId id="1872" r:id="rId42"/>
    <p:sldId id="1776" r:id="rId43"/>
    <p:sldId id="1782" r:id="rId44"/>
    <p:sldId id="1781" r:id="rId45"/>
    <p:sldId id="1778" r:id="rId46"/>
    <p:sldId id="1808" r:id="rId47"/>
    <p:sldId id="1783" r:id="rId48"/>
    <p:sldId id="1789" r:id="rId49"/>
    <p:sldId id="1802" r:id="rId50"/>
    <p:sldId id="1777" r:id="rId51"/>
    <p:sldId id="1793" r:id="rId52"/>
    <p:sldId id="1779" r:id="rId53"/>
    <p:sldId id="1865" r:id="rId54"/>
    <p:sldId id="1132" r:id="rId55"/>
    <p:sldId id="2407" r:id="rId56"/>
    <p:sldId id="268" r:id="rId57"/>
  </p:sldIdLst>
  <p:sldSz cx="15240000" cy="8572500"/>
  <p:notesSz cx="6858000" cy="9144000"/>
  <p:embeddedFontLst>
    <p:embeddedFont>
      <p:font typeface="Aharoni" panose="02010803020104030203" pitchFamily="2" charset="-79"/>
      <p:bold r:id="rId58"/>
    </p:embeddedFont>
    <p:embeddedFont>
      <p:font typeface="Arnold Boecklin" panose="04010101010101010101" pitchFamily="82" charset="-18"/>
      <p:regular r:id="rId59"/>
    </p:embeddedFont>
    <p:embeddedFont>
      <p:font typeface="Artistik" panose="04040505050F02020602" pitchFamily="82" charset="0"/>
      <p:regular r:id="rId60"/>
    </p:embeddedFont>
    <p:embeddedFont>
      <p:font typeface="Bahamas CE" panose="020B0604020202020204"/>
      <p:bold r:id="rId61"/>
    </p:embeddedFont>
    <p:embeddedFont>
      <p:font typeface="Balloon XBd BT" panose="03060902030402060201" pitchFamily="66" charset="-18"/>
      <p:regular r:id="rId62"/>
      <p:bold r:id="rId63"/>
    </p:embeddedFont>
    <p:embeddedFont>
      <p:font typeface="Kristen ITC" panose="03050502040202030202" pitchFamily="66" charset="0"/>
      <p:regular r:id="rId64"/>
    </p:embeddedFont>
    <p:embeddedFont>
      <p:font typeface="Nadianne" panose="03020902050305070206" pitchFamily="66" charset="-18"/>
      <p:bold r:id="rId65"/>
      <p:boldItalic r:id="rId66"/>
    </p:embeddedFont>
    <p:embeddedFont>
      <p:font typeface="Shogun" panose="020B7200000000000000" pitchFamily="34" charset="0"/>
      <p:regular r:id="rId67"/>
    </p:embeddedFont>
    <p:embeddedFont>
      <p:font typeface="Tekton Pro" panose="020F0403020208020904" pitchFamily="34" charset="-18"/>
      <p:regular r:id="rId68"/>
      <p:bold r:id="rId69"/>
      <p:italic r:id="rId70"/>
      <p:boldItalic r:id="rId7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ZmB6L8UrK179JlDFolJbA==" hashData="yxxrv4ivxEcu4YVmhneBdiB9iVsV5k/+cDR22gm31I1ehBJJGTnT/M4gT7VBOwNBsIt6YVjxmoKKQHXEUvf46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B79F"/>
    <a:srgbClr val="F9C183"/>
    <a:srgbClr val="DA6226"/>
    <a:srgbClr val="B1501F"/>
    <a:srgbClr val="833B17"/>
    <a:srgbClr val="CD5D24"/>
    <a:srgbClr val="DF7845"/>
    <a:srgbClr val="B45210"/>
    <a:srgbClr val="F7A64B"/>
    <a:srgbClr val="F4860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298" autoAdjust="0"/>
    <p:restoredTop sz="94660"/>
  </p:normalViewPr>
  <p:slideViewPr>
    <p:cSldViewPr>
      <p:cViewPr varScale="1">
        <p:scale>
          <a:sx n="79" d="100"/>
          <a:sy n="79" d="100"/>
        </p:scale>
        <p:origin x="114" y="300"/>
      </p:cViewPr>
      <p:guideLst/>
    </p:cSldViewPr>
  </p:slideViewPr>
  <p:notesTextViewPr>
    <p:cViewPr>
      <p:scale>
        <a:sx n="1" d="1"/>
        <a:sy n="1" d="1"/>
      </p:scale>
      <p:origin x="0" y="0"/>
    </p:cViewPr>
  </p:notesTextViewPr>
  <p:sorterViewPr>
    <p:cViewPr>
      <p:scale>
        <a:sx n="60" d="100"/>
        <a:sy n="60" d="100"/>
      </p:scale>
      <p:origin x="0" y="-514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font" Target="fonts/font6.fntdata"/><Relationship Id="rId68" Type="http://schemas.openxmlformats.org/officeDocument/2006/relationships/font" Target="fonts/font11.fntdata"/><Relationship Id="rId7" Type="http://schemas.openxmlformats.org/officeDocument/2006/relationships/slide" Target="slides/slide1.xml"/><Relationship Id="rId71" Type="http://schemas.openxmlformats.org/officeDocument/2006/relationships/font" Target="fonts/font14.fntdata"/><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61" Type="http://schemas.openxmlformats.org/officeDocument/2006/relationships/font" Target="fonts/font4.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font" Target="fonts/font7.fntdata"/><Relationship Id="rId69" Type="http://schemas.openxmlformats.org/officeDocument/2006/relationships/font" Target="fonts/font12.fntdata"/><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613565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53680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35261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76220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06042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732118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9005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16234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68960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51744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073742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67417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00520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6"/>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896518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22117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9"/>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8"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8"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228883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143142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5066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5"/>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708992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5"/>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82700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932102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073494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790227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891694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6"/>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513414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313889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9"/>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8"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8"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554063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987670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40073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5"/>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8"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1170615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5"/>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8"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467509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112407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77377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186376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66791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6"/>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907061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53307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9"/>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8"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8"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616163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914988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731458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5"/>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3194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5"/>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7403328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6507508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9793002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687319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753544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213377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925427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058648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350295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727944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0792383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367659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7172756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389747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19. 4. 2023</a:t>
            </a:fld>
            <a:endParaRPr lang="es-ES" altLang="sk-SK"/>
          </a:p>
        </p:txBody>
      </p:sp>
    </p:spTree>
    <p:extLst>
      <p:ext uri="{BB962C8B-B14F-4D97-AF65-F5344CB8AC3E}">
        <p14:creationId xmlns:p14="http://schemas.microsoft.com/office/powerpoint/2010/main" val="371352352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19. 4. 2023</a:t>
            </a:fld>
            <a:endParaRPr lang="es-ES" altLang="sk-SK"/>
          </a:p>
        </p:txBody>
      </p:sp>
    </p:spTree>
    <p:extLst>
      <p:ext uri="{BB962C8B-B14F-4D97-AF65-F5344CB8AC3E}">
        <p14:creationId xmlns:p14="http://schemas.microsoft.com/office/powerpoint/2010/main" val="2411675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19. 4. 2023</a:t>
            </a:fld>
            <a:endParaRPr lang="es-ES" altLang="sk-SK"/>
          </a:p>
        </p:txBody>
      </p:sp>
    </p:spTree>
    <p:extLst>
      <p:ext uri="{BB962C8B-B14F-4D97-AF65-F5344CB8AC3E}">
        <p14:creationId xmlns:p14="http://schemas.microsoft.com/office/powerpoint/2010/main" val="230765004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19. 4. 2023</a:t>
            </a:fld>
            <a:endParaRPr lang="es-ES" altLang="sk-SK"/>
          </a:p>
        </p:txBody>
      </p:sp>
    </p:spTree>
    <p:extLst>
      <p:ext uri="{BB962C8B-B14F-4D97-AF65-F5344CB8AC3E}">
        <p14:creationId xmlns:p14="http://schemas.microsoft.com/office/powerpoint/2010/main" val="265389295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19. 4. 2023</a:t>
            </a:fld>
            <a:endParaRPr lang="es-ES" altLang="sk-SK"/>
          </a:p>
        </p:txBody>
      </p:sp>
    </p:spTree>
    <p:extLst>
      <p:ext uri="{BB962C8B-B14F-4D97-AF65-F5344CB8AC3E}">
        <p14:creationId xmlns:p14="http://schemas.microsoft.com/office/powerpoint/2010/main" val="22574398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19. 4. 2023</a:t>
            </a:fld>
            <a:endParaRPr lang="es-ES" altLang="sk-SK"/>
          </a:p>
        </p:txBody>
      </p:sp>
    </p:spTree>
    <p:extLst>
      <p:ext uri="{BB962C8B-B14F-4D97-AF65-F5344CB8AC3E}">
        <p14:creationId xmlns:p14="http://schemas.microsoft.com/office/powerpoint/2010/main" val="36912900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19. 4. 2023</a:t>
            </a:fld>
            <a:endParaRPr lang="es-ES" altLang="sk-SK"/>
          </a:p>
        </p:txBody>
      </p:sp>
    </p:spTree>
    <p:extLst>
      <p:ext uri="{BB962C8B-B14F-4D97-AF65-F5344CB8AC3E}">
        <p14:creationId xmlns:p14="http://schemas.microsoft.com/office/powerpoint/2010/main" val="24102339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19. 4. 2023</a:t>
            </a:fld>
            <a:endParaRPr lang="es-ES" altLang="sk-SK"/>
          </a:p>
        </p:txBody>
      </p:sp>
    </p:spTree>
    <p:extLst>
      <p:ext uri="{BB962C8B-B14F-4D97-AF65-F5344CB8AC3E}">
        <p14:creationId xmlns:p14="http://schemas.microsoft.com/office/powerpoint/2010/main" val="407594647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19. 4. 2023</a:t>
            </a:fld>
            <a:endParaRPr lang="es-ES" altLang="sk-SK"/>
          </a:p>
        </p:txBody>
      </p:sp>
    </p:spTree>
    <p:extLst>
      <p:ext uri="{BB962C8B-B14F-4D97-AF65-F5344CB8AC3E}">
        <p14:creationId xmlns:p14="http://schemas.microsoft.com/office/powerpoint/2010/main" val="109371666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19. 4. 2023</a:t>
            </a:fld>
            <a:endParaRPr lang="es-ES" altLang="sk-SK"/>
          </a:p>
        </p:txBody>
      </p:sp>
    </p:spTree>
    <p:extLst>
      <p:ext uri="{BB962C8B-B14F-4D97-AF65-F5344CB8AC3E}">
        <p14:creationId xmlns:p14="http://schemas.microsoft.com/office/powerpoint/2010/main" val="22320959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19. 4. 2023</a:t>
            </a:fld>
            <a:endParaRPr lang="es-ES" altLang="sk-SK"/>
          </a:p>
        </p:txBody>
      </p:sp>
    </p:spTree>
    <p:extLst>
      <p:ext uri="{BB962C8B-B14F-4D97-AF65-F5344CB8AC3E}">
        <p14:creationId xmlns:p14="http://schemas.microsoft.com/office/powerpoint/2010/main" val="2049211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19. 4. 2023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1532520107"/>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9"/>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19. 4. 2023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672428406"/>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9"/>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19. 4. 2023</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15312769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9"/>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19. 4. 2023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3675103378"/>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19. 4. 2023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56298001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19. 4. 2023</a:t>
            </a:fld>
            <a:endParaRPr lang="es-ES" altLang="sk-SK"/>
          </a:p>
        </p:txBody>
      </p:sp>
    </p:spTree>
    <p:extLst>
      <p:ext uri="{BB962C8B-B14F-4D97-AF65-F5344CB8AC3E}">
        <p14:creationId xmlns:p14="http://schemas.microsoft.com/office/powerpoint/2010/main" val="3844628862"/>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8.jpg"/><Relationship Id="rId1" Type="http://schemas.openxmlformats.org/officeDocument/2006/relationships/slideLayout" Target="../slideLayouts/slideLayout23.xml"/><Relationship Id="rId6" Type="http://schemas.openxmlformats.org/officeDocument/2006/relationships/image" Target="../media/image11.png"/><Relationship Id="rId5" Type="http://schemas.openxmlformats.org/officeDocument/2006/relationships/image" Target="../media/image5.jp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4.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7.jp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1.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2.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4.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6.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7.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9.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1.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2.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3.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5.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6.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7.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8.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9.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0.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1.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2.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3.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4.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5.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6.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7.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8.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9.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0.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1.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2.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3.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4.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5.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6.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7.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8.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9.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60.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61.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64.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63.png"/><Relationship Id="rId1" Type="http://schemas.openxmlformats.org/officeDocument/2006/relationships/slideLayout" Target="../slideLayouts/slideLayout46.xml"/><Relationship Id="rId6" Type="http://schemas.openxmlformats.org/officeDocument/2006/relationships/image" Target="../media/image65.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66.png"/></Relationships>
</file>

<file path=ppt/slides/_rels/slide51.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Miesto">
            <a:extLst>
              <a:ext uri="{FF2B5EF4-FFF2-40B4-BE49-F238E27FC236}">
                <a16:creationId xmlns:a16="http://schemas.microsoft.com/office/drawing/2014/main" id="{EB290B24-3A5E-4C18-9DAE-E7F0DB22194F}"/>
              </a:ext>
            </a:extLst>
          </p:cNvPr>
          <p:cNvSpPr/>
          <p:nvPr/>
        </p:nvSpPr>
        <p:spPr>
          <a:xfrm>
            <a:off x="2470673" y="2702074"/>
            <a:ext cx="10298653" cy="2400657"/>
          </a:xfrm>
          <a:prstGeom prst="rect">
            <a:avLst/>
          </a:prstGeom>
          <a:noFill/>
        </p:spPr>
        <p:txBody>
          <a:bodyPr wrap="none" lIns="91440" tIns="45720" rIns="91440" bIns="45720">
            <a:spAutoFit/>
          </a:bodyPr>
          <a:lstStyle/>
          <a:p>
            <a:pPr algn="ctr"/>
            <a:r>
              <a:rPr lang="sk-SK" sz="15000" b="1">
                <a:ln w="25400">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sp>
        <p:nvSpPr>
          <p:cNvPr id="19" name="Krajina">
            <a:extLst>
              <a:ext uri="{FF2B5EF4-FFF2-40B4-BE49-F238E27FC236}">
                <a16:creationId xmlns:a16="http://schemas.microsoft.com/office/drawing/2014/main" id="{7FEFA68E-903D-43D7-A7B1-A374F6FD074C}"/>
              </a:ext>
            </a:extLst>
          </p:cNvPr>
          <p:cNvSpPr/>
          <p:nvPr/>
        </p:nvSpPr>
        <p:spPr>
          <a:xfrm>
            <a:off x="7764016" y="5114847"/>
            <a:ext cx="3605474" cy="1569660"/>
          </a:xfrm>
          <a:prstGeom prst="rect">
            <a:avLst/>
          </a:prstGeom>
          <a:noFill/>
        </p:spPr>
        <p:txBody>
          <a:bodyPr wrap="none" lIns="91440" tIns="45720" rIns="91440" bIns="45720">
            <a:spAutoFit/>
          </a:bodyPr>
          <a:lstStyle/>
          <a:p>
            <a:pPr algn="ctr"/>
            <a:r>
              <a:rPr lang="sk-SK" sz="9600" b="1">
                <a:ln w="25400">
                  <a:solidFill>
                    <a:prstClr val="black"/>
                  </a:solidFill>
                  <a:prstDash val="solid"/>
                </a:ln>
                <a:blipFill>
                  <a:blip r:embed="rId4"/>
                  <a:stretch>
                    <a:fillRect/>
                  </a:stretch>
                </a:blipFill>
                <a:effectLst>
                  <a:outerShdw blurRad="63500" dist="63500" dir="2700000" algn="tl" rotWithShape="0">
                    <a:prstClr val="black"/>
                  </a:outerShdw>
                </a:effectLst>
                <a:latin typeface="Bahamas CE" pitchFamily="2" charset="0"/>
              </a:rPr>
              <a:t>NEPAL</a:t>
            </a:r>
          </a:p>
        </p:txBody>
      </p:sp>
      <p:pic>
        <p:nvPicPr>
          <p:cNvPr id="7" name="Znak">
            <a:extLst>
              <a:ext uri="{FF2B5EF4-FFF2-40B4-BE49-F238E27FC236}">
                <a16:creationId xmlns:a16="http://schemas.microsoft.com/office/drawing/2014/main" id="{1B079F55-057B-46AC-80A1-41AE26737A0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487600" y="796961"/>
            <a:ext cx="2264803" cy="1891110"/>
          </a:xfrm>
          <a:prstGeom prst="rect">
            <a:avLst/>
          </a:prstGeom>
          <a:effectLst>
            <a:outerShdw blurRad="50800" dist="38100" dir="2700000" algn="tl" rotWithShape="0">
              <a:prstClr val="black">
                <a:alpha val="40000"/>
              </a:prstClr>
            </a:outerShdw>
          </a:effectLst>
        </p:spPr>
      </p:pic>
      <p:sp>
        <p:nvSpPr>
          <p:cNvPr id="2" name="Číslo">
            <a:extLst>
              <a:ext uri="{FF2B5EF4-FFF2-40B4-BE49-F238E27FC236}">
                <a16:creationId xmlns:a16="http://schemas.microsoft.com/office/drawing/2014/main" id="{AA0A0241-D65C-4C78-B245-74A35350E4CD}"/>
              </a:ext>
            </a:extLst>
          </p:cNvPr>
          <p:cNvSpPr/>
          <p:nvPr/>
        </p:nvSpPr>
        <p:spPr>
          <a:xfrm>
            <a:off x="13307223" y="662396"/>
            <a:ext cx="1080120" cy="612000"/>
          </a:xfrm>
          <a:prstGeom prst="plaque">
            <a:avLst/>
          </a:prstGeom>
          <a:solidFill>
            <a:srgbClr val="F7A64B"/>
          </a:solidFill>
          <a:ln w="19050">
            <a:solidFill>
              <a:schemeClr val="tx1"/>
            </a:solidFill>
          </a:ln>
          <a:effectLst>
            <a:outerShdw blurRad="889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sk-SK" sz="3200" b="1">
                <a:ln w="9525">
                  <a:solidFill>
                    <a:prstClr val="black"/>
                  </a:solidFill>
                  <a:prstDash val="solid"/>
                </a:ln>
                <a:solidFill>
                  <a:srgbClr val="ED7D31">
                    <a:lumMod val="50000"/>
                  </a:srgbClr>
                </a:solidFill>
                <a:effectLst>
                  <a:outerShdw blurRad="12700" dist="38100" dir="2700000" algn="tl" rotWithShape="0">
                    <a:prstClr val="white">
                      <a:lumMod val="50000"/>
                    </a:prstClr>
                  </a:outerShdw>
                </a:effectLst>
                <a:latin typeface="Nadianne" panose="03020902050305070206" pitchFamily="66" charset="0"/>
              </a:rPr>
              <a:t>01</a:t>
            </a:r>
          </a:p>
        </p:txBody>
      </p:sp>
      <p:sp>
        <p:nvSpPr>
          <p:cNvPr id="5" name="Autor">
            <a:extLst>
              <a:ext uri="{FF2B5EF4-FFF2-40B4-BE49-F238E27FC236}">
                <a16:creationId xmlns:a16="http://schemas.microsoft.com/office/drawing/2014/main" id="{0E4FF322-E65A-4FF4-B28E-2A4E673B2BBA}"/>
              </a:ext>
            </a:extLst>
          </p:cNvPr>
          <p:cNvSpPr/>
          <p:nvPr/>
        </p:nvSpPr>
        <p:spPr>
          <a:xfrm>
            <a:off x="1139281" y="7264805"/>
            <a:ext cx="3168353" cy="540000"/>
          </a:xfrm>
          <a:prstGeom prst="roundRect">
            <a:avLst>
              <a:gd name="adj" fmla="val 34311"/>
            </a:avLst>
          </a:prstGeom>
          <a:solidFill>
            <a:srgbClr val="F7A64B"/>
          </a:solidFill>
          <a:ln w="25400">
            <a:solidFill>
              <a:schemeClr val="tx1"/>
            </a:solidFill>
          </a:ln>
          <a:effectLst>
            <a:outerShdw blurRad="88900" dist="76200" dir="2700000" algn="tl" rotWithShape="0">
              <a:prstClr val="black">
                <a:alpha val="72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defRPr/>
            </a:pPr>
            <a:r>
              <a:rPr lang="sk-SK" sz="3200" b="1">
                <a:ln w="3175">
                  <a:solidFill>
                    <a:prstClr val="black"/>
                  </a:solidFill>
                </a:ln>
                <a:solidFill>
                  <a:srgbClr val="ED7D31">
                    <a:lumMod val="75000"/>
                  </a:srgbClr>
                </a:solidFill>
                <a:latin typeface="Artistik" panose="04040505050F02020602" pitchFamily="82" charset="0"/>
              </a:rPr>
              <a:t>Ivan, Allan, Steve</a:t>
            </a:r>
          </a:p>
        </p:txBody>
      </p:sp>
      <p:pic>
        <p:nvPicPr>
          <p:cNvPr id="4" name="Rám">
            <a:extLst>
              <a:ext uri="{FF2B5EF4-FFF2-40B4-BE49-F238E27FC236}">
                <a16:creationId xmlns:a16="http://schemas.microsoft.com/office/drawing/2014/main" id="{DAAFD692-DFB1-4017-9E16-3A9F29941F7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3"/>
            <a:ext cx="15240000" cy="8572499"/>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7000">
        <p:fade/>
        <p:sndAc>
          <p:stSnd loop="1">
            <p:snd r:embed="rId2" name="Gurkha Band.wav"/>
          </p:stSnd>
        </p:sndAc>
      </p:transition>
    </mc:Choice>
    <mc:Fallback xmlns="">
      <p:transition spd="slow" advClick="0" advTm="17000">
        <p:fade/>
        <p:sndAc>
          <p:stSnd loop="1">
            <p:snd r:embed="rId7" name="Gurkha Ban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par>
                          <p:cTn id="10" fill="hold">
                            <p:stCondLst>
                              <p:cond delay="2000"/>
                            </p:stCondLst>
                            <p:childTnLst>
                              <p:par>
                                <p:cTn id="11" presetID="1" presetClass="entr" presetSubtype="0" fill="hold" grpId="0" nodeType="afterEffect">
                                  <p:stCondLst>
                                    <p:cond delay="500"/>
                                  </p:stCondLst>
                                  <p:iterate type="lt">
                                    <p:tmAbs val="500"/>
                                  </p:iterate>
                                  <p:childTnLst>
                                    <p:set>
                                      <p:cBhvr>
                                        <p:cTn id="12" dur="1" fill="hold">
                                          <p:stCondLst>
                                            <p:cond delay="0"/>
                                          </p:stCondLst>
                                        </p:cTn>
                                        <p:tgtEl>
                                          <p:spTgt spid="17"/>
                                        </p:tgtEl>
                                        <p:attrNameLst>
                                          <p:attrName>style.visibility</p:attrName>
                                        </p:attrNameLst>
                                      </p:cBhvr>
                                      <p:to>
                                        <p:strVal val="visible"/>
                                      </p:to>
                                    </p:set>
                                  </p:childTnLst>
                                </p:cTn>
                              </p:par>
                            </p:childTnLst>
                          </p:cTn>
                        </p:par>
                        <p:par>
                          <p:cTn id="13" fill="hold">
                            <p:stCondLst>
                              <p:cond delay="6501"/>
                            </p:stCondLst>
                            <p:childTnLst>
                              <p:par>
                                <p:cTn id="14" presetID="42" presetClass="entr" presetSubtype="0" fill="hold" grpId="0" nodeType="afterEffect">
                                  <p:stCondLst>
                                    <p:cond delay="50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2000"/>
                                        <p:tgtEl>
                                          <p:spTgt spid="19"/>
                                        </p:tgtEl>
                                      </p:cBhvr>
                                    </p:animEffect>
                                    <p:anim calcmode="lin" valueType="num">
                                      <p:cBhvr>
                                        <p:cTn id="17" dur="2000" fill="hold"/>
                                        <p:tgtEl>
                                          <p:spTgt spid="19"/>
                                        </p:tgtEl>
                                        <p:attrNameLst>
                                          <p:attrName>ppt_x</p:attrName>
                                        </p:attrNameLst>
                                      </p:cBhvr>
                                      <p:tavLst>
                                        <p:tav tm="0">
                                          <p:val>
                                            <p:strVal val="#ppt_x"/>
                                          </p:val>
                                        </p:tav>
                                        <p:tav tm="100000">
                                          <p:val>
                                            <p:strVal val="#ppt_x"/>
                                          </p:val>
                                        </p:tav>
                                      </p:tavLst>
                                    </p:anim>
                                    <p:anim calcmode="lin" valueType="num">
                                      <p:cBhvr>
                                        <p:cTn id="18" dur="2000" fill="hold"/>
                                        <p:tgtEl>
                                          <p:spTgt spid="19"/>
                                        </p:tgtEl>
                                        <p:attrNameLst>
                                          <p:attrName>ppt_y</p:attrName>
                                        </p:attrNameLst>
                                      </p:cBhvr>
                                      <p:tavLst>
                                        <p:tav tm="0">
                                          <p:val>
                                            <p:strVal val="#ppt_y+.1"/>
                                          </p:val>
                                        </p:tav>
                                        <p:tav tm="100000">
                                          <p:val>
                                            <p:strVal val="#ppt_y"/>
                                          </p:val>
                                        </p:tav>
                                      </p:tavLst>
                                    </p:anim>
                                  </p:childTnLst>
                                </p:cTn>
                              </p:par>
                            </p:childTnLst>
                          </p:cTn>
                        </p:par>
                        <p:par>
                          <p:cTn id="19" fill="hold">
                            <p:stCondLst>
                              <p:cond delay="9001"/>
                            </p:stCondLst>
                            <p:childTnLst>
                              <p:par>
                                <p:cTn id="20" presetID="52"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Scale>
                                      <p:cBhvr>
                                        <p:cTn id="22"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5"/>
                                        </p:tgtEl>
                                        <p:attrNameLst>
                                          <p:attrName>ppt_x</p:attrName>
                                          <p:attrName>ppt_y</p:attrName>
                                        </p:attrNameLst>
                                      </p:cBhvr>
                                    </p:animMotion>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 grpId="0" animBg="1"/>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E057ABF8-DF72-4E53-A853-0AF8B8130BA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Vlajka">
            <a:extLst>
              <a:ext uri="{FF2B5EF4-FFF2-40B4-BE49-F238E27FC236}">
                <a16:creationId xmlns:a16="http://schemas.microsoft.com/office/drawing/2014/main" id="{87952A31-D04A-483D-BB94-FEBA4655CE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517535" y="1042301"/>
            <a:ext cx="2430271" cy="2160240"/>
          </a:xfrm>
          <a:prstGeom prst="rect">
            <a:avLst/>
          </a:prstGeom>
        </p:spPr>
      </p:pic>
      <p:sp>
        <p:nvSpPr>
          <p:cNvPr id="12" name="GPS">
            <a:extLst>
              <a:ext uri="{FF2B5EF4-FFF2-40B4-BE49-F238E27FC236}">
                <a16:creationId xmlns:a16="http://schemas.microsoft.com/office/drawing/2014/main" id="{5FDAD124-70D3-48F7-A66B-A4EF05AED180}"/>
              </a:ext>
            </a:extLst>
          </p:cNvPr>
          <p:cNvSpPr txBox="1"/>
          <p:nvPr/>
        </p:nvSpPr>
        <p:spPr>
          <a:xfrm>
            <a:off x="1251070" y="7584472"/>
            <a:ext cx="2839868" cy="338554"/>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sz="1600" b="1" i="1" kern="0">
                <a:solidFill>
                  <a:prstClr val="white"/>
                </a:solidFill>
                <a:latin typeface="Tekton Pro" panose="020F0403020208020904" pitchFamily="34" charset="-18"/>
              </a:rPr>
              <a:t>GPS   N 27°40‘20‘‘   E 85°25‘40‘‘</a:t>
            </a:r>
            <a:endParaRPr lang="sk-SK" sz="1600" b="1" i="1" kern="0" dirty="0">
              <a:solidFill>
                <a:prstClr val="white"/>
              </a:solidFill>
              <a:latin typeface="Tekton Pro" panose="020F0403020208020904" pitchFamily="34" charset="-18"/>
            </a:endParaRP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63216" y="355477"/>
            <a:ext cx="2313365" cy="2706638"/>
          </a:xfrm>
          <a:prstGeom prst="rect">
            <a:avLst/>
          </a:prstGeom>
          <a:effectLst>
            <a:outerShdw blurRad="76200" dist="50800" dir="2700000" algn="tl" rotWithShape="0">
              <a:prstClr val="black">
                <a:alpha val="40000"/>
              </a:prstClr>
            </a:outerShdw>
          </a:effectLst>
        </p:spPr>
      </p:pic>
      <p:sp>
        <p:nvSpPr>
          <p:cNvPr id="4" name="Miesto">
            <a:extLst>
              <a:ext uri="{FF2B5EF4-FFF2-40B4-BE49-F238E27FC236}">
                <a16:creationId xmlns:a16="http://schemas.microsoft.com/office/drawing/2014/main" id="{40192C06-BE01-4F10-B31B-01C3024871F8}"/>
              </a:ext>
            </a:extLst>
          </p:cNvPr>
          <p:cNvSpPr/>
          <p:nvPr/>
        </p:nvSpPr>
        <p:spPr>
          <a:xfrm>
            <a:off x="9276183" y="5510386"/>
            <a:ext cx="1057665" cy="252000"/>
          </a:xfrm>
          <a:prstGeom prst="rect">
            <a:avLst/>
          </a:prstGeom>
          <a:solidFill>
            <a:schemeClr val="bg1">
              <a:lumMod val="7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noAutofit/>
          </a:bodyPr>
          <a:lstStyle/>
          <a:p>
            <a:pPr algn="ctr" defTabSz="1143000">
              <a:defRPr/>
            </a:pPr>
            <a:r>
              <a:rPr lang="sk-SK" sz="1400" b="1" i="1">
                <a:solidFill>
                  <a:prstClr val="black"/>
                </a:solidFill>
                <a:latin typeface="Arial" panose="020B0604020202020204" pitchFamily="34" charset="0"/>
                <a:cs typeface="Arial" panose="020B0604020202020204" pitchFamily="34" charset="0"/>
              </a:rPr>
              <a:t>Bhaktapur</a:t>
            </a:r>
          </a:p>
        </p:txBody>
      </p:sp>
      <p:sp>
        <p:nvSpPr>
          <p:cNvPr id="13" name="Nápis GLOB">
            <a:extLst>
              <a:ext uri="{FF2B5EF4-FFF2-40B4-BE49-F238E27FC236}">
                <a16:creationId xmlns:a16="http://schemas.microsoft.com/office/drawing/2014/main" id="{F7815127-F644-4162-A91C-976EB9A44586}"/>
              </a:ext>
            </a:extLst>
          </p:cNvPr>
          <p:cNvSpPr/>
          <p:nvPr/>
        </p:nvSpPr>
        <p:spPr>
          <a:xfrm>
            <a:off x="1859360" y="1261914"/>
            <a:ext cx="633893" cy="216000"/>
          </a:xfrm>
          <a:prstGeom prst="rect">
            <a:avLst/>
          </a:prstGeom>
          <a:solidFill>
            <a:schemeClr val="bg1">
              <a:lumMod val="7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noAutofit/>
          </a:bodyPr>
          <a:lstStyle/>
          <a:p>
            <a:pPr algn="ctr" defTabSz="1143000">
              <a:defRPr/>
            </a:pPr>
            <a:r>
              <a:rPr lang="sk-SK" sz="1200" b="1" i="1">
                <a:solidFill>
                  <a:prstClr val="black"/>
                </a:solidFill>
                <a:latin typeface="Arial" panose="020B0604020202020204" pitchFamily="34" charset="0"/>
                <a:cs typeface="Arial" panose="020B0604020202020204" pitchFamily="34" charset="0"/>
              </a:rPr>
              <a:t>NEPAL</a:t>
            </a:r>
          </a:p>
        </p:txBody>
      </p:sp>
      <p:sp>
        <p:nvSpPr>
          <p:cNvPr id="17" name="Krajina">
            <a:extLst>
              <a:ext uri="{FF2B5EF4-FFF2-40B4-BE49-F238E27FC236}">
                <a16:creationId xmlns:a16="http://schemas.microsoft.com/office/drawing/2014/main" id="{099E6181-03B0-4ADF-A766-2D1CC6D0D187}"/>
              </a:ext>
            </a:extLst>
          </p:cNvPr>
          <p:cNvSpPr/>
          <p:nvPr/>
        </p:nvSpPr>
        <p:spPr>
          <a:xfrm>
            <a:off x="1295471" y="6411776"/>
            <a:ext cx="2751074" cy="1200329"/>
          </a:xfrm>
          <a:prstGeom prst="rect">
            <a:avLst/>
          </a:prstGeom>
          <a:noFill/>
        </p:spPr>
        <p:txBody>
          <a:bodyPr wrap="none" lIns="91440" tIns="45720" rIns="91440" bIns="45720">
            <a:spAutoFit/>
          </a:bodyPr>
          <a:lstStyle/>
          <a:p>
            <a:pPr algn="ctr"/>
            <a:r>
              <a:rPr lang="sk-SK" sz="7200" b="1">
                <a:ln w="25400">
                  <a:solidFill>
                    <a:prstClr val="black"/>
                  </a:solidFill>
                  <a:prstDash val="solid"/>
                </a:ln>
                <a:blipFill>
                  <a:blip r:embed="rId5"/>
                  <a:stretch>
                    <a:fillRect/>
                  </a:stretch>
                </a:blipFill>
                <a:effectLst>
                  <a:outerShdw blurRad="63500" dist="63500" dir="2700000" algn="tl" rotWithShape="0">
                    <a:prstClr val="black"/>
                  </a:outerShdw>
                </a:effectLst>
                <a:latin typeface="Bahamas CE" pitchFamily="2" charset="0"/>
              </a:rPr>
              <a:t>NEPAL</a:t>
            </a:r>
          </a:p>
        </p:txBody>
      </p:sp>
      <p:pic>
        <p:nvPicPr>
          <p:cNvPr id="6" name="Šípka">
            <a:extLst>
              <a:ext uri="{FF2B5EF4-FFF2-40B4-BE49-F238E27FC236}">
                <a16:creationId xmlns:a16="http://schemas.microsoft.com/office/drawing/2014/main" id="{698B9044-0247-4ACD-812D-24E6094741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9718848">
            <a:off x="1055012" y="1745362"/>
            <a:ext cx="634921" cy="228571"/>
          </a:xfrm>
          <a:prstGeom prst="rect">
            <a:avLst/>
          </a:prstGeom>
        </p:spPr>
      </p:pic>
      <p:pic>
        <p:nvPicPr>
          <p:cNvPr id="8" name="Hviezda">
            <a:extLst>
              <a:ext uri="{FF2B5EF4-FFF2-40B4-BE49-F238E27FC236}">
                <a16:creationId xmlns:a16="http://schemas.microsoft.com/office/drawing/2014/main" id="{CF1AD257-1D02-49FF-ADE2-BED6470FDC5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12288" y="5189408"/>
            <a:ext cx="438950" cy="420660"/>
          </a:xfrm>
          <a:prstGeom prst="rect">
            <a:avLst/>
          </a:prstGeom>
        </p:spPr>
      </p:pic>
      <p:pic>
        <p:nvPicPr>
          <p:cNvPr id="16" name="Rám">
            <a:extLst>
              <a:ext uri="{FF2B5EF4-FFF2-40B4-BE49-F238E27FC236}">
                <a16:creationId xmlns:a16="http://schemas.microsoft.com/office/drawing/2014/main" id="{6E3EEFBA-E950-439A-8CAA-F7F667934A1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3"/>
            <a:ext cx="15240000" cy="8572499"/>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par>
                                <p:cTn id="12" presetID="10" presetClass="entr" presetSubtype="0" fill="hold" grpId="0" nodeType="withEffect">
                                  <p:stCondLst>
                                    <p:cond delay="1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500"/>
                                        <p:tgtEl>
                                          <p:spTgt spid="13"/>
                                        </p:tgtEl>
                                      </p:cBhvr>
                                    </p:animEffect>
                                  </p:childTnLst>
                                </p:cTn>
                              </p:par>
                            </p:childTnLst>
                          </p:cTn>
                        </p:par>
                        <p:par>
                          <p:cTn id="15" fill="hold">
                            <p:stCondLst>
                              <p:cond delay="4500"/>
                            </p:stCondLst>
                            <p:childTnLst>
                              <p:par>
                                <p:cTn id="16" presetID="2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2500"/>
                                        <p:tgtEl>
                                          <p:spTgt spid="3"/>
                                        </p:tgtEl>
                                      </p:cBhvr>
                                    </p:animEffect>
                                  </p:childTnLst>
                                </p:cTn>
                              </p:par>
                            </p:childTnLst>
                          </p:cTn>
                        </p:par>
                        <p:par>
                          <p:cTn id="19" fill="hold">
                            <p:stCondLst>
                              <p:cond delay="7000"/>
                            </p:stCondLst>
                            <p:childTnLst>
                              <p:par>
                                <p:cTn id="20" presetID="42" presetClass="entr" presetSubtype="0" fill="hold" nodeType="afterEffect">
                                  <p:stCondLst>
                                    <p:cond delay="5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500"/>
                                        <p:tgtEl>
                                          <p:spTgt spid="5"/>
                                        </p:tgtEl>
                                      </p:cBhvr>
                                    </p:animEffect>
                                    <p:anim calcmode="lin" valueType="num">
                                      <p:cBhvr>
                                        <p:cTn id="23" dur="1500" fill="hold"/>
                                        <p:tgtEl>
                                          <p:spTgt spid="5"/>
                                        </p:tgtEl>
                                        <p:attrNameLst>
                                          <p:attrName>ppt_x</p:attrName>
                                        </p:attrNameLst>
                                      </p:cBhvr>
                                      <p:tavLst>
                                        <p:tav tm="0">
                                          <p:val>
                                            <p:strVal val="#ppt_x"/>
                                          </p:val>
                                        </p:tav>
                                        <p:tav tm="100000">
                                          <p:val>
                                            <p:strVal val="#ppt_x"/>
                                          </p:val>
                                        </p:tav>
                                      </p:tavLst>
                                    </p:anim>
                                    <p:anim calcmode="lin" valueType="num">
                                      <p:cBhvr>
                                        <p:cTn id="24" dur="15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9000"/>
                            </p:stCondLst>
                            <p:childTnLst>
                              <p:par>
                                <p:cTn id="26" presetID="10" presetClass="entr" presetSubtype="0" fill="hold" grpId="0" nodeType="afterEffect">
                                  <p:stCondLst>
                                    <p:cond delay="50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500"/>
                                        <p:tgtEl>
                                          <p:spTgt spid="17"/>
                                        </p:tgtEl>
                                      </p:cBhvr>
                                    </p:animEffect>
                                  </p:childTnLst>
                                </p:cTn>
                              </p:par>
                            </p:childTnLst>
                          </p:cTn>
                        </p:par>
                        <p:par>
                          <p:cTn id="29" fill="hold">
                            <p:stCondLst>
                              <p:cond delay="11000"/>
                            </p:stCondLst>
                            <p:childTnLst>
                              <p:par>
                                <p:cTn id="30" presetID="53" presetClass="entr" presetSubtype="16"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500" fill="hold"/>
                                        <p:tgtEl>
                                          <p:spTgt spid="12"/>
                                        </p:tgtEl>
                                        <p:attrNameLst>
                                          <p:attrName>ppt_w</p:attrName>
                                        </p:attrNameLst>
                                      </p:cBhvr>
                                      <p:tavLst>
                                        <p:tav tm="0">
                                          <p:val>
                                            <p:fltVal val="0"/>
                                          </p:val>
                                        </p:tav>
                                        <p:tav tm="100000">
                                          <p:val>
                                            <p:strVal val="#ppt_w"/>
                                          </p:val>
                                        </p:tav>
                                      </p:tavLst>
                                    </p:anim>
                                    <p:anim calcmode="lin" valueType="num">
                                      <p:cBhvr>
                                        <p:cTn id="33" dur="1500" fill="hold"/>
                                        <p:tgtEl>
                                          <p:spTgt spid="12"/>
                                        </p:tgtEl>
                                        <p:attrNameLst>
                                          <p:attrName>ppt_h</p:attrName>
                                        </p:attrNameLst>
                                      </p:cBhvr>
                                      <p:tavLst>
                                        <p:tav tm="0">
                                          <p:val>
                                            <p:fltVal val="0"/>
                                          </p:val>
                                        </p:tav>
                                        <p:tav tm="100000">
                                          <p:val>
                                            <p:strVal val="#ppt_h"/>
                                          </p:val>
                                        </p:tav>
                                      </p:tavLst>
                                    </p:anim>
                                    <p:animEffect transition="in" filter="fade">
                                      <p:cBhvr>
                                        <p:cTn id="34" dur="1500"/>
                                        <p:tgtEl>
                                          <p:spTgt spid="12"/>
                                        </p:tgtEl>
                                      </p:cBhvr>
                                    </p:animEffect>
                                  </p:childTnLst>
                                </p:cTn>
                              </p:par>
                            </p:childTnLst>
                          </p:cTn>
                        </p:par>
                        <p:par>
                          <p:cTn id="35" fill="hold">
                            <p:stCondLst>
                              <p:cond delay="12500"/>
                            </p:stCondLst>
                            <p:childTnLst>
                              <p:par>
                                <p:cTn id="36" presetID="15"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000" fill="hold"/>
                                        <p:tgtEl>
                                          <p:spTgt spid="8"/>
                                        </p:tgtEl>
                                        <p:attrNameLst>
                                          <p:attrName>ppt_w</p:attrName>
                                        </p:attrNameLst>
                                      </p:cBhvr>
                                      <p:tavLst>
                                        <p:tav tm="0">
                                          <p:val>
                                            <p:fltVal val="0"/>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anim calcmode="lin" valueType="num">
                                      <p:cBhvr>
                                        <p:cTn id="4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1" dur="2000" fill="hold"/>
                                        <p:tgtEl>
                                          <p:spTgt spid="8"/>
                                        </p:tgtEl>
                                        <p:attrNameLst>
                                          <p:attrName>ppt_y</p:attrName>
                                        </p:attrNameLst>
                                      </p:cBhvr>
                                      <p:tavLst>
                                        <p:tav tm="0" fmla="#ppt_y+(sin(-2*pi*(1-$))*-#ppt_x+cos(-2*pi*(1-$))*(1-#ppt_y))*(1-$)">
                                          <p:val>
                                            <p:fltVal val="0"/>
                                          </p:val>
                                        </p:tav>
                                        <p:tav tm="100000">
                                          <p:val>
                                            <p:fltVal val="1"/>
                                          </p:val>
                                        </p:tav>
                                      </p:tavLst>
                                    </p:anim>
                                  </p:childTnLst>
                                </p:cTn>
                              </p:par>
                              <p:par>
                                <p:cTn id="42" presetID="53" presetClass="entr" presetSubtype="16" fill="hold" grpId="0" nodeType="withEffect">
                                  <p:stCondLst>
                                    <p:cond delay="1500"/>
                                  </p:stCondLst>
                                  <p:childTnLst>
                                    <p:set>
                                      <p:cBhvr>
                                        <p:cTn id="43" dur="1" fill="hold">
                                          <p:stCondLst>
                                            <p:cond delay="0"/>
                                          </p:stCondLst>
                                        </p:cTn>
                                        <p:tgtEl>
                                          <p:spTgt spid="4"/>
                                        </p:tgtEl>
                                        <p:attrNameLst>
                                          <p:attrName>style.visibility</p:attrName>
                                        </p:attrNameLst>
                                      </p:cBhvr>
                                      <p:to>
                                        <p:strVal val="visible"/>
                                      </p:to>
                                    </p:set>
                                    <p:anim calcmode="lin" valueType="num">
                                      <p:cBhvr>
                                        <p:cTn id="44" dur="1500" fill="hold"/>
                                        <p:tgtEl>
                                          <p:spTgt spid="4"/>
                                        </p:tgtEl>
                                        <p:attrNameLst>
                                          <p:attrName>ppt_w</p:attrName>
                                        </p:attrNameLst>
                                      </p:cBhvr>
                                      <p:tavLst>
                                        <p:tav tm="0">
                                          <p:val>
                                            <p:fltVal val="0"/>
                                          </p:val>
                                        </p:tav>
                                        <p:tav tm="100000">
                                          <p:val>
                                            <p:strVal val="#ppt_w"/>
                                          </p:val>
                                        </p:tav>
                                      </p:tavLst>
                                    </p:anim>
                                    <p:anim calcmode="lin" valueType="num">
                                      <p:cBhvr>
                                        <p:cTn id="45" dur="1500" fill="hold"/>
                                        <p:tgtEl>
                                          <p:spTgt spid="4"/>
                                        </p:tgtEl>
                                        <p:attrNameLst>
                                          <p:attrName>ppt_h</p:attrName>
                                        </p:attrNameLst>
                                      </p:cBhvr>
                                      <p:tavLst>
                                        <p:tav tm="0">
                                          <p:val>
                                            <p:fltVal val="0"/>
                                          </p:val>
                                        </p:tav>
                                        <p:tav tm="100000">
                                          <p:val>
                                            <p:strVal val="#ppt_h"/>
                                          </p:val>
                                        </p:tav>
                                      </p:tavLst>
                                    </p:anim>
                                    <p:animEffect transition="in" filter="fade">
                                      <p:cBhvr>
                                        <p:cTn id="46"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animBg="1"/>
      <p:bldP spid="13" grpId="0" animBg="1"/>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52002"/>
            <a:ext cx="12816000" cy="2417379"/>
          </a:xfrm>
          <a:prstGeom prst="rect">
            <a:avLst/>
          </a:prstGeom>
          <a:solidFill>
            <a:srgbClr val="F9C183"/>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sk-SK" sz="3200" i="1">
                <a:ln>
                  <a:solidFill>
                    <a:prstClr val="black">
                      <a:alpha val="50000"/>
                    </a:prstClr>
                  </a:solidFill>
                </a:ln>
                <a:solidFill>
                  <a:srgbClr val="FF0000"/>
                </a:solidFill>
                <a:latin typeface="Arial" panose="020B0604020202020204" pitchFamily="34" charset="0"/>
              </a:rPr>
              <a:t>   </a:t>
            </a:r>
            <a:r>
              <a:rPr lang="sk-SK" sz="3600">
                <a:ln>
                  <a:solidFill>
                    <a:prstClr val="black">
                      <a:alpha val="70000"/>
                    </a:prstClr>
                  </a:solidFill>
                </a:ln>
                <a:solidFill>
                  <a:srgbClr val="B45210"/>
                </a:solidFill>
                <a:latin typeface="Balloon XBd BT" panose="03060902030402060201" pitchFamily="66" charset="0"/>
              </a:rPr>
              <a:t>B</a:t>
            </a:r>
            <a:r>
              <a:rPr lang="sk-SK" sz="1900" b="1" i="1">
                <a:latin typeface="Tekton Pro" panose="020F0603020208020904" pitchFamily="34" charset="-18"/>
              </a:rPr>
              <a:t>haktapur je mesto vo východnom cípe údolia Káthmandu v Nepále, ktoré bolo až do 15. storočia hlavným mestom krajiny. Vďaka výhodnej polohe na obchodnej trase medzi Tibetom a Indiou bolo vždy bohaté a prosperujúce. Je pozoruhodné tradičným umením a architektúrou, historickými pamiatkami, remeslami a kultúrnymi zvykmi. Keramika, farmárčenie, spievanie v chrámoch alebo obyčajné sedenie ráno a večer na odpočívadlách sú spôsobom života, ktorý si miestni obyvatelia uchovávajú po stáročia. Mnoho žien aj v súčasnosti nosí tradičné oblečenie newari. Mesto si udržiava svoje festivaly v pôvodných podobách. Hlavnou atrakciou Bhaktapuru je Námestie Durbar, ktorého vznik sa datuje do 12. storočia. Je to jedna z lokalít v údolí Káthmandu, ktoré sú zapísané na zozname svetového dedičstva UNESCO. Silné zemetrasenie v roku 2015 zničilo v meste množstvo historických pamiatok.</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2" y="558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96002"/>
            <a:ext cx="12816000" cy="2417379"/>
          </a:xfrm>
          <a:prstGeom prst="rect">
            <a:avLst/>
          </a:prstGeom>
          <a:solidFill>
            <a:srgbClr val="F9C183"/>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sk-SK" sz="3200" i="1">
                <a:ln>
                  <a:solidFill>
                    <a:prstClr val="black">
                      <a:alpha val="50000"/>
                    </a:prstClr>
                  </a:solidFill>
                </a:ln>
                <a:solidFill>
                  <a:srgbClr val="FF0000"/>
                </a:solidFill>
                <a:latin typeface="Arial" panose="020B0604020202020204" pitchFamily="34" charset="0"/>
              </a:rPr>
              <a:t>   </a:t>
            </a:r>
            <a:r>
              <a:rPr lang="sk-SK" sz="3600">
                <a:ln>
                  <a:solidFill>
                    <a:prstClr val="black">
                      <a:alpha val="70000"/>
                    </a:prstClr>
                  </a:solidFill>
                </a:ln>
                <a:solidFill>
                  <a:srgbClr val="B45210"/>
                </a:solidFill>
                <a:latin typeface="Balloon XBd BT" panose="03060902030402060201" pitchFamily="66" charset="0"/>
              </a:rPr>
              <a:t>B</a:t>
            </a:r>
            <a:r>
              <a:rPr lang="es-ES" sz="1900" b="1" i="1">
                <a:latin typeface="Tekton Pro" panose="020F0603020208020904" pitchFamily="34" charset="-18"/>
              </a:rPr>
              <a:t>haktapur es una ciudad en el extremo oriental del valle de Katmandú en Nepal, que fue la capital del país hasta el siglo XV. Gracias a su conveniente ubicación en la ruta comercial entre el Tíbet y la India, siempre ha sido rica y próspera. Es notable por su arte y arquitectura tradicionales, monumentos históricos, artesanías y costumbres culturales. La alfarería, la agricultura, el canto en los templos o simplemente sentarse por la mañana y por la noche en las áreas de descanso son una forma de vida que los lugareños han mantenido durante siglos. Muchas mujeres todavía visten ropa tradicional newari. La ciudad mantiene sus fiestas en sus formas originales. La principal atracción de Bhaktapur es la Plaza Durbar, que data del siglo XII. Es uno de los sitios del Valle de Katmandú, inscrito en la Lista del Patrimonio Mundial de la UNESCO. Un fuerte terremoto en 2015 destruyó muchos monumentos históricos de la ciudad.</a:t>
            </a: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2" y="3024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40002"/>
            <a:ext cx="12816000" cy="2417379"/>
          </a:xfrm>
          <a:prstGeom prst="rect">
            <a:avLst/>
          </a:prstGeom>
          <a:solidFill>
            <a:srgbClr val="F9C183"/>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sk-SK" sz="3200" i="1">
                <a:ln>
                  <a:solidFill>
                    <a:prstClr val="black">
                      <a:alpha val="50000"/>
                    </a:prstClr>
                  </a:solidFill>
                </a:ln>
                <a:solidFill>
                  <a:srgbClr val="FF0000"/>
                </a:solidFill>
                <a:latin typeface="Arial" panose="020B0604020202020204" pitchFamily="34" charset="0"/>
              </a:rPr>
              <a:t>   </a:t>
            </a:r>
            <a:r>
              <a:rPr lang="sk-SK" sz="3600">
                <a:ln>
                  <a:solidFill>
                    <a:prstClr val="black">
                      <a:alpha val="70000"/>
                    </a:prstClr>
                  </a:solidFill>
                </a:ln>
                <a:solidFill>
                  <a:srgbClr val="B45210"/>
                </a:solidFill>
                <a:latin typeface="Balloon XBd BT" panose="03060902030402060201" pitchFamily="66" charset="0"/>
              </a:rPr>
              <a:t>B</a:t>
            </a:r>
            <a:r>
              <a:rPr lang="en-US" sz="1900" b="1" i="1">
                <a:latin typeface="Tekton Pro" panose="020F0603020208020904" pitchFamily="34" charset="-18"/>
              </a:rPr>
              <a:t>haktapur is a city at the eastern tip of the Kathmandu Valley in Nepal, which was the country's capital until the 15th century. Thanks to its convenient location on the trade route between Tibet and India, it has always been rich and prosperous. It is remarkable for its traditional art and architecture, historical monuments, crafts and cultural customs. Pottery, farming, singing in temples, or just sitting in the morning and evening on rest areas are a way of life that locals have kept for centuries. Many women still wear traditional Newari clothing. The city keeps its festivals in their original forms. The main attraction of Bhaktapur is Durbar Square, which dates back to the 12th century. It is one of the sites in the Kathmandu Valley, which is inscribed on the UNESCO World Heritage List. A strong earthquake in 2015 destroyed many historical monuments in the city.</a:t>
            </a: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3" y="468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06349" y="7542135"/>
            <a:ext cx="659305" cy="620733"/>
          </a:xfrm>
          <a:prstGeom prst="ellipse">
            <a:avLst/>
          </a:prstGeom>
          <a:solidFill>
            <a:srgbClr val="F9C183"/>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algn="ctr" defTabSz="1143000">
              <a:defRPr/>
            </a:pPr>
            <a:endParaRPr lang="sk-SK" sz="2250" kern="0">
              <a:solidFill>
                <a:prstClr val="white"/>
              </a:solidFill>
              <a:latin typeface="Arial" panose="020B0604020202020204" pitchFamily="34" charset="0"/>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24747" y="7668751"/>
            <a:ext cx="422503" cy="422503"/>
          </a:xfrm>
          <a:prstGeom prst="rect">
            <a:avLst/>
          </a:prstGeom>
          <a:noFill/>
          <a:ln>
            <a:noFill/>
          </a:ln>
          <a:effectLst>
            <a:outerShdw blurRad="25400" sx="105000" sy="105000" algn="ctr" rotWithShape="0">
              <a:prstClr val="black">
                <a:alpha val="75000"/>
              </a:prstClr>
            </a:outerShdw>
          </a:effectLst>
        </p:spPr>
      </p:pic>
      <p:pic>
        <p:nvPicPr>
          <p:cNvPr id="13" name="Rám">
            <a:extLst>
              <a:ext uri="{FF2B5EF4-FFF2-40B4-BE49-F238E27FC236}">
                <a16:creationId xmlns:a16="http://schemas.microsoft.com/office/drawing/2014/main" id="{B735D613-D8BC-46D3-8936-79C11E662E9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3"/>
            <a:ext cx="15240000" cy="8572499"/>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42D6AC4-F548-4E8E-8755-75280EAEF2B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
            <a:ext cx="15240000" cy="8572499"/>
          </a:xfrm>
          <a:prstGeom prst="rect">
            <a:avLst/>
          </a:prstGeom>
        </p:spPr>
      </p:pic>
    </p:spTree>
    <p:extLst>
      <p:ext uri="{BB962C8B-B14F-4D97-AF65-F5344CB8AC3E}">
        <p14:creationId xmlns:p14="http://schemas.microsoft.com/office/powerpoint/2010/main" val="4292920820"/>
      </p:ext>
    </p:extLst>
  </p:cSld>
  <p:clrMapOvr>
    <a:masterClrMapping/>
  </p:clrMapOvr>
  <p:transition spd="slow" advClick="0" advTm="150">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129055" y="7740000"/>
            <a:ext cx="243794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i="1">
                <a:solidFill>
                  <a:schemeClr val="bg1"/>
                </a:solidFill>
                <a:latin typeface="Arnold Boecklin" panose="04010101010101010101" pitchFamily="82" charset="-18"/>
              </a:rPr>
              <a:t>Bhaktapur.com</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2D4E003A-BD03-486E-96A2-2327A87E92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pic>
        <p:nvPicPr>
          <p:cNvPr id="7" name="Rám">
            <a:extLst>
              <a:ext uri="{FF2B5EF4-FFF2-40B4-BE49-F238E27FC236}">
                <a16:creationId xmlns:a16="http://schemas.microsoft.com/office/drawing/2014/main" id="{196B223F-E75F-445B-B051-58FA67534C3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3"/>
            <a:ext cx="15240000" cy="8572499"/>
          </a:xfrm>
          <a:prstGeom prst="rect">
            <a:avLst/>
          </a:prstGeom>
        </p:spPr>
      </p:pic>
    </p:spTree>
    <p:extLst>
      <p:ext uri="{BB962C8B-B14F-4D97-AF65-F5344CB8AC3E}">
        <p14:creationId xmlns:p14="http://schemas.microsoft.com/office/powerpoint/2010/main" val="4105355027"/>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par>
                                <p:cTn id="8" presetID="10" presetClass="entr" presetSubtype="0"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par>
                                <p:cTn id="17" presetID="10" presetClass="entr" presetSubtype="0" fill="hold"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6" name="Socha">
            <a:extLst>
              <a:ext uri="{FF2B5EF4-FFF2-40B4-BE49-F238E27FC236}">
                <a16:creationId xmlns:a16="http://schemas.microsoft.com/office/drawing/2014/main" id="{C91A9041-E19E-4589-B4F7-94CDA32AE0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74439264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B17A14BC-3FEE-404D-9CE5-AFE67B423D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08961980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070AE605-5148-40EF-886E-57CAF012D8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54660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84D05AA2-9EDA-43D5-A321-527DF4F306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88468970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t="55" b="55"/>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376"/>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93EBCF11-B530-44BC-A177-B204849CFE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52726012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C92F531D-33D3-4F7B-92A7-030D37F2AA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48903684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015B057B-D92A-421A-942D-7E79344025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3160328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B453C566-3701-4590-B702-BC499B4A3C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74531554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11" name="Autor">
            <a:extLst>
              <a:ext uri="{FF2B5EF4-FFF2-40B4-BE49-F238E27FC236}">
                <a16:creationId xmlns:a16="http://schemas.microsoft.com/office/drawing/2014/main" id="{09BFF60E-8FDB-4DB2-B1A0-380D803BBC10}"/>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23140930-0796-422D-A45B-5423EA1158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70565059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1E11023A-CAFD-4368-A36A-1670E35F16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91109015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5234A9F6-6458-4ACA-B100-20BF3F9CE2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87527069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C3A13BAD-0404-4E2A-9E5C-68B7ABDD3F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56279872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ABDC4517-C33C-4741-961F-CB49E0B7FA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403112948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E319A485-7280-4B20-8CDE-903B46AC266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21569740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CA05CEC0-9828-426A-8F67-935F1572E91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01904179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11" name="Autor">
            <a:extLst>
              <a:ext uri="{FF2B5EF4-FFF2-40B4-BE49-F238E27FC236}">
                <a16:creationId xmlns:a16="http://schemas.microsoft.com/office/drawing/2014/main" id="{9BCA9040-7EFF-40F3-A69C-4066AFE1C163}"/>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E3F2E066-819D-46F0-A3A0-7FCB8749B9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53472247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5C3CE213-772E-407D-83BB-DEB3188C80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28387250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3D0107B4-8AFF-47E3-B846-4E37DBC353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403831545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DC02DC94-ECFA-4CA6-8E0D-87DA3045EB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0526267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EE22DEFE-B02B-4C27-91DC-568C20B885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50706222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0337D4ED-3217-4BB5-AE63-AE0D8F21B3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403893799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812216B1-6903-4372-A7A7-9621315DD2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14597010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C0A8D791-6775-49BE-BC1D-FD9F5DE04CF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8410495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8D3023CA-1ADB-466E-A0E3-195A4E3006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40587786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7A9C05E9-9C64-40AC-BDB6-24A6BD4830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08100836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146F94B5-8622-4127-B80F-C31D04E24E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40112255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376"/>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2F41EE71-DAB4-4160-ADF8-9E2B3CEF63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1878550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6A16C734-97C7-4F1F-83D9-5C843D5E54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42188977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3B7FD3F4-C32F-47F3-BAB2-4CA4C07353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53208760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11" name="Autor">
            <a:extLst>
              <a:ext uri="{FF2B5EF4-FFF2-40B4-BE49-F238E27FC236}">
                <a16:creationId xmlns:a16="http://schemas.microsoft.com/office/drawing/2014/main" id="{6EC39475-7568-4908-9B6D-F2A0DB611F52}"/>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9449702A-2CCC-4D78-9338-4F9997C57B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64536043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4985039" y="7740000"/>
            <a:ext cx="272597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lvl="0" defTabSz="400370" eaLnBrk="0" fontAlgn="base" hangingPunct="0">
              <a:spcBef>
                <a:spcPct val="0"/>
              </a:spcBef>
              <a:spcAft>
                <a:spcPct val="0"/>
              </a:spcAf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i="1">
                <a:solidFill>
                  <a:schemeClr val="bg1"/>
                </a:solidFill>
                <a:latin typeface="Arnold Boecklin" panose="04010101010101010101" pitchFamily="82" charset="-18"/>
              </a:rPr>
              <a:t>Niranjan Shrestha</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5" name="Socha">
            <a:extLst>
              <a:ext uri="{FF2B5EF4-FFF2-40B4-BE49-F238E27FC236}">
                <a16:creationId xmlns:a16="http://schemas.microsoft.com/office/drawing/2014/main" id="{DAA37EBF-2F00-4ADC-9EA9-E8BD1625D6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
        <p:nvSpPr>
          <p:cNvPr id="2" name="Dátum">
            <a:extLst>
              <a:ext uri="{FF2B5EF4-FFF2-40B4-BE49-F238E27FC236}">
                <a16:creationId xmlns:a16="http://schemas.microsoft.com/office/drawing/2014/main" id="{397D8E2C-A405-4ACE-B530-38D06CECF795}"/>
              </a:ext>
            </a:extLst>
          </p:cNvPr>
          <p:cNvSpPr txBox="1"/>
          <p:nvPr/>
        </p:nvSpPr>
        <p:spPr>
          <a:xfrm>
            <a:off x="5303912" y="599033"/>
            <a:ext cx="2088232" cy="461665"/>
          </a:xfrm>
          <a:prstGeom prst="rect">
            <a:avLst/>
          </a:prstGeom>
          <a:solidFill>
            <a:schemeClr val="accent2">
              <a:lumMod val="50000"/>
            </a:schemeClr>
          </a:solidFill>
          <a:effectLst>
            <a:softEdge rad="63500"/>
          </a:effectLst>
        </p:spPr>
        <p:txBody>
          <a:bodyPr wrap="square" rtlCol="0">
            <a:spAutoFit/>
          </a:bodyPr>
          <a:lstStyle/>
          <a:p>
            <a:pPr algn="ctr"/>
            <a:r>
              <a:rPr lang="sk-SK" sz="2400">
                <a:solidFill>
                  <a:schemeClr val="bg1"/>
                </a:solidFill>
                <a:latin typeface="Bahamas CE" panose="020B0604020202020204"/>
              </a:rPr>
              <a:t>25 April 2015</a:t>
            </a:r>
          </a:p>
        </p:txBody>
      </p:sp>
    </p:spTree>
    <p:extLst>
      <p:ext uri="{BB962C8B-B14F-4D97-AF65-F5344CB8AC3E}">
        <p14:creationId xmlns:p14="http://schemas.microsoft.com/office/powerpoint/2010/main" val="203673366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FE34EEB8-0F3A-487F-AC6F-7BCE839069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50881370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C4B4C917-7E2B-4292-8C2D-417A519391C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9862234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A558156E-DF42-441F-86ED-AD9136A9B8F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2685248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DCF9D8FB-6860-4192-ADA8-9DA9998656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5993650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376"/>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1F08F9D9-8709-452A-9D7E-6265C5DB60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93173149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B3ABD9F3-E5B0-4DC2-9833-28537C3338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9167358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B14F8E82-39EB-46D5-A710-2DFCCED882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260358880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CD17F9C2-CC9C-4254-BC58-710631D71C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52968935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47E7E312-CDCE-43D2-9C7B-400A9F48D1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72821628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EC4676E7-AA72-4222-A081-035C55C85D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36429483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45079" y="7740000"/>
            <a:ext cx="2005897"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lang="sk-SK" sz="1600" b="0" i="1">
                <a:solidFill>
                  <a:schemeClr val="bg1"/>
                </a:solidFill>
                <a:latin typeface="Arnold Boecklin" panose="04010101010101010101" pitchFamily="82" charset="-18"/>
                <a:ea typeface="+mn-ea"/>
                <a:cs typeface="+mn-cs"/>
              </a:rPr>
              <a:t>Allan Grey</a:t>
            </a:r>
            <a:endParaRPr kumimoji="0" lang="sk-SK" sz="1600" i="1" u="none" strike="noStrike" kern="1200" cap="none" spc="0" normalizeH="0" baseline="0" noProof="0">
              <a:ln>
                <a:noFill/>
              </a:ln>
              <a:solidFill>
                <a:schemeClr val="bg1"/>
              </a:solidFill>
              <a:effectLst/>
              <a:uLnTx/>
              <a:uFillTx/>
              <a:latin typeface="Arnold Boecklin" panose="04010101010101010101" pitchFamily="82" charset="-18"/>
            </a:endParaRP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A7565E5F-154B-41AB-B8C4-EFFEDEF2B9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13240490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CEEC6A8-A0EE-4E7D-AC64-FFC06FCD7F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9280" y="379689"/>
            <a:ext cx="10417496" cy="7813122"/>
          </a:xfrm>
          <a:prstGeom prst="roundRect">
            <a:avLst>
              <a:gd name="adj" fmla="val 20557"/>
            </a:avLst>
          </a:prstGeom>
          <a:solidFill>
            <a:srgbClr val="FFFFFF"/>
          </a:solidFill>
          <a:ln w="76200" cap="sq">
            <a:solidFill>
              <a:schemeClr val="accent2">
                <a:lumMod val="50000"/>
              </a:schemeClr>
            </a:solidFill>
            <a:miter lim="800000"/>
          </a:ln>
          <a:effectLst>
            <a:outerShdw blurRad="279400" sx="102000" sy="102000" algn="ctr" rotWithShape="0">
              <a:prstClr val="black">
                <a:alpha val="68000"/>
              </a:prstClr>
            </a:outerShdw>
            <a:softEdge rad="127000"/>
          </a:effectLst>
          <a:scene3d>
            <a:camera prst="orthographicFront"/>
            <a:lightRig rig="threePt" dir="t"/>
          </a:scene3d>
          <a:sp3d>
            <a:bevelT w="114300" prst="artDeco"/>
          </a:sp3d>
        </p:spPr>
      </p:pic>
      <p:sp>
        <p:nvSpPr>
          <p:cNvPr id="8" name="Autor">
            <a:extLst>
              <a:ext uri="{FF2B5EF4-FFF2-40B4-BE49-F238E27FC236}">
                <a16:creationId xmlns:a16="http://schemas.microsoft.com/office/drawing/2014/main" id="{4F80E068-7EB6-48A0-9007-619E1A61235E}"/>
              </a:ext>
            </a:extLst>
          </p:cNvPr>
          <p:cNvSpPr/>
          <p:nvPr/>
        </p:nvSpPr>
        <p:spPr>
          <a:xfrm>
            <a:off x="5309075" y="7740000"/>
            <a:ext cx="2077905" cy="252000"/>
          </a:xfrm>
          <a:prstGeom prst="plaque">
            <a:avLst>
              <a:gd name="adj" fmla="val 20817"/>
            </a:avLst>
          </a:prstGeom>
          <a:gradFill flip="none" rotWithShape="1">
            <a:gsLst>
              <a:gs pos="64000">
                <a:srgbClr val="B1501F"/>
              </a:gs>
              <a:gs pos="79000">
                <a:srgbClr val="833B17"/>
              </a:gs>
              <a:gs pos="0">
                <a:srgbClr val="DA6226"/>
              </a:gs>
            </a:gsLst>
            <a:path path="circle">
              <a:fillToRect l="50000" t="50000" r="50000" b="50000"/>
            </a:path>
            <a:tileRect/>
          </a:gradFill>
          <a:ln w="19050" cap="flat" cmpd="sng" algn="ctr">
            <a:solidFill>
              <a:schemeClr val="accent2">
                <a:lumMod val="60000"/>
                <a:lumOff val="40000"/>
              </a:schemeClr>
            </a:solidFill>
            <a:prstDash val="solid"/>
          </a:ln>
          <a:effectLst>
            <a:outerShdw blurRad="76200" dist="88900" dir="2700000" algn="tl" rotWithShape="0">
              <a:prstClr val="black">
                <a:alpha val="88000"/>
              </a:prstClr>
            </a:outerShdw>
          </a:effectLst>
        </p:spPr>
        <p:txBody>
          <a:bodyPr rot="0" spcFirstLastPara="0" vertOverflow="overflow" horzOverflow="overflow" vert="horz" wrap="none" lIns="108000" tIns="0" rIns="0" bIns="0" numCol="1" spcCol="0" rtlCol="0" fromWordArt="0" anchor="ctr" anchorCtr="0" forceAA="0" compatLnSpc="1">
            <a:prstTxWarp prst="textNoShape">
              <a:avLst/>
            </a:prstTxWarp>
            <a:no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Photo</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400" b="0" i="0" u="none" strike="noStrike" kern="1200" cap="none" spc="0" normalizeH="0" baseline="0" noProof="0">
                <a:ln>
                  <a:noFill/>
                </a:ln>
                <a:solidFill>
                  <a:schemeClr val="bg1"/>
                </a:solidFill>
                <a:effectLst/>
                <a:uLnTx/>
                <a:uFillTx/>
                <a:latin typeface="Aharoni" panose="02010803020104030203" pitchFamily="2" charset="-79"/>
                <a:ea typeface="+mn-ea"/>
                <a:cs typeface="Aharoni" panose="02010803020104030203" pitchFamily="2" charset="-79"/>
              </a:rPr>
              <a:t>©</a:t>
            </a:r>
            <a:r>
              <a:rPr kumimoji="0" lang="sk-SK" sz="1089" b="0" i="0" u="none" strike="noStrike" kern="1200" cap="none" spc="0" normalizeH="0" baseline="0" noProof="0">
                <a:ln>
                  <a:noFill/>
                </a:ln>
                <a:solidFill>
                  <a:schemeClr val="bg1"/>
                </a:solidFill>
                <a:effectLst/>
                <a:uLnTx/>
                <a:uFillTx/>
                <a:latin typeface="Nadianne" panose="03020902050305070206" pitchFamily="66" charset="0"/>
                <a:ea typeface="+mn-ea"/>
                <a:cs typeface="+mn-cs"/>
              </a:rPr>
              <a:t> </a:t>
            </a:r>
            <a:r>
              <a:rPr kumimoji="0" lang="sk-SK" sz="1600" i="1" u="none" strike="noStrike" kern="1200" cap="none" spc="0" normalizeH="0" baseline="0" noProof="0">
                <a:ln>
                  <a:noFill/>
                </a:ln>
                <a:solidFill>
                  <a:schemeClr val="bg1"/>
                </a:solidFill>
                <a:effectLst/>
                <a:uLnTx/>
                <a:uFillTx/>
                <a:latin typeface="Arnold Boecklin" panose="04010101010101010101" pitchFamily="82" charset="-18"/>
              </a:rPr>
              <a:t>Hudec Ivan</a:t>
            </a:r>
          </a:p>
        </p:txBody>
      </p:sp>
      <p:sp>
        <p:nvSpPr>
          <p:cNvPr id="9" name="Miesto">
            <a:extLst>
              <a:ext uri="{FF2B5EF4-FFF2-40B4-BE49-F238E27FC236}">
                <a16:creationId xmlns:a16="http://schemas.microsoft.com/office/drawing/2014/main" id="{B485FE43-CA67-459F-B4B4-113CC211150A}"/>
              </a:ext>
            </a:extLst>
          </p:cNvPr>
          <p:cNvSpPr/>
          <p:nvPr/>
        </p:nvSpPr>
        <p:spPr>
          <a:xfrm>
            <a:off x="10320505" y="829866"/>
            <a:ext cx="3151312" cy="769441"/>
          </a:xfrm>
          <a:prstGeom prst="rect">
            <a:avLst/>
          </a:prstGeom>
          <a:noFill/>
        </p:spPr>
        <p:txBody>
          <a:bodyPr wrap="none" lIns="91440" tIns="45720" rIns="91440" bIns="45720">
            <a:spAutoFit/>
          </a:bodyPr>
          <a:lstStyle/>
          <a:p>
            <a:pPr algn="ctr"/>
            <a:r>
              <a:rPr lang="sk-SK" sz="4400" b="1">
                <a:ln w="22225">
                  <a:solidFill>
                    <a:prstClr val="black"/>
                  </a:solidFill>
                  <a:prstDash val="solid"/>
                </a:ln>
                <a:blipFill>
                  <a:blip r:embed="rId3"/>
                  <a:stretch>
                    <a:fillRect/>
                  </a:stretch>
                </a:blipFill>
                <a:effectLst>
                  <a:outerShdw blurRad="63500" dist="63500" dir="2700000" algn="tl" rotWithShape="0">
                    <a:prstClr val="black"/>
                  </a:outerShdw>
                </a:effectLst>
                <a:latin typeface="Bahamas CE" pitchFamily="2" charset="0"/>
              </a:rPr>
              <a:t>BHAKTAPUR</a:t>
            </a:r>
          </a:p>
        </p:txBody>
      </p:sp>
      <p:pic>
        <p:nvPicPr>
          <p:cNvPr id="10" name="Socha">
            <a:extLst>
              <a:ext uri="{FF2B5EF4-FFF2-40B4-BE49-F238E27FC236}">
                <a16:creationId xmlns:a16="http://schemas.microsoft.com/office/drawing/2014/main" id="{3155543A-5C7C-470C-A257-BB7225C2CD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27372" y="4934322"/>
            <a:ext cx="1688889" cy="2539682"/>
          </a:xfrm>
          <a:prstGeom prst="rect">
            <a:avLst/>
          </a:prstGeom>
          <a:effectLst>
            <a:glow rad="76200">
              <a:srgbClr val="EBB79F"/>
            </a:glow>
          </a:effectLst>
        </p:spPr>
      </p:pic>
    </p:spTree>
    <p:extLst>
      <p:ext uri="{BB962C8B-B14F-4D97-AF65-F5344CB8AC3E}">
        <p14:creationId xmlns:p14="http://schemas.microsoft.com/office/powerpoint/2010/main" val="36379313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575AC88C-8616-4B13-9BF2-7202B5CE2A4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
            <a:ext cx="15240000" cy="8572499"/>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3782" y="6713053"/>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584000" y="5040000"/>
            <a:ext cx="10008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a:solidFill>
                  <a:prstClr val="black"/>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584000" y="4392000"/>
            <a:ext cx="10008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a:solidFill>
                  <a:prstClr val="black"/>
                </a:soli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584000" y="3744000"/>
            <a:ext cx="10008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a:solidFill>
                  <a:prstClr val="black"/>
                </a:solidFill>
                <a:latin typeface="Nadianne" panose="03020902050305070206" pitchFamily="66" charset="0"/>
              </a:rPr>
              <a:t>Photos :				Allan Grey</a:t>
            </a:r>
          </a:p>
        </p:txBody>
      </p:sp>
      <p:sp>
        <p:nvSpPr>
          <p:cNvPr id="9" name="Fotografie 1">
            <a:extLst>
              <a:ext uri="{FF2B5EF4-FFF2-40B4-BE49-F238E27FC236}">
                <a16:creationId xmlns:a16="http://schemas.microsoft.com/office/drawing/2014/main" id="{8A943F77-9CAD-44CA-9947-0D7C2DE95600}"/>
              </a:ext>
            </a:extLst>
          </p:cNvPr>
          <p:cNvSpPr/>
          <p:nvPr/>
        </p:nvSpPr>
        <p:spPr>
          <a:xfrm>
            <a:off x="1584000" y="3096000"/>
            <a:ext cx="10008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a:solidFill>
                  <a:prstClr val="black"/>
                </a:solidFill>
                <a:latin typeface="Nadianne" panose="03020902050305070206" pitchFamily="66" charset="0"/>
              </a:rPr>
              <a:t>Photos :				Hudec Ivan  (Slovakia)</a:t>
            </a:r>
          </a:p>
        </p:txBody>
      </p:sp>
      <p:sp>
        <p:nvSpPr>
          <p:cNvPr id="16" name="Hudba">
            <a:extLst>
              <a:ext uri="{FF2B5EF4-FFF2-40B4-BE49-F238E27FC236}">
                <a16:creationId xmlns:a16="http://schemas.microsoft.com/office/drawing/2014/main" id="{39178D16-2F76-4235-9FD6-FFABA7B8268E}"/>
              </a:ext>
            </a:extLst>
          </p:cNvPr>
          <p:cNvSpPr/>
          <p:nvPr/>
        </p:nvSpPr>
        <p:spPr>
          <a:xfrm>
            <a:off x="1584000" y="2448000"/>
            <a:ext cx="10008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a:solidFill>
                  <a:prstClr val="black"/>
                </a:solidFill>
                <a:latin typeface="Nadianne" panose="03020902050305070206" pitchFamily="66" charset="0"/>
              </a:rPr>
              <a:t>Music :				Gurkha Band - Instrumental</a:t>
            </a:r>
            <a:endParaRPr lang="fr-FR" sz="2500">
              <a:solidFill>
                <a:prstClr val="black"/>
              </a:solidFill>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2529"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algn="ctr" defTabSz="500463" eaLnBrk="0" fontAlgn="base" hangingPunct="0">
              <a:spcBef>
                <a:spcPct val="0"/>
              </a:spcBef>
              <a:spcAft>
                <a:spcPct val="0"/>
              </a:spcAft>
              <a:defRPr/>
            </a:pPr>
            <a:r>
              <a:rPr lang="sk-SK" sz="2500">
                <a:solidFill>
                  <a:prstClr val="black"/>
                </a:solidFill>
                <a:latin typeface="Nadianne" panose="03020902050305070206" pitchFamily="66" charset="0"/>
              </a:rPr>
              <a:t>2021</a:t>
            </a:r>
          </a:p>
        </p:txBody>
      </p:sp>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2000"/>
                                        <p:tgtEl>
                                          <p:spTgt spid="2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2000"/>
                                        <p:tgtEl>
                                          <p:spTgt spid="24"/>
                                        </p:tgtEl>
                                      </p:cBhvr>
                                    </p:animEffect>
                                  </p:childTnLst>
                                </p:cTn>
                              </p:par>
                            </p:childTnLst>
                          </p:cTn>
                        </p:par>
                        <p:par>
                          <p:cTn id="27" fill="hold">
                            <p:stCondLst>
                              <p:cond delay="8000"/>
                            </p:stCondLst>
                            <p:childTnLst>
                              <p:par>
                                <p:cTn id="28" presetID="10" presetClass="entr" presetSubtype="0" fill="hold" nodeType="afterEffect">
                                  <p:stCondLst>
                                    <p:cond delay="5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53"/>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089590" y="6495340"/>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Gracias por sus comentarios</a:t>
            </a:r>
            <a:endPar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endParaRP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6264" y="701762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110748" y="7017624"/>
            <a:ext cx="1710725"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8457040" y="902897"/>
            <a:ext cx="6260936" cy="2112268"/>
          </a:xfrm>
          <a:prstGeom prst="rect">
            <a:avLst/>
          </a:prstGeom>
          <a:noFill/>
          <a:ln w="19050">
            <a:solidFill>
              <a:schemeClr val="bg1"/>
            </a:solidFill>
          </a:ln>
        </p:spPr>
        <p:txBody>
          <a:bodyPr wrap="square" lIns="180000" tIns="144000" rIns="180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¡Sígue mis vídeos</a:t>
            </a:r>
            <a:r>
              <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en</a:t>
            </a: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Internet!</a:t>
            </a:r>
            <a:endPar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¡Escribir </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este</a:t>
            </a: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nombre de usuario</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en</a:t>
            </a:r>
            <a:endPar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Google</a:t>
            </a:r>
            <a:r>
              <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a:t>
            </a:r>
            <a:endParaRPr kumimoji="0" lang="sk-SK" sz="2000" b="1" i="1" u="sng"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844569" y="3129248"/>
            <a:ext cx="7333372" cy="2333336"/>
          </a:xfrm>
          <a:prstGeom prst="rect">
            <a:avLst/>
          </a:prstGeom>
          <a:solidFill>
            <a:schemeClr val="tx1"/>
          </a:solidFill>
          <a:ln w="19050">
            <a:solidFill>
              <a:schemeClr val="bg1"/>
            </a:solidFill>
          </a:ln>
        </p:spPr>
        <p:txBody>
          <a:bodyPr wrap="none" tIns="36000" bIns="180000" rtlCol="0">
            <a:noAutofit/>
          </a:bodyPr>
          <a:lstStyle/>
          <a:p>
            <a:pPr marL="0" marR="0" lvl="0" indent="0" algn="ctr" defTabSz="457200" rtl="0" eaLnBrk="1" fontAlgn="auto" latinLnBrk="0" hangingPunct="1">
              <a:lnSpc>
                <a:spcPct val="150000"/>
              </a:lnSpc>
              <a:spcBef>
                <a:spcPts val="0"/>
              </a:spcBef>
              <a:spcAft>
                <a:spcPts val="0"/>
              </a:spcAft>
              <a:buClrTx/>
              <a:buSzTx/>
              <a:buFontTx/>
              <a:buNone/>
              <a:tabLst/>
              <a:defRPr/>
            </a:pPr>
            <a:r>
              <a:rPr kumimoji="0" lang="sk-SK" sz="36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¡Contactos en cualquier idioma!</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¡Puedo traducir todos correos!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0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1"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7471" y="4162461"/>
            <a:ext cx="3830108" cy="2039533"/>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873637"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934379"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707369" y="1617057"/>
            <a:ext cx="871743" cy="313825"/>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1010677" y="2049444"/>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3703490" y="1576031"/>
            <a:ext cx="871743" cy="313825"/>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4006798" y="1987825"/>
            <a:ext cx="13404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2897659" y="3262369"/>
            <a:ext cx="871743" cy="313825"/>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3200967" y="3694756"/>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271338" y="5767893"/>
            <a:ext cx="871743" cy="313825"/>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707209" y="6126008"/>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sp>
        <p:nvSpPr>
          <p:cNvPr id="26" name="Jazyk">
            <a:extLst>
              <a:ext uri="{FF2B5EF4-FFF2-40B4-BE49-F238E27FC236}">
                <a16:creationId xmlns:a16="http://schemas.microsoft.com/office/drawing/2014/main" id="{71A23264-5850-27D6-8DFD-FA57757311E7}"/>
              </a:ext>
            </a:extLst>
          </p:cNvPr>
          <p:cNvSpPr txBox="1"/>
          <p:nvPr/>
        </p:nvSpPr>
        <p:spPr>
          <a:xfrm>
            <a:off x="338031" y="7961841"/>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ESP</a:t>
            </a:r>
          </a:p>
        </p:txBody>
      </p:sp>
    </p:spTree>
    <p:extLst>
      <p:ext uri="{BB962C8B-B14F-4D97-AF65-F5344CB8AC3E}">
        <p14:creationId xmlns:p14="http://schemas.microsoft.com/office/powerpoint/2010/main" val="37809942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2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13">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855</Words>
  <Application>Microsoft Office PowerPoint</Application>
  <PresentationFormat>Vlastná</PresentationFormat>
  <Paragraphs>126</Paragraphs>
  <Slides>51</Slides>
  <Notes>0</Notes>
  <HiddenSlides>0</HiddenSlides>
  <MMClips>0</MMClips>
  <ScaleCrop>false</ScaleCrop>
  <HeadingPairs>
    <vt:vector size="6" baseType="variant">
      <vt:variant>
        <vt:lpstr>Použité písma</vt:lpstr>
      </vt:variant>
      <vt:variant>
        <vt:i4>11</vt:i4>
      </vt:variant>
      <vt:variant>
        <vt:lpstr>Motív</vt:lpstr>
      </vt:variant>
      <vt:variant>
        <vt:i4>6</vt:i4>
      </vt:variant>
      <vt:variant>
        <vt:lpstr>Nadpisy snímok</vt:lpstr>
      </vt:variant>
      <vt:variant>
        <vt:i4>51</vt:i4>
      </vt:variant>
    </vt:vector>
  </HeadingPairs>
  <TitlesOfParts>
    <vt:vector size="68" baseType="lpstr">
      <vt:lpstr>Arial</vt:lpstr>
      <vt:lpstr>Arnold Boecklin</vt:lpstr>
      <vt:lpstr>Aharoni</vt:lpstr>
      <vt:lpstr>Artistik</vt:lpstr>
      <vt:lpstr>Kristen ITC</vt:lpstr>
      <vt:lpstr>Bahamas CE</vt:lpstr>
      <vt:lpstr>Balloon XBd BT</vt:lpstr>
      <vt:lpstr>Tekton Pro</vt:lpstr>
      <vt:lpstr>Nadianne</vt:lpstr>
      <vt:lpstr>Wingdings</vt:lpstr>
      <vt:lpstr>Shogun</vt:lpstr>
      <vt:lpstr>2_Motív Office</vt:lpstr>
      <vt:lpstr>3_Motív balíka Office</vt:lpstr>
      <vt:lpstr>Motív balíka Office</vt:lpstr>
      <vt:lpstr>3_Motív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2023-04-19T12:01:18Z</dcterms:modified>
</cp:coreProperties>
</file>