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39"/>
  </p:notesMasterIdLst>
  <p:sldIdLst>
    <p:sldId id="319" r:id="rId3"/>
    <p:sldId id="371" r:id="rId4"/>
    <p:sldId id="322" r:id="rId5"/>
    <p:sldId id="340" r:id="rId6"/>
    <p:sldId id="346" r:id="rId7"/>
    <p:sldId id="354" r:id="rId8"/>
    <p:sldId id="368" r:id="rId9"/>
    <p:sldId id="348" r:id="rId10"/>
    <p:sldId id="345" r:id="rId11"/>
    <p:sldId id="347" r:id="rId12"/>
    <p:sldId id="349" r:id="rId13"/>
    <p:sldId id="350" r:id="rId14"/>
    <p:sldId id="351" r:id="rId15"/>
    <p:sldId id="352" r:id="rId16"/>
    <p:sldId id="353" r:id="rId17"/>
    <p:sldId id="366" r:id="rId18"/>
    <p:sldId id="355" r:id="rId19"/>
    <p:sldId id="343" r:id="rId20"/>
    <p:sldId id="356" r:id="rId21"/>
    <p:sldId id="357" r:id="rId22"/>
    <p:sldId id="358" r:id="rId23"/>
    <p:sldId id="342" r:id="rId24"/>
    <p:sldId id="359" r:id="rId25"/>
    <p:sldId id="360" r:id="rId26"/>
    <p:sldId id="361" r:id="rId27"/>
    <p:sldId id="362" r:id="rId28"/>
    <p:sldId id="341" r:id="rId29"/>
    <p:sldId id="363" r:id="rId30"/>
    <p:sldId id="364" r:id="rId31"/>
    <p:sldId id="365" r:id="rId32"/>
    <p:sldId id="367" r:id="rId33"/>
    <p:sldId id="344" r:id="rId34"/>
    <p:sldId id="369" r:id="rId35"/>
    <p:sldId id="370" r:id="rId36"/>
    <p:sldId id="320" r:id="rId37"/>
    <p:sldId id="372" r:id="rId38"/>
  </p:sldIdLst>
  <p:sldSz cx="11233150" cy="5292725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ssd1DUNCM5FFJVbuws8sQ" hashData="gPpvWiKiaD3raxuIBhAficfJX7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66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8" y="-1056"/>
      </p:cViewPr>
      <p:guideLst>
        <p:guide orient="horz" pos="1667"/>
        <p:guide pos="353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-209550" y="685800"/>
            <a:ext cx="72771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1644177"/>
            <a:ext cx="9548178" cy="113450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2" y="2999212"/>
            <a:ext cx="7863206" cy="135258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7341" y="3401067"/>
            <a:ext cx="9548178" cy="105119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7341" y="2243284"/>
            <a:ext cx="9548178" cy="11577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1657" y="1234971"/>
            <a:ext cx="4961308" cy="3492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10185" y="1234971"/>
            <a:ext cx="4961308" cy="3492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59" y="1184738"/>
            <a:ext cx="4963258" cy="4937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1659" y="1678481"/>
            <a:ext cx="4963258" cy="30494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06287" y="1184738"/>
            <a:ext cx="4965208" cy="4937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06287" y="1678481"/>
            <a:ext cx="4965208" cy="30494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1659" y="210730"/>
            <a:ext cx="3695629" cy="89682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91852" y="210730"/>
            <a:ext cx="6279643" cy="45171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1659" y="1107553"/>
            <a:ext cx="3695629" cy="36203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1777" y="3704907"/>
            <a:ext cx="6739890" cy="4373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1777" y="472916"/>
            <a:ext cx="6739890" cy="31756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1777" y="4142292"/>
            <a:ext cx="6739890" cy="6211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44033" y="211956"/>
            <a:ext cx="2527459" cy="451596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1659" y="211956"/>
            <a:ext cx="7395157" cy="451596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1644177"/>
            <a:ext cx="9548178" cy="113450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4" y="2999212"/>
            <a:ext cx="7863205" cy="135258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1660" y="211956"/>
            <a:ext cx="10109834" cy="882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60" y="1234971"/>
            <a:ext cx="10109834" cy="3492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1660" y="4905574"/>
            <a:ext cx="2621068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37993" y="4905574"/>
            <a:ext cx="3557164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50427" y="4905574"/>
            <a:ext cx="2621068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9000">
    <p:dissolve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1658" y="4819810"/>
            <a:ext cx="2621068" cy="36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8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603609" y="2603612"/>
            <a:ext cx="5292725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44035" y="2603612"/>
            <a:ext cx="5292725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1"/>
            <a:ext cx="11233150" cy="5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5235085"/>
            <a:ext cx="11233150" cy="5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8761" y="4520888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8763" y="4410619"/>
            <a:ext cx="677218" cy="5919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32812" y="3528496"/>
            <a:ext cx="33073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16047" y="788974"/>
            <a:ext cx="8286808" cy="325284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NATURALEZA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VIVA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187419" y="4289436"/>
            <a:ext cx="2467799" cy="7208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dissolve/>
    <p:sndAc>
      <p:stSnd loop="1">
        <p:snd r:embed="rId2" name="Forest walk 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05/08/2018</a:t>
            </a:fld>
            <a:endParaRPr lang="es-ES"/>
          </a:p>
        </p:txBody>
      </p:sp>
      <p:pic>
        <p:nvPicPr>
          <p:cNvPr id="1026" name="Picture 2" descr="C:\Users\Jose Luis\Desktop\b357c53e95f7ee3a751f9ec6a3e36b2e.jpg"/>
          <p:cNvPicPr>
            <a:picLocks noChangeAspect="1" noChangeArrowheads="1"/>
          </p:cNvPicPr>
          <p:nvPr/>
        </p:nvPicPr>
        <p:blipFill>
          <a:blip r:embed="rId2"/>
          <a:srcRect b="11463"/>
          <a:stretch>
            <a:fillRect/>
          </a:stretch>
        </p:blipFill>
        <p:spPr bwMode="auto">
          <a:xfrm>
            <a:off x="2044675" y="0"/>
            <a:ext cx="7413473" cy="550227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05/08/2018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830361" y="1003288"/>
            <a:ext cx="852372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Fax" pitchFamily="18" charset="0"/>
              </a:rPr>
              <a:t>El mundo que compartimos nos ha sido dado en confianza. Cada decisión respecto a la tierra, aire y agua que nos rodean, deberían ser tomadas con el objetivo de preservarlas de todas las generaciones que vienen.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Fax" pitchFamily="18" charset="0"/>
              </a:rPr>
              <a:t>-</a:t>
            </a:r>
            <a:r>
              <a:rPr lang="es-ES" sz="3200" b="1" dirty="0" err="1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Fax" pitchFamily="18" charset="0"/>
              </a:rPr>
              <a:t>August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Fax" pitchFamily="18" charset="0"/>
              </a:rPr>
              <a:t> A. Bush III.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Lucida Fax" pitchFamily="18" charset="0"/>
            </a:endParaRPr>
          </a:p>
        </p:txBody>
      </p:sp>
    </p:spTree>
  </p:cSld>
  <p:clrMapOvr>
    <a:masterClrMapping/>
  </p:clrMapOvr>
  <p:transition spd="med"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2" name="Picture 4" descr="302487Sunsets_and_Sunrises_____14_by_my_sho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5" descr="Matin brumeu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1233150" cy="5575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687353" y="360346"/>
            <a:ext cx="4424335" cy="73866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400" b="1" dirty="0" smtClean="0">
                <a:latin typeface="Arial Black" pitchFamily="34" charset="0"/>
              </a:rPr>
              <a:t>La peor amenaza para nuestro planeta es la creencia de que alguien lo salvará.-Robert </a:t>
            </a:r>
            <a:r>
              <a:rPr lang="es-ES" sz="1400" b="1" dirty="0" err="1" smtClean="0">
                <a:latin typeface="Arial Black" pitchFamily="34" charset="0"/>
              </a:rPr>
              <a:t>Swan</a:t>
            </a:r>
            <a:r>
              <a:rPr lang="es-ES" sz="1400" b="1" dirty="0" smtClean="0">
                <a:latin typeface="Arial Black" pitchFamily="34" charset="0"/>
              </a:rPr>
              <a:t>.</a:t>
            </a:r>
            <a:endParaRPr lang="es-ES" sz="14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sagano-bamboo-forest-grove-arashiyama-kyoto-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539917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3040" y="360346"/>
            <a:ext cx="4429156" cy="73866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400" b="1" dirty="0" smtClean="0">
                <a:latin typeface="Arial Black" pitchFamily="34" charset="0"/>
              </a:rPr>
              <a:t>Los árboles son los esfuerzos de la tierra para hablar con el cielo que escucha.-Rabindranath Tagore.</a:t>
            </a:r>
            <a:endParaRPr lang="es-ES" sz="14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1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30163" y="288908"/>
            <a:ext cx="4357718" cy="73866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400" b="1" dirty="0" smtClean="0">
                <a:latin typeface="Arial Black" pitchFamily="34" charset="0"/>
              </a:rPr>
              <a:t>Solo nosotros los humanos producimos basura que la naturaleza no puede digerir.</a:t>
            </a:r>
          </a:p>
          <a:p>
            <a:r>
              <a:rPr lang="es-ES" sz="1400" b="1" dirty="0" smtClean="0">
                <a:latin typeface="Arial Black" pitchFamily="34" charset="0"/>
              </a:rPr>
              <a:t>-Charles Moore</a:t>
            </a:r>
            <a:r>
              <a:rPr lang="es-ES" sz="1400" b="1" dirty="0" smtClean="0"/>
              <a:t>.</a:t>
            </a:r>
            <a:endParaRPr lang="es-ES" sz="1400" b="1" dirty="0"/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6" name="Picture 4" descr="Diapositiv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2779" y="0"/>
            <a:ext cx="11545929" cy="5440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73040" y="217470"/>
            <a:ext cx="4500593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400" b="1" dirty="0" smtClean="0">
                <a:latin typeface="Arial Black" pitchFamily="34" charset="0"/>
              </a:rPr>
              <a:t>El agua y la tierra, los dos fluidos esenciales de los que depende la vida, se han convertido en latas globales de basura.</a:t>
            </a:r>
          </a:p>
          <a:p>
            <a:r>
              <a:rPr lang="es-ES" sz="1400" b="1" dirty="0" smtClean="0">
                <a:latin typeface="Arial Black" pitchFamily="34" charset="0"/>
              </a:rPr>
              <a:t>-Jacques-Yves </a:t>
            </a:r>
            <a:r>
              <a:rPr lang="es-ES" sz="1400" b="1" dirty="0" err="1" smtClean="0">
                <a:latin typeface="Arial Black" pitchFamily="34" charset="0"/>
              </a:rPr>
              <a:t>Cousteau</a:t>
            </a:r>
            <a:r>
              <a:rPr lang="es-ES" sz="1400" b="1" dirty="0" smtClean="0">
                <a:latin typeface="Arial Black" pitchFamily="34" charset="0"/>
              </a:rPr>
              <a:t>.</a:t>
            </a:r>
            <a:endParaRPr lang="es-ES" sz="1400" b="1" dirty="0"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802e59f674f8a6b0ffedf90bd23f23e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3065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3039" y="431784"/>
            <a:ext cx="5214973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>
                <a:latin typeface="Arial Black" pitchFamily="34" charset="0"/>
              </a:rPr>
              <a:t>La tierra es insultada y ofrece las flores como respuesta.-Rabindranath Tagore.</a:t>
            </a:r>
            <a:endParaRPr lang="es-ES" sz="16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g_6084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33150" cy="529660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3039" y="288908"/>
            <a:ext cx="5759451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>
                <a:latin typeface="Arial Black" pitchFamily="34" charset="0"/>
              </a:rPr>
              <a:t>Mantén tu amor hacia la naturaleza, porque es la verdadera forma de entender el arte más y </a:t>
            </a:r>
            <a:r>
              <a:rPr lang="es-ES" sz="1600" b="1" dirty="0" err="1" smtClean="0">
                <a:latin typeface="Arial Black" pitchFamily="34" charset="0"/>
              </a:rPr>
              <a:t>más.-Vincent</a:t>
            </a:r>
            <a:r>
              <a:rPr lang="es-ES" sz="1600" b="1" dirty="0" smtClean="0">
                <a:latin typeface="Arial Black" pitchFamily="34" charset="0"/>
              </a:rPr>
              <a:t> Van </a:t>
            </a:r>
            <a:r>
              <a:rPr lang="es-ES" sz="1600" b="1" dirty="0" err="1" smtClean="0">
                <a:latin typeface="Arial Black" pitchFamily="34" charset="0"/>
              </a:rPr>
              <a:t>Gogh</a:t>
            </a:r>
            <a:r>
              <a:rPr lang="es-ES" sz="1600" b="1" dirty="0" smtClean="0">
                <a:latin typeface="Arial Black" pitchFamily="34" charset="0"/>
              </a:rPr>
              <a:t>. </a:t>
            </a:r>
            <a:endParaRPr lang="es-ES" sz="16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cropped-dscf90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5304"/>
            <a:ext cx="11580556" cy="545802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1602" y="288908"/>
            <a:ext cx="5214974" cy="73866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400" dirty="0" smtClean="0">
                <a:latin typeface="Arial Black" pitchFamily="34" charset="0"/>
              </a:rPr>
              <a:t>La tierra es donde todos nos encontramos, donde todos tenemos un interés mutuo, es lo único que compartimos.-Lady </a:t>
            </a:r>
            <a:r>
              <a:rPr lang="es-ES" sz="1400" dirty="0" err="1" smtClean="0">
                <a:latin typeface="Arial Black" pitchFamily="34" charset="0"/>
              </a:rPr>
              <a:t>Bird</a:t>
            </a:r>
            <a:r>
              <a:rPr lang="es-ES" sz="1400" dirty="0" smtClean="0">
                <a:latin typeface="Arial Black" pitchFamily="34" charset="0"/>
              </a:rPr>
              <a:t> Johnson</a:t>
            </a:r>
            <a:endParaRPr lang="es-ES" sz="1400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6" name="Picture 4" descr="302487Sunsets_and_Sunrises_____14_by_my_sho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0082" y="-294041"/>
            <a:ext cx="11941073" cy="5880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58725" y="0"/>
            <a:ext cx="5616575" cy="58477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sz="1600" b="1" dirty="0" smtClean="0">
                <a:latin typeface="Arial Black" pitchFamily="34" charset="0"/>
              </a:rPr>
              <a:t>En la naturaleza las cosas están mucho más separadas que las </a:t>
            </a:r>
            <a:r>
              <a:rPr lang="es-ES" sz="1600" b="1" dirty="0" err="1" smtClean="0">
                <a:latin typeface="Arial Black" pitchFamily="34" charset="0"/>
              </a:rPr>
              <a:t>almas.-Georg</a:t>
            </a:r>
            <a:r>
              <a:rPr lang="es-ES" sz="1600" b="1" dirty="0" smtClean="0">
                <a:latin typeface="Arial Black" pitchFamily="34" charset="0"/>
              </a:rPr>
              <a:t> </a:t>
            </a:r>
            <a:r>
              <a:rPr lang="es-ES" sz="1600" b="1" dirty="0" err="1" smtClean="0">
                <a:latin typeface="Arial Black" pitchFamily="34" charset="0"/>
              </a:rPr>
              <a:t>Simmel</a:t>
            </a:r>
            <a:r>
              <a:rPr lang="es-ES" sz="1600" b="1" dirty="0" smtClean="0">
                <a:latin typeface="Arial Black" pitchFamily="34" charset="0"/>
              </a:rPr>
              <a:t>.</a:t>
            </a:r>
            <a:endParaRPr lang="es-ES" sz="16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20" name="Picture 4" descr="Edenpics-com_005-037-Nature-Coucher-de-soleil-entre-deux-arbres-et-le-lac-Leman-en-arriere-plan--Suiss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01602" y="574660"/>
            <a:ext cx="342902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Arial Black" pitchFamily="34" charset="0"/>
              </a:rPr>
              <a:t>Permite que la naturaleza te enseñe la quietud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3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30163" y="288908"/>
            <a:ext cx="3643337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/>
              <a:t>Solo la naturaleza hace grandes obras sin esperar recompensa alguna.</a:t>
            </a:r>
            <a:endParaRPr lang="es-ES" sz="1600" b="1" dirty="0"/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1602" y="431784"/>
            <a:ext cx="2714644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/>
              <a:t>Salvaje no es quien vive en la naturaleza, salvaje es quien la destruye.</a:t>
            </a:r>
            <a:endParaRPr lang="es-ES" sz="1600" b="1" dirty="0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73039" y="431784"/>
            <a:ext cx="600079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La naturaleza no es un lujo, sino una necesidad del espíritu humano, tan vital como el agua o el buen pan.-Edward </a:t>
            </a:r>
            <a:r>
              <a:rPr lang="es-ES" dirty="0" err="1" smtClean="0"/>
              <a:t>Abbey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1602" y="431784"/>
            <a:ext cx="3786214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/>
              <a:t>La puesta del sol es mi color favorito, y el arcoíris el </a:t>
            </a:r>
            <a:r>
              <a:rPr lang="es-ES" sz="1600" b="1" dirty="0" err="1" smtClean="0"/>
              <a:t>segundo.-Mattie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Stepanek</a:t>
            </a:r>
            <a:endParaRPr lang="es-ES" sz="1600" b="1" dirty="0"/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3576"/>
            <a:ext cx="11233150" cy="5446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44477" y="288908"/>
            <a:ext cx="3929090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/>
              <a:t>En la historia como en la naturaleza, la podredumbre es el laboratorio de la vida.-</a:t>
            </a:r>
          </a:p>
          <a:p>
            <a:r>
              <a:rPr lang="es-ES" sz="1600" b="1" dirty="0" smtClean="0"/>
              <a:t>Karl Marx.</a:t>
            </a:r>
            <a:endParaRPr lang="es-ES" sz="1600" b="1" dirty="0"/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10 Kongou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411656"/>
            <a:ext cx="11824061" cy="652769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4478" y="0"/>
            <a:ext cx="3714776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/>
              <a:t>Todo el arte no es más que la imitación de la naturaleza.-Séneca.</a:t>
            </a:r>
            <a:endParaRPr lang="es-ES" sz="1600" b="1" dirty="0"/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30163" y="288908"/>
            <a:ext cx="561657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dirty="0" smtClean="0"/>
              <a:t>Qué extraño es que la naturaleza, aunque no toca la puerta, tampoco es una intrusa-Emily </a:t>
            </a:r>
            <a:r>
              <a:rPr lang="es-ES" dirty="0" err="1" smtClean="0"/>
              <a:t>Dickinson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30163" y="288908"/>
            <a:ext cx="561657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dirty="0" smtClean="0"/>
              <a:t>Si quieres conocer lo divino, siente el viento en tu cara y el calor del sol en tus manos.-Buda.</a:t>
            </a:r>
            <a:endParaRPr lang="es-ES" dirty="0"/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9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1602" y="288908"/>
            <a:ext cx="371477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Que tu búsqueda por la naturaleza te conduzca hacia a ti mismo.</a:t>
            </a:r>
            <a:endParaRPr lang="es-ES" b="1" dirty="0"/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gaves-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55787" y="0"/>
            <a:ext cx="14041438" cy="52927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8725" y="288908"/>
            <a:ext cx="2875595" cy="615553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1600" b="1" dirty="0" smtClean="0"/>
              <a:t>Los colores son las sonrisas de </a:t>
            </a:r>
          </a:p>
          <a:p>
            <a:r>
              <a:rPr lang="es-ES" sz="1600" b="1" dirty="0" smtClean="0"/>
              <a:t>la </a:t>
            </a:r>
            <a:r>
              <a:rPr lang="es-ES" sz="1600" b="1" dirty="0" err="1" smtClean="0"/>
              <a:t>naturaleza.-Leigh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Hunt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30163" y="503222"/>
            <a:ext cx="5616575" cy="58477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sz="1600" b="1" dirty="0" smtClean="0"/>
              <a:t>La naturaleza es una casa embrujada, pero el arte es una casa que trata de ser embrujada.-Emily </a:t>
            </a:r>
            <a:r>
              <a:rPr lang="es-ES" sz="1600" b="1" dirty="0" err="1" smtClean="0"/>
              <a:t>Dickinson</a:t>
            </a:r>
            <a:endParaRPr lang="es-ES" sz="1600" b="1" dirty="0"/>
          </a:p>
        </p:txBody>
      </p:sp>
    </p:spTree>
  </p:cSld>
  <p:clrMapOvr>
    <a:masterClrMapping/>
  </p:clrMapOvr>
  <p:transition spd="med" advTm="1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3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73039" y="360346"/>
            <a:ext cx="5616575" cy="58477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sz="1600" b="1" dirty="0" smtClean="0"/>
              <a:t>Las rosas silvestres son las más bellas, y la naturaleza un mejor jardinero que el </a:t>
            </a:r>
            <a:r>
              <a:rPr lang="es-ES" sz="1600" b="1" dirty="0" err="1" smtClean="0"/>
              <a:t>arte.-Louisa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May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Alcott</a:t>
            </a:r>
            <a:r>
              <a:rPr lang="es-ES" sz="1600" b="1" dirty="0" smtClean="0"/>
              <a:t>.</a:t>
            </a:r>
            <a:endParaRPr lang="es-ES" sz="1600" b="1" dirty="0"/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7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58725" y="288908"/>
            <a:ext cx="5857916" cy="73866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400" b="1" dirty="0" smtClean="0"/>
              <a:t>Cuando haces algo noble y hermoso y nadie lo nota, no estés triste. Para el sol cada mañana es un hermoso espectáculo y aun la mayoría de la audiencia duerme.-John </a:t>
            </a:r>
            <a:r>
              <a:rPr lang="es-ES" sz="1400" b="1" dirty="0" err="1" smtClean="0"/>
              <a:t>Lenon</a:t>
            </a:r>
            <a:r>
              <a:rPr lang="es-ES" sz="1400" b="1" dirty="0" smtClean="0"/>
              <a:t>.</a:t>
            </a:r>
            <a:endParaRPr lang="es-ES" sz="1400" b="1" dirty="0"/>
          </a:p>
        </p:txBody>
      </p:sp>
    </p:spTree>
  </p:cSld>
  <p:clrMapOvr>
    <a:masterClrMapping/>
  </p:clrMapOvr>
  <p:transition spd="med" advTm="19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73039" y="360346"/>
            <a:ext cx="5616575" cy="58477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sz="1600" b="1" dirty="0" smtClean="0"/>
              <a:t>La mariposa no cuenta los meses sino los momentos, y tiene tiempo suficiente.-Rabindranath Tagore.</a:t>
            </a:r>
            <a:endParaRPr lang="es-ES" sz="1600" b="1" dirty="0"/>
          </a:p>
        </p:txBody>
      </p:sp>
    </p:spTree>
  </p:cSld>
  <p:clrMapOvr>
    <a:masterClrMapping/>
  </p:clrMapOvr>
  <p:transition spd="med" advTm="19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tumblr_mit145j9z41rfk87q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8802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1601" y="360346"/>
            <a:ext cx="5616575" cy="58477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sz="1600" dirty="0" smtClean="0">
                <a:latin typeface="Arial Rounded MT Bold" pitchFamily="34" charset="0"/>
              </a:rPr>
              <a:t>El hombre ha hecho de la tierra un infierno para los animales.-Arthur Schopenhauer.</a:t>
            </a:r>
            <a:endParaRPr lang="es-ES" sz="1600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1601" y="431784"/>
            <a:ext cx="347409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Ir al bosque es ir a casa.-John Muir.</a:t>
            </a:r>
            <a:endParaRPr lang="es-ES" dirty="0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6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1601" y="574660"/>
            <a:ext cx="4879989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/>
              <a:t>El verde es el primer color del mundo y de donde se alza su encanto.-Pedro Calderón de la Barca.</a:t>
            </a:r>
            <a:endParaRPr lang="es-ES" sz="1600" b="1" dirty="0"/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7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01601" y="431784"/>
            <a:ext cx="5308617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Arial Black" pitchFamily="34" charset="0"/>
              </a:rPr>
              <a:t>La naturaleza siempre lleva los colores del espíritu.-Ralph </a:t>
            </a:r>
            <a:r>
              <a:rPr lang="es-ES" sz="1400" b="1" dirty="0" smtClean="0">
                <a:latin typeface="Arial Black" pitchFamily="34" charset="0"/>
              </a:rPr>
              <a:t>Waldo</a:t>
            </a:r>
            <a:r>
              <a:rPr lang="es-ES" b="1" dirty="0" smtClean="0">
                <a:latin typeface="Arial Black" pitchFamily="34" charset="0"/>
              </a:rPr>
              <a:t> Emerson</a:t>
            </a:r>
            <a:endParaRPr lang="es-ES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1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58725" y="431784"/>
            <a:ext cx="5616575" cy="83099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sz="1600" b="1" dirty="0" smtClean="0"/>
              <a:t>En la naturaleza, nada y todo es perfecto. Los arboles pueden estar contorsionados, doblados de maneras raras, y aun así son hermosos.-Alice Walker.</a:t>
            </a:r>
            <a:endParaRPr lang="es-ES" sz="1600" b="1" dirty="0"/>
          </a:p>
        </p:txBody>
      </p:sp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Gotas-Lluvia-6701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877156" cy="52927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0164" y="503222"/>
            <a:ext cx="4714907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/>
              <a:t>Lo mejor que podemos hacer cuando está lloviendo es dejar que llueva.-Henry </a:t>
            </a:r>
            <a:r>
              <a:rPr lang="es-ES" sz="1600" b="1" dirty="0" err="1" smtClean="0"/>
              <a:t>Wadsworth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Longfellow</a:t>
            </a:r>
            <a:r>
              <a:rPr lang="es-ES" sz="1600" b="1" dirty="0" smtClean="0"/>
              <a:t>.</a:t>
            </a:r>
            <a:endParaRPr lang="es-ES" sz="16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1601" y="288908"/>
            <a:ext cx="5616575" cy="861774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dirty="0" smtClean="0"/>
              <a:t>E</a:t>
            </a:r>
            <a:r>
              <a:rPr lang="es-ES" sz="1600" b="1" dirty="0" smtClean="0"/>
              <a:t>l regalo más precioso de la naturaleza es que nos da el placer de mirar alrededor y tratar de comprender lo que vemos.-Albert Einstein.</a:t>
            </a:r>
            <a:endParaRPr lang="es-ES" sz="1600" b="1" dirty="0"/>
          </a:p>
        </p:txBody>
      </p:sp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335"/>
            <a:ext cx="11233150" cy="5276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1602" y="503222"/>
            <a:ext cx="4643470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b="1" dirty="0" smtClean="0"/>
              <a:t>Sobre cada montaña hay un camino, aunque no pueda ser visto desde el </a:t>
            </a:r>
            <a:r>
              <a:rPr lang="es-ES" sz="1600" b="1" dirty="0" err="1" smtClean="0"/>
              <a:t>valle.-Theodore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Roethke</a:t>
            </a:r>
            <a:r>
              <a:rPr lang="es-ES" sz="1600" b="1" dirty="0" smtClean="0"/>
              <a:t>.</a:t>
            </a:r>
            <a:endParaRPr lang="es-ES" sz="1600" b="1" dirty="0"/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"/>
            <a:ext cx="11233150" cy="529272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603608" y="2603617"/>
            <a:ext cx="5292725" cy="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44036" y="2603617"/>
            <a:ext cx="5292725" cy="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1"/>
            <a:ext cx="11233150" cy="5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5235088"/>
            <a:ext cx="11233150" cy="5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5174" y="4479237"/>
            <a:ext cx="655122" cy="52828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491874" y="3638755"/>
            <a:ext cx="3307321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89800" y="385912"/>
            <a:ext cx="4912939" cy="330706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42263" y="3"/>
            <a:ext cx="4297440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05 de agosto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20:19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30295" y="4289436"/>
            <a:ext cx="2467799" cy="7208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34969"/>
            <a:ext cx="11233150" cy="17642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411393"/>
            <a:ext cx="11233150" cy="388133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849" y="1"/>
            <a:ext cx="5991013" cy="120556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70202"/>
            <a:ext cx="112331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4144" y="3646100"/>
            <a:ext cx="327633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7109" y="3234443"/>
            <a:ext cx="2901897" cy="18230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61308" y="3763715"/>
            <a:ext cx="1497753" cy="76450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93514"/>
            <a:ext cx="655267" cy="41165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705172"/>
            <a:ext cx="655267" cy="41165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116827"/>
            <a:ext cx="655267" cy="41165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528484"/>
            <a:ext cx="655267" cy="4116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theme1.xml><?xml version="1.0" encoding="utf-8"?>
<a:theme xmlns:a="http://schemas.openxmlformats.org/drawingml/2006/main" name="NATURALEZA VIV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NATURALEZA VIVA</Template>
  <TotalTime>10</TotalTime>
  <Words>682</Words>
  <Application>Microsoft PowerPoint</Application>
  <PresentationFormat>Personalizado</PresentationFormat>
  <Paragraphs>51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NATURALEZA VIVA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3</cp:revision>
  <dcterms:created xsi:type="dcterms:W3CDTF">2018-08-05T18:10:14Z</dcterms:created>
  <dcterms:modified xsi:type="dcterms:W3CDTF">2018-08-05T18:21:09Z</dcterms:modified>
</cp:coreProperties>
</file>