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YIG+YyBd9+a25UgxuUn/g==" hashData="oWYciAKj+IkB/FVeVrfk7FP4Ts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>
      <p:cViewPr varScale="1">
        <p:scale>
          <a:sx n="36" d="100"/>
          <a:sy n="36" d="100"/>
        </p:scale>
        <p:origin x="-78" y="-16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7234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83345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39822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17900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38510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70817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7318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61296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51641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47256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99312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7D846-1526-41B2-B5B6-436850958CB1}" type="datetimeFigureOut">
              <a:rPr lang="es-CO" smtClean="0"/>
              <a:pPr/>
              <a:t>17/07/2016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25CD97-0F55-444E-90E0-4520FC2E46C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24494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2386" y="132112"/>
            <a:ext cx="11714017" cy="6858594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0" y="0"/>
            <a:ext cx="382385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809615" y="-297"/>
            <a:ext cx="382385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91191" y="-1"/>
            <a:ext cx="12000809" cy="41563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191190" y="6442066"/>
            <a:ext cx="12000809" cy="41563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Rectángulo 9"/>
          <p:cNvSpPr/>
          <p:nvPr/>
        </p:nvSpPr>
        <p:spPr>
          <a:xfrm>
            <a:off x="2198019" y="1228248"/>
            <a:ext cx="798714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/>
              <a:t>Naturaleza del Guaviare (Colombia)</a:t>
            </a:r>
          </a:p>
          <a:p>
            <a:pPr algn="ctr"/>
            <a:r>
              <a:rPr lang="es-CO" sz="2000" i="1" dirty="0" smtClean="0"/>
              <a:t>Segregado </a:t>
            </a:r>
            <a:r>
              <a:rPr lang="es-CO" sz="2000" i="1" dirty="0"/>
              <a:t>de territorio del Vaupés, fue creada la Comisaría Especial del Guaviare, y hoy departamento, de acuerdo con la promulgación de la Constitución Política de 1991, que dispuso que las intendencias y comisarías fueran departamentos.</a:t>
            </a:r>
          </a:p>
          <a:p>
            <a:pPr algn="ctr"/>
            <a:r>
              <a:rPr lang="es-CO" sz="2000" i="1" dirty="0" smtClean="0"/>
              <a:t>El </a:t>
            </a:r>
            <a:r>
              <a:rPr lang="es-CO" sz="2000" i="1" dirty="0"/>
              <a:t>nuevo departamento limita por el norte con los departamentos de Vichada y Meta: al oriente con los departamentos de Guainía y Vaupés; al sur con los departamentos de Vaupés y Caquetá y al occidente con los departamentos de Caquetá y Meta, abarcando una superficie de 41.325 </a:t>
            </a:r>
            <a:r>
              <a:rPr lang="es-CO" sz="2000" i="1" dirty="0" smtClean="0"/>
              <a:t>km². Los </a:t>
            </a:r>
            <a:r>
              <a:rPr lang="es-CO" sz="2000" i="1" dirty="0"/>
              <a:t>suelos son bastante arenosos con algunas ondulaciones que forman la Serranía de La </a:t>
            </a:r>
            <a:r>
              <a:rPr lang="es-CO" sz="2000" i="1" dirty="0" err="1"/>
              <a:t>Lindosa</a:t>
            </a:r>
            <a:r>
              <a:rPr lang="es-CO" sz="2000" i="1" dirty="0"/>
              <a:t>. Bosques y sabanas predominan en su vegetación regada por numerosos ríos; las vegas del Guaviare, Caño Grande y </a:t>
            </a:r>
            <a:r>
              <a:rPr lang="es-CO" sz="2000" i="1" dirty="0" err="1"/>
              <a:t>Unilla</a:t>
            </a:r>
            <a:r>
              <a:rPr lang="es-CO" sz="2000" i="1" dirty="0"/>
              <a:t> son las mejores.</a:t>
            </a:r>
          </a:p>
          <a:p>
            <a:pPr algn="ctr"/>
            <a:r>
              <a:rPr lang="es-CO" sz="2000" i="1" dirty="0" smtClean="0"/>
              <a:t>Las </a:t>
            </a:r>
            <a:r>
              <a:rPr lang="es-CO" sz="2000" i="1" dirty="0"/>
              <a:t>tierras del alto Guaviare son transicionales entre la Orinoquia y la </a:t>
            </a:r>
            <a:r>
              <a:rPr lang="es-CO" sz="2000" i="1" dirty="0" smtClean="0"/>
              <a:t>selva</a:t>
            </a:r>
            <a:endParaRPr lang="es-CO" sz="2000" i="1" dirty="0"/>
          </a:p>
        </p:txBody>
      </p:sp>
      <p:sp>
        <p:nvSpPr>
          <p:cNvPr id="12" name="CuadroTexto 11"/>
          <p:cNvSpPr txBox="1"/>
          <p:nvPr/>
        </p:nvSpPr>
        <p:spPr>
          <a:xfrm>
            <a:off x="9797935" y="5761565"/>
            <a:ext cx="2011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Mi amigo el camino</a:t>
            </a:r>
          </a:p>
          <a:p>
            <a:pPr algn="ctr"/>
            <a:r>
              <a:rPr lang="es-CO" sz="1000" b="1" i="1" dirty="0" smtClean="0"/>
              <a:t>Arpa Instrumental-Juan Escorcha</a:t>
            </a:r>
            <a:endParaRPr lang="es-CO" sz="1000" b="1" i="1" dirty="0"/>
          </a:p>
        </p:txBody>
      </p:sp>
      <p:pic>
        <p:nvPicPr>
          <p:cNvPr id="13" name="Mi_Amigo_el_Camino_-_Arpa_Llanera_Instrumental_Jua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4771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370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242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836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54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007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277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858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528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930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434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582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131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063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4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220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89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531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309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19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333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692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301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625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294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4938"/>
            <a:ext cx="12192000" cy="6833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000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418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823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55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400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634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837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566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747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132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149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127" y="0"/>
            <a:ext cx="121088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907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593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flipH="1">
            <a:off x="4085245" y="6488668"/>
            <a:ext cx="4021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San José del Guaviare, Ciudad de piedra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316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flipH="1">
            <a:off x="4085245" y="6488668"/>
            <a:ext cx="4021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San José del Guaviare, Ciudad de piedra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981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flipH="1">
            <a:off x="4085245" y="6488668"/>
            <a:ext cx="4021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San José del Guaviare, Ciudad de piedra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911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14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520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52973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860126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91019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330352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763570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42162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831509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403060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111801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473546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352582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0"/>
            <a:ext cx="4655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11726487" y="0"/>
            <a:ext cx="465513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288541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539489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203686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598701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609531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199074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747961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813253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945953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772789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239227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129770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435661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761043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241424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954561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806060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891127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919984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208</Words>
  <Application>Microsoft Office PowerPoint</Application>
  <PresentationFormat>Personalizado</PresentationFormat>
  <Paragraphs>13</Paragraphs>
  <Slides>75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2016-07-16T21:38:05Z</dcterms:created>
  <dcterms:modified xsi:type="dcterms:W3CDTF">2016-07-16T23:47:29Z</dcterms:modified>
</cp:coreProperties>
</file>