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  <p:sldId id="338" r:id="rId81"/>
    <p:sldId id="339" r:id="rId82"/>
    <p:sldId id="340" r:id="rId83"/>
    <p:sldId id="341" r:id="rId84"/>
    <p:sldId id="343" r:id="rId8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90470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66420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32187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4399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9606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8606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239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833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55622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01112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4439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B7D9F-BF00-42C7-8A2E-F8140C6A6212}" type="datetimeFigureOut">
              <a:rPr lang="es-CO" smtClean="0"/>
              <a:t>09/02/2017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C9319-EB65-4173-BB84-C9224D9AA38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20920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815883" y="1582340"/>
            <a:ext cx="656023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rgbClr val="000000"/>
                </a:solidFill>
                <a:latin typeface="Arial" panose="020B0604020202020204" pitchFamily="34" charset="0"/>
              </a:rPr>
              <a:t>Rusia es el mayor país del mundo, ocupa más de una novena parte de la Tierra y se extiende a través de la mayor parte del norte de Eurasia, por lo que alberga una gran variedad de paisajes y climas. Sus espacios naturales son inmensamente variados: desde pequeños y tranquilos lagos en el oeste de la parte occidental, hasta el lago más profundo del globo, el </a:t>
            </a:r>
            <a:r>
              <a:rPr lang="es-CO" i="1" dirty="0" err="1">
                <a:solidFill>
                  <a:srgbClr val="000000"/>
                </a:solidFill>
                <a:latin typeface="Arial" panose="020B0604020202020204" pitchFamily="34" charset="0"/>
              </a:rPr>
              <a:t>Baikal</a:t>
            </a:r>
            <a:r>
              <a:rPr lang="es-CO" i="1" dirty="0">
                <a:solidFill>
                  <a:srgbClr val="000000"/>
                </a:solidFill>
                <a:latin typeface="Arial" panose="020B0604020202020204" pitchFamily="34" charset="0"/>
              </a:rPr>
              <a:t>; desde la antigua taiga siberiana, hasta las delicadas flores de los prados alpinos del Cáucaso; desde los silenciosos montes Urales, hasta los inquietos volcanes de Kamchatka. Los legendarios ríos rusos llevan sus aguas a los mares que delimitan la línea de la costa del país, una de las más extensas del mundo. Cada una de las grandes regiones de Rusia posee sus peculiaridades.</a:t>
            </a:r>
            <a:endParaRPr lang="es-CO" i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9495691" y="5880571"/>
            <a:ext cx="22648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Música;: </a:t>
            </a:r>
            <a:r>
              <a:rPr lang="es-CO" sz="1000" b="1" i="1" dirty="0" err="1" smtClean="0"/>
              <a:t>Natalí</a:t>
            </a:r>
            <a:r>
              <a:rPr lang="es-CO" sz="1000" b="1" i="1" dirty="0" smtClean="0"/>
              <a:t>-Hermanos Arriagada   </a:t>
            </a:r>
            <a:endParaRPr lang="es-CO" sz="1000" b="1" i="1" dirty="0"/>
          </a:p>
        </p:txBody>
      </p:sp>
      <p:pic>
        <p:nvPicPr>
          <p:cNvPr id="5" name="NATALI_HERMANOS_ARRIAGAD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41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13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1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3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69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9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8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5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3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17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96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9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0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69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0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5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46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57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1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6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1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0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5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8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61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22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1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67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6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2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51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80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1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4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60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1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9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3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6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39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06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7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46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9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4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4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8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0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53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2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89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4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2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41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89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7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03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97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44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4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17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61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5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5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24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59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2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55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13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9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43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26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0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0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18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8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98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7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94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8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171</Words>
  <Application>Microsoft Office PowerPoint</Application>
  <PresentationFormat>Panorámica</PresentationFormat>
  <Paragraphs>6</Paragraphs>
  <Slides>84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84</vt:i4>
      </vt:variant>
    </vt:vector>
  </HeadingPairs>
  <TitlesOfParts>
    <vt:vector size="89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21</cp:revision>
  <dcterms:created xsi:type="dcterms:W3CDTF">2017-01-08T19:34:11Z</dcterms:created>
  <dcterms:modified xsi:type="dcterms:W3CDTF">2017-02-09T19:52:47Z</dcterms:modified>
</cp:coreProperties>
</file>