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 id="2147483672" r:id="rId3"/>
  </p:sldMasterIdLst>
  <p:sldIdLst>
    <p:sldId id="257" r:id="rId4"/>
    <p:sldId id="480" r:id="rId5"/>
    <p:sldId id="481" r:id="rId6"/>
    <p:sldId id="483" r:id="rId7"/>
    <p:sldId id="519" r:id="rId8"/>
    <p:sldId id="564" r:id="rId9"/>
    <p:sldId id="567" r:id="rId10"/>
    <p:sldId id="561" r:id="rId11"/>
    <p:sldId id="562" r:id="rId12"/>
    <p:sldId id="568" r:id="rId13"/>
    <p:sldId id="591" r:id="rId14"/>
    <p:sldId id="571" r:id="rId15"/>
    <p:sldId id="563" r:id="rId16"/>
    <p:sldId id="569" r:id="rId17"/>
    <p:sldId id="566" r:id="rId18"/>
    <p:sldId id="592" r:id="rId19"/>
    <p:sldId id="593" r:id="rId20"/>
    <p:sldId id="575" r:id="rId21"/>
    <p:sldId id="594" r:id="rId22"/>
    <p:sldId id="605" r:id="rId23"/>
    <p:sldId id="576" r:id="rId24"/>
    <p:sldId id="578" r:id="rId25"/>
    <p:sldId id="573" r:id="rId26"/>
    <p:sldId id="574" r:id="rId27"/>
    <p:sldId id="577" r:id="rId28"/>
    <p:sldId id="604" r:id="rId29"/>
    <p:sldId id="579" r:id="rId30"/>
    <p:sldId id="580" r:id="rId31"/>
    <p:sldId id="581" r:id="rId32"/>
    <p:sldId id="582" r:id="rId33"/>
    <p:sldId id="583" r:id="rId34"/>
    <p:sldId id="595" r:id="rId35"/>
    <p:sldId id="596" r:id="rId36"/>
    <p:sldId id="598" r:id="rId37"/>
    <p:sldId id="599" r:id="rId38"/>
    <p:sldId id="600" r:id="rId39"/>
    <p:sldId id="601" r:id="rId40"/>
    <p:sldId id="602" r:id="rId41"/>
    <p:sldId id="603" r:id="rId42"/>
    <p:sldId id="606" r:id="rId43"/>
    <p:sldId id="479" r:id="rId44"/>
    <p:sldId id="268" r:id="rId45"/>
  </p:sldIdLst>
  <p:sldSz cx="12192000" cy="6858000"/>
  <p:notesSz cx="6858000" cy="9144000"/>
  <p:embeddedFontLst>
    <p:embeddedFont>
      <p:font typeface="Arabia CE" pitchFamily="2" charset="0"/>
      <p:regular r:id="rId46"/>
    </p:embeddedFont>
    <p:embeddedFont>
      <p:font typeface="Artistik CE" panose="040F0704080607010103" pitchFamily="82" charset="0"/>
      <p:regular r:id="rId47"/>
    </p:embeddedFont>
    <p:embeddedFont>
      <p:font typeface="BalloPEEExtBol" pitchFamily="2" charset="0"/>
      <p:regular r:id="rId48"/>
    </p:embeddedFont>
    <p:embeddedFont>
      <p:font typeface="Brooklyn CE" pitchFamily="2" charset="0"/>
      <p:italic r:id="rId49"/>
    </p:embeddedFont>
    <p:embeddedFont>
      <p:font typeface="Calibri" panose="020F0502020204030204" pitchFamily="34" charset="0"/>
      <p:regular r:id="rId50"/>
      <p:bold r:id="rId51"/>
      <p:italic r:id="rId52"/>
      <p:boldItalic r:id="rId53"/>
    </p:embeddedFont>
    <p:embeddedFont>
      <p:font typeface="Calibri Light" panose="020F0302020204030204" pitchFamily="34" charset="0"/>
      <p:regular r:id="rId54"/>
      <p:italic r:id="rId55"/>
    </p:embeddedFont>
    <p:embeddedFont>
      <p:font typeface="Corbel" panose="020B0503020204020204" pitchFamily="34" charset="0"/>
      <p:regular r:id="rId56"/>
      <p:bold r:id="rId57"/>
      <p:italic r:id="rId58"/>
      <p:boldItalic r:id="rId59"/>
    </p:embeddedFont>
    <p:embeddedFont>
      <p:font typeface="EucrosiaUPC" panose="02020603050405020304" pitchFamily="18" charset="-34"/>
      <p:regular r:id="rId60"/>
      <p:bold r:id="rId61"/>
      <p:italic r:id="rId62"/>
      <p:boldItalic r:id="rId63"/>
    </p:embeddedFont>
    <p:embeddedFont>
      <p:font typeface="Kristen ITC" panose="03050502040202030202" pitchFamily="66" charset="0"/>
      <p:regular r:id="rId64"/>
    </p:embeddedFont>
    <p:embeddedFont>
      <p:font typeface="Merlin CE" pitchFamily="2" charset="0"/>
      <p:regular r:id="rId65"/>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wI2eod1cj/CbuHsV6hOg==" hashData="alJPDtLMIFOvcxDFZJC9WbFWPrIV+kllT71UjhaxkrcWBO7fPbvXdDlgxMmUBs6dO+6kr2V372eEmQg7U5HQw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219" autoAdjust="0"/>
    <p:restoredTop sz="94660"/>
  </p:normalViewPr>
  <p:slideViewPr>
    <p:cSldViewPr snapToGrid="0">
      <p:cViewPr varScale="1">
        <p:scale>
          <a:sx n="101" d="100"/>
          <a:sy n="101" d="100"/>
        </p:scale>
        <p:origin x="114" y="354"/>
      </p:cViewPr>
      <p:guideLst>
        <p:guide orient="horz" pos="2160"/>
        <p:guide pos="384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font" Target="fonts/font10.fntdata"/><Relationship Id="rId63" Type="http://schemas.openxmlformats.org/officeDocument/2006/relationships/font" Target="fonts/font18.fntdata"/><Relationship Id="rId68"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font" Target="fonts/font8.fntdata"/><Relationship Id="rId58" Type="http://schemas.openxmlformats.org/officeDocument/2006/relationships/font" Target="fonts/font13.fntdata"/><Relationship Id="rId66"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4.fntdata"/><Relationship Id="rId57" Type="http://schemas.openxmlformats.org/officeDocument/2006/relationships/font" Target="fonts/font12.fntdata"/><Relationship Id="rId61" Type="http://schemas.openxmlformats.org/officeDocument/2006/relationships/font" Target="fonts/font16.fntdata"/><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7.fntdata"/><Relationship Id="rId60" Type="http://schemas.openxmlformats.org/officeDocument/2006/relationships/font" Target="fonts/font15.fntdata"/><Relationship Id="rId65" Type="http://schemas.openxmlformats.org/officeDocument/2006/relationships/font" Target="fonts/font20.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font" Target="fonts/font3.fntdata"/><Relationship Id="rId56" Type="http://schemas.openxmlformats.org/officeDocument/2006/relationships/font" Target="fonts/font11.fntdata"/><Relationship Id="rId64" Type="http://schemas.openxmlformats.org/officeDocument/2006/relationships/font" Target="fonts/font19.fntdata"/><Relationship Id="rId69"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font" Target="fonts/font6.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1.fntdata"/><Relationship Id="rId59" Type="http://schemas.openxmlformats.org/officeDocument/2006/relationships/font" Target="fonts/font14.fntdata"/><Relationship Id="rId67"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font" Target="fonts/font9.fntdata"/><Relationship Id="rId62" Type="http://schemas.openxmlformats.org/officeDocument/2006/relationships/font" Target="fonts/font17.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9878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42372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505856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20333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948196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7587782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581239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88795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1175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952105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0276174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4001" y="1122363"/>
            <a:ext cx="9144000" cy="2387600"/>
          </a:xfrm>
        </p:spPr>
        <p:txBody>
          <a:bodyPr anchor="b"/>
          <a:lstStyle>
            <a:lvl1pPr algn="ctr">
              <a:defRPr sz="5999"/>
            </a:lvl1pPr>
          </a:lstStyle>
          <a:p>
            <a:r>
              <a:rPr lang="sk-SK"/>
              <a:t>Kliknutím upravte štýl predlohy nadpisu</a:t>
            </a:r>
            <a:endParaRPr lang="en-US" dirty="0"/>
          </a:p>
        </p:txBody>
      </p:sp>
      <p:sp>
        <p:nvSpPr>
          <p:cNvPr id="3" name="Subtitle 2"/>
          <p:cNvSpPr>
            <a:spLocks noGrp="1"/>
          </p:cNvSpPr>
          <p:nvPr>
            <p:ph type="subTitle" idx="1"/>
          </p:nvPr>
        </p:nvSpPr>
        <p:spPr>
          <a:xfrm>
            <a:off x="1524001" y="3602038"/>
            <a:ext cx="9144000" cy="1655762"/>
          </a:xfrm>
        </p:spPr>
        <p:txBody>
          <a:bodyPr/>
          <a:lstStyle>
            <a:lvl1pPr marL="0" indent="0" algn="ctr">
              <a:buNone/>
              <a:defRPr sz="2400"/>
            </a:lvl1pPr>
            <a:lvl2pPr marL="457151" indent="0" algn="ctr">
              <a:buNone/>
              <a:defRPr sz="1999"/>
            </a:lvl2pPr>
            <a:lvl3pPr marL="914302" indent="0" algn="ctr">
              <a:buNone/>
              <a:defRPr sz="1800"/>
            </a:lvl3pPr>
            <a:lvl4pPr marL="1371454" indent="0" algn="ctr">
              <a:buNone/>
              <a:defRPr sz="1600"/>
            </a:lvl4pPr>
            <a:lvl5pPr marL="1828605" indent="0" algn="ctr">
              <a:buNone/>
              <a:defRPr sz="1600"/>
            </a:lvl5pPr>
            <a:lvl6pPr marL="2285756" indent="0" algn="ctr">
              <a:buNone/>
              <a:defRPr sz="1600"/>
            </a:lvl6pPr>
            <a:lvl7pPr marL="2742907" indent="0" algn="ctr">
              <a:buNone/>
              <a:defRPr sz="1600"/>
            </a:lvl7pPr>
            <a:lvl8pPr marL="3200059" indent="0" algn="ctr">
              <a:buNone/>
              <a:defRPr sz="1600"/>
            </a:lvl8pPr>
            <a:lvl9pPr marL="3657210" indent="0" algn="ctr">
              <a:buNone/>
              <a:defRPr sz="16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0969850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8480424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9"/>
            <a:ext cx="10515600" cy="2852737"/>
          </a:xfrm>
        </p:spPr>
        <p:txBody>
          <a:bodyPr anchor="b"/>
          <a:lstStyle>
            <a:lvl1pPr>
              <a:defRPr sz="5999"/>
            </a:lvl1pPr>
          </a:lstStyle>
          <a:p>
            <a:r>
              <a:rPr lang="sk-SK"/>
              <a:t>Kliknutím upravte štýl predlohy nadpisu</a:t>
            </a:r>
            <a:endParaRPr lang="en-US" dirty="0"/>
          </a:p>
        </p:txBody>
      </p:sp>
      <p:sp>
        <p:nvSpPr>
          <p:cNvPr id="3" name="Text Placeholder 2"/>
          <p:cNvSpPr>
            <a:spLocks noGrp="1"/>
          </p:cNvSpPr>
          <p:nvPr>
            <p:ph type="body" idx="1"/>
          </p:nvPr>
        </p:nvSpPr>
        <p:spPr>
          <a:xfrm>
            <a:off x="831850" y="4589464"/>
            <a:ext cx="10515600" cy="1500187"/>
          </a:xfrm>
        </p:spPr>
        <p:txBody>
          <a:bodyPr/>
          <a:lstStyle>
            <a:lvl1pPr marL="0" indent="0">
              <a:buNone/>
              <a:defRPr sz="2400">
                <a:solidFill>
                  <a:schemeClr val="tx1">
                    <a:tint val="75000"/>
                  </a:schemeClr>
                </a:solidFill>
              </a:defRPr>
            </a:lvl1pPr>
            <a:lvl2pPr marL="457151" indent="0">
              <a:buNone/>
              <a:defRPr sz="1999">
                <a:solidFill>
                  <a:schemeClr val="tx1">
                    <a:tint val="75000"/>
                  </a:schemeClr>
                </a:solidFill>
              </a:defRPr>
            </a:lvl2pPr>
            <a:lvl3pPr marL="914302" indent="0">
              <a:buNone/>
              <a:defRPr sz="1800">
                <a:solidFill>
                  <a:schemeClr val="tx1">
                    <a:tint val="75000"/>
                  </a:schemeClr>
                </a:solidFill>
              </a:defRPr>
            </a:lvl3pPr>
            <a:lvl4pPr marL="1371454" indent="0">
              <a:buNone/>
              <a:defRPr sz="1600">
                <a:solidFill>
                  <a:schemeClr val="tx1">
                    <a:tint val="75000"/>
                  </a:schemeClr>
                </a:solidFill>
              </a:defRPr>
            </a:lvl4pPr>
            <a:lvl5pPr marL="1828605" indent="0">
              <a:buNone/>
              <a:defRPr sz="1600">
                <a:solidFill>
                  <a:schemeClr val="tx1">
                    <a:tint val="75000"/>
                  </a:schemeClr>
                </a:solidFill>
              </a:defRPr>
            </a:lvl5pPr>
            <a:lvl6pPr marL="2285756" indent="0">
              <a:buNone/>
              <a:defRPr sz="1600">
                <a:solidFill>
                  <a:schemeClr val="tx1">
                    <a:tint val="75000"/>
                  </a:schemeClr>
                </a:solidFill>
              </a:defRPr>
            </a:lvl6pPr>
            <a:lvl7pPr marL="2742907" indent="0">
              <a:buNone/>
              <a:defRPr sz="1600">
                <a:solidFill>
                  <a:schemeClr val="tx1">
                    <a:tint val="75000"/>
                  </a:schemeClr>
                </a:solidFill>
              </a:defRPr>
            </a:lvl7pPr>
            <a:lvl8pPr marL="3200059" indent="0">
              <a:buNone/>
              <a:defRPr sz="1600">
                <a:solidFill>
                  <a:schemeClr val="tx1">
                    <a:tint val="75000"/>
                  </a:schemeClr>
                </a:solidFill>
              </a:defRPr>
            </a:lvl8pPr>
            <a:lvl9pPr marL="3657210" indent="0">
              <a:buNone/>
              <a:defRPr sz="16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2325748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7537450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6"/>
            <a:ext cx="10515600" cy="1325563"/>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9789" y="1681164"/>
            <a:ext cx="5157787" cy="823912"/>
          </a:xfrm>
        </p:spPr>
        <p:txBody>
          <a:bodyPr anchor="b"/>
          <a:lstStyle>
            <a:lvl1pPr marL="0" indent="0">
              <a:buNone/>
              <a:defRPr sz="2400" b="1"/>
            </a:lvl1pPr>
            <a:lvl2pPr marL="457151" indent="0">
              <a:buNone/>
              <a:defRPr sz="1999" b="1"/>
            </a:lvl2pPr>
            <a:lvl3pPr marL="914302" indent="0">
              <a:buNone/>
              <a:defRPr sz="1800" b="1"/>
            </a:lvl3pPr>
            <a:lvl4pPr marL="1371454" indent="0">
              <a:buNone/>
              <a:defRPr sz="1600" b="1"/>
            </a:lvl4pPr>
            <a:lvl5pPr marL="1828605" indent="0">
              <a:buNone/>
              <a:defRPr sz="1600" b="1"/>
            </a:lvl5pPr>
            <a:lvl6pPr marL="2285756" indent="0">
              <a:buNone/>
              <a:defRPr sz="1600" b="1"/>
            </a:lvl6pPr>
            <a:lvl7pPr marL="2742907" indent="0">
              <a:buNone/>
              <a:defRPr sz="1600" b="1"/>
            </a:lvl7pPr>
            <a:lvl8pPr marL="3200059" indent="0">
              <a:buNone/>
              <a:defRPr sz="1600" b="1"/>
            </a:lvl8pPr>
            <a:lvl9pPr marL="3657210" indent="0">
              <a:buNone/>
              <a:defRPr sz="1600" b="1"/>
            </a:lvl9pPr>
          </a:lstStyle>
          <a:p>
            <a:pPr lvl="0"/>
            <a:r>
              <a:rPr lang="sk-SK"/>
              <a:t>Kliknite sem a upravte štýly predlohy textu</a:t>
            </a:r>
          </a:p>
        </p:txBody>
      </p:sp>
      <p:sp>
        <p:nvSpPr>
          <p:cNvPr id="4" name="Content Placeholder 3"/>
          <p:cNvSpPr>
            <a:spLocks noGrp="1"/>
          </p:cNvSpPr>
          <p:nvPr>
            <p:ph sz="half" idx="2"/>
          </p:nvPr>
        </p:nvSpPr>
        <p:spPr>
          <a:xfrm>
            <a:off x="839789" y="2505076"/>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72201" y="1681164"/>
            <a:ext cx="5183188" cy="823912"/>
          </a:xfrm>
        </p:spPr>
        <p:txBody>
          <a:bodyPr anchor="b"/>
          <a:lstStyle>
            <a:lvl1pPr marL="0" indent="0">
              <a:buNone/>
              <a:defRPr sz="2400" b="1"/>
            </a:lvl1pPr>
            <a:lvl2pPr marL="457151" indent="0">
              <a:buNone/>
              <a:defRPr sz="1999" b="1"/>
            </a:lvl2pPr>
            <a:lvl3pPr marL="914302" indent="0">
              <a:buNone/>
              <a:defRPr sz="1800" b="1"/>
            </a:lvl3pPr>
            <a:lvl4pPr marL="1371454" indent="0">
              <a:buNone/>
              <a:defRPr sz="1600" b="1"/>
            </a:lvl4pPr>
            <a:lvl5pPr marL="1828605" indent="0">
              <a:buNone/>
              <a:defRPr sz="1600" b="1"/>
            </a:lvl5pPr>
            <a:lvl6pPr marL="2285756" indent="0">
              <a:buNone/>
              <a:defRPr sz="1600" b="1"/>
            </a:lvl6pPr>
            <a:lvl7pPr marL="2742907" indent="0">
              <a:buNone/>
              <a:defRPr sz="1600" b="1"/>
            </a:lvl7pPr>
            <a:lvl8pPr marL="3200059" indent="0">
              <a:buNone/>
              <a:defRPr sz="1600" b="1"/>
            </a:lvl8pPr>
            <a:lvl9pPr marL="3657210" indent="0">
              <a:buNone/>
              <a:defRPr sz="1600" b="1"/>
            </a:lvl9pPr>
          </a:lstStyle>
          <a:p>
            <a:pPr lvl="0"/>
            <a:r>
              <a:rPr lang="sk-SK"/>
              <a:t>Kliknite sem a upravte štýly predlohy textu</a:t>
            </a:r>
          </a:p>
        </p:txBody>
      </p:sp>
      <p:sp>
        <p:nvSpPr>
          <p:cNvPr id="6" name="Content Placeholder 5"/>
          <p:cNvSpPr>
            <a:spLocks noGrp="1"/>
          </p:cNvSpPr>
          <p:nvPr>
            <p:ph sz="quarter" idx="4"/>
          </p:nvPr>
        </p:nvSpPr>
        <p:spPr>
          <a:xfrm>
            <a:off x="6172201" y="2505076"/>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37D2B237-F00F-4862-9069-ABD888C85C1C}" type="datetimeFigureOut">
              <a:rPr lang="sk-SK" smtClean="0"/>
              <a:t>13. 10. 2020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1048761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37D2B237-F00F-4862-9069-ABD888C85C1C}" type="datetimeFigureOut">
              <a:rPr lang="sk-SK" smtClean="0"/>
              <a:t>13. 10. 2020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6592023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D2B237-F00F-4862-9069-ABD888C85C1C}" type="datetimeFigureOut">
              <a:rPr lang="sk-SK" smtClean="0"/>
              <a:t>13. 10. 2020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7340387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199"/>
            </a:lvl1pPr>
          </a:lstStyle>
          <a:p>
            <a:r>
              <a:rPr lang="sk-SK"/>
              <a:t>Kliknutím upravte štýl predlohy nadpisu</a:t>
            </a:r>
            <a:endParaRPr lang="en-US" dirty="0"/>
          </a:p>
        </p:txBody>
      </p:sp>
      <p:sp>
        <p:nvSpPr>
          <p:cNvPr id="3" name="Content Placeholder 2"/>
          <p:cNvSpPr>
            <a:spLocks noGrp="1"/>
          </p:cNvSpPr>
          <p:nvPr>
            <p:ph idx="1"/>
          </p:nvPr>
        </p:nvSpPr>
        <p:spPr>
          <a:xfrm>
            <a:off x="5183188" y="987426"/>
            <a:ext cx="6172200" cy="4873625"/>
          </a:xfrm>
        </p:spPr>
        <p:txBody>
          <a:bodyPr/>
          <a:lstStyle>
            <a:lvl1pPr>
              <a:defRPr sz="3199"/>
            </a:lvl1pPr>
            <a:lvl2pPr>
              <a:defRPr sz="2800"/>
            </a:lvl2pPr>
            <a:lvl3pPr>
              <a:defRPr sz="2400"/>
            </a:lvl3pPr>
            <a:lvl4pPr>
              <a:defRPr sz="1999"/>
            </a:lvl4pPr>
            <a:lvl5pPr>
              <a:defRPr sz="1999"/>
            </a:lvl5pPr>
            <a:lvl6pPr>
              <a:defRPr sz="1999"/>
            </a:lvl6pPr>
            <a:lvl7pPr>
              <a:defRPr sz="1999"/>
            </a:lvl7pPr>
            <a:lvl8pPr>
              <a:defRPr sz="1999"/>
            </a:lvl8pPr>
            <a:lvl9pPr>
              <a:defRPr sz="1999"/>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9789" y="2057401"/>
            <a:ext cx="3932237" cy="3811588"/>
          </a:xfrm>
        </p:spPr>
        <p:txBody>
          <a:bodyPr/>
          <a:lstStyle>
            <a:lvl1pPr marL="0" indent="0">
              <a:buNone/>
              <a:defRPr sz="1600"/>
            </a:lvl1pPr>
            <a:lvl2pPr marL="457151" indent="0">
              <a:buNone/>
              <a:defRPr sz="1400"/>
            </a:lvl2pPr>
            <a:lvl3pPr marL="914302" indent="0">
              <a:buNone/>
              <a:defRPr sz="1200"/>
            </a:lvl3pPr>
            <a:lvl4pPr marL="1371454" indent="0">
              <a:buNone/>
              <a:defRPr sz="1000"/>
            </a:lvl4pPr>
            <a:lvl5pPr marL="1828605" indent="0">
              <a:buNone/>
              <a:defRPr sz="1000"/>
            </a:lvl5pPr>
            <a:lvl6pPr marL="2285756" indent="0">
              <a:buNone/>
              <a:defRPr sz="1000"/>
            </a:lvl6pPr>
            <a:lvl7pPr marL="2742907" indent="0">
              <a:buNone/>
              <a:defRPr sz="1000"/>
            </a:lvl7pPr>
            <a:lvl8pPr marL="3200059" indent="0">
              <a:buNone/>
              <a:defRPr sz="1000"/>
            </a:lvl8pPr>
            <a:lvl9pPr marL="3657210"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1584105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199"/>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83188" y="987426"/>
            <a:ext cx="6172200" cy="4873625"/>
          </a:xfrm>
        </p:spPr>
        <p:txBody>
          <a:bodyPr anchor="t"/>
          <a:lstStyle>
            <a:lvl1pPr marL="0" indent="0">
              <a:buNone/>
              <a:defRPr sz="3199"/>
            </a:lvl1pPr>
            <a:lvl2pPr marL="457151" indent="0">
              <a:buNone/>
              <a:defRPr sz="2800"/>
            </a:lvl2pPr>
            <a:lvl3pPr marL="914302" indent="0">
              <a:buNone/>
              <a:defRPr sz="2400"/>
            </a:lvl3pPr>
            <a:lvl4pPr marL="1371454" indent="0">
              <a:buNone/>
              <a:defRPr sz="1999"/>
            </a:lvl4pPr>
            <a:lvl5pPr marL="1828605" indent="0">
              <a:buNone/>
              <a:defRPr sz="1999"/>
            </a:lvl5pPr>
            <a:lvl6pPr marL="2285756" indent="0">
              <a:buNone/>
              <a:defRPr sz="1999"/>
            </a:lvl6pPr>
            <a:lvl7pPr marL="2742907" indent="0">
              <a:buNone/>
              <a:defRPr sz="1999"/>
            </a:lvl7pPr>
            <a:lvl8pPr marL="3200059" indent="0">
              <a:buNone/>
              <a:defRPr sz="1999"/>
            </a:lvl8pPr>
            <a:lvl9pPr marL="3657210" indent="0">
              <a:buNone/>
              <a:defRPr sz="1999"/>
            </a:lvl9pPr>
          </a:lstStyle>
          <a:p>
            <a:r>
              <a:rPr lang="sk-SK"/>
              <a:t>Kliknutím na ikonu pridáte obrázok</a:t>
            </a:r>
            <a:endParaRPr lang="en-US" dirty="0"/>
          </a:p>
        </p:txBody>
      </p:sp>
      <p:sp>
        <p:nvSpPr>
          <p:cNvPr id="4" name="Text Placeholder 3"/>
          <p:cNvSpPr>
            <a:spLocks noGrp="1"/>
          </p:cNvSpPr>
          <p:nvPr>
            <p:ph type="body" sz="half" idx="2"/>
          </p:nvPr>
        </p:nvSpPr>
        <p:spPr>
          <a:xfrm>
            <a:off x="839789" y="2057401"/>
            <a:ext cx="3932237" cy="3811588"/>
          </a:xfrm>
        </p:spPr>
        <p:txBody>
          <a:bodyPr/>
          <a:lstStyle>
            <a:lvl1pPr marL="0" indent="0">
              <a:buNone/>
              <a:defRPr sz="1600"/>
            </a:lvl1pPr>
            <a:lvl2pPr marL="457151" indent="0">
              <a:buNone/>
              <a:defRPr sz="1400"/>
            </a:lvl2pPr>
            <a:lvl3pPr marL="914302" indent="0">
              <a:buNone/>
              <a:defRPr sz="1200"/>
            </a:lvl3pPr>
            <a:lvl4pPr marL="1371454" indent="0">
              <a:buNone/>
              <a:defRPr sz="1000"/>
            </a:lvl4pPr>
            <a:lvl5pPr marL="1828605" indent="0">
              <a:buNone/>
              <a:defRPr sz="1000"/>
            </a:lvl5pPr>
            <a:lvl6pPr marL="2285756" indent="0">
              <a:buNone/>
              <a:defRPr sz="1000"/>
            </a:lvl6pPr>
            <a:lvl7pPr marL="2742907" indent="0">
              <a:buNone/>
              <a:defRPr sz="1000"/>
            </a:lvl7pPr>
            <a:lvl8pPr marL="3200059" indent="0">
              <a:buNone/>
              <a:defRPr sz="1000"/>
            </a:lvl8pPr>
            <a:lvl9pPr marL="3657210"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996318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3666245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6"/>
            <a:ext cx="2628900" cy="581183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8200" y="365126"/>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5311457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13. 10. 2020</a:t>
            </a:fld>
            <a:endParaRPr lang="es-ES" altLang="sk-SK"/>
          </a:p>
        </p:txBody>
      </p:sp>
    </p:spTree>
    <p:extLst>
      <p:ext uri="{BB962C8B-B14F-4D97-AF65-F5344CB8AC3E}">
        <p14:creationId xmlns:p14="http://schemas.microsoft.com/office/powerpoint/2010/main" val="9878677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13. 10. 2020</a:t>
            </a:fld>
            <a:endParaRPr lang="es-ES" altLang="sk-SK"/>
          </a:p>
        </p:txBody>
      </p:sp>
    </p:spTree>
    <p:extLst>
      <p:ext uri="{BB962C8B-B14F-4D97-AF65-F5344CB8AC3E}">
        <p14:creationId xmlns:p14="http://schemas.microsoft.com/office/powerpoint/2010/main" val="35984401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13. 10. 2020</a:t>
            </a:fld>
            <a:endParaRPr lang="es-ES" altLang="sk-SK"/>
          </a:p>
        </p:txBody>
      </p:sp>
    </p:spTree>
    <p:extLst>
      <p:ext uri="{BB962C8B-B14F-4D97-AF65-F5344CB8AC3E}">
        <p14:creationId xmlns:p14="http://schemas.microsoft.com/office/powerpoint/2010/main" val="42874074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13. 10. 2020</a:t>
            </a:fld>
            <a:endParaRPr lang="es-ES" altLang="sk-SK"/>
          </a:p>
        </p:txBody>
      </p:sp>
    </p:spTree>
    <p:extLst>
      <p:ext uri="{BB962C8B-B14F-4D97-AF65-F5344CB8AC3E}">
        <p14:creationId xmlns:p14="http://schemas.microsoft.com/office/powerpoint/2010/main" val="28952222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13. 10. 2020</a:t>
            </a:fld>
            <a:endParaRPr lang="es-ES" altLang="sk-SK"/>
          </a:p>
        </p:txBody>
      </p:sp>
    </p:spTree>
    <p:extLst>
      <p:ext uri="{BB962C8B-B14F-4D97-AF65-F5344CB8AC3E}">
        <p14:creationId xmlns:p14="http://schemas.microsoft.com/office/powerpoint/2010/main" val="14560298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13. 10. 2020</a:t>
            </a:fld>
            <a:endParaRPr lang="es-ES" altLang="sk-SK"/>
          </a:p>
        </p:txBody>
      </p:sp>
    </p:spTree>
    <p:extLst>
      <p:ext uri="{BB962C8B-B14F-4D97-AF65-F5344CB8AC3E}">
        <p14:creationId xmlns:p14="http://schemas.microsoft.com/office/powerpoint/2010/main" val="6814742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13. 10. 2020</a:t>
            </a:fld>
            <a:endParaRPr lang="es-ES" altLang="sk-SK"/>
          </a:p>
        </p:txBody>
      </p:sp>
    </p:spTree>
    <p:extLst>
      <p:ext uri="{BB962C8B-B14F-4D97-AF65-F5344CB8AC3E}">
        <p14:creationId xmlns:p14="http://schemas.microsoft.com/office/powerpoint/2010/main" val="64939614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13. 10. 2020</a:t>
            </a:fld>
            <a:endParaRPr lang="es-ES" altLang="sk-SK"/>
          </a:p>
        </p:txBody>
      </p:sp>
    </p:spTree>
    <p:extLst>
      <p:ext uri="{BB962C8B-B14F-4D97-AF65-F5344CB8AC3E}">
        <p14:creationId xmlns:p14="http://schemas.microsoft.com/office/powerpoint/2010/main" val="1147756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13. 10. 2020</a:t>
            </a:fld>
            <a:endParaRPr lang="es-ES" altLang="sk-SK"/>
          </a:p>
        </p:txBody>
      </p:sp>
    </p:spTree>
    <p:extLst>
      <p:ext uri="{BB962C8B-B14F-4D97-AF65-F5344CB8AC3E}">
        <p14:creationId xmlns:p14="http://schemas.microsoft.com/office/powerpoint/2010/main" val="360617896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13. 10. 2020</a:t>
            </a:fld>
            <a:endParaRPr lang="es-ES" altLang="sk-SK"/>
          </a:p>
        </p:txBody>
      </p:sp>
    </p:spTree>
    <p:extLst>
      <p:ext uri="{BB962C8B-B14F-4D97-AF65-F5344CB8AC3E}">
        <p14:creationId xmlns:p14="http://schemas.microsoft.com/office/powerpoint/2010/main" val="37278284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13. 10. 2020</a:t>
            </a:fld>
            <a:endParaRPr lang="es-ES" altLang="sk-SK"/>
          </a:p>
        </p:txBody>
      </p:sp>
    </p:spTree>
    <p:extLst>
      <p:ext uri="{BB962C8B-B14F-4D97-AF65-F5344CB8AC3E}">
        <p14:creationId xmlns:p14="http://schemas.microsoft.com/office/powerpoint/2010/main" val="16289064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B3219F-1421-47EF-AFA7-A06FA1E7081D}" type="slidenum">
              <a:rPr lang="sk-SK" smtClean="0"/>
              <a:t>‹#›</a:t>
            </a:fld>
            <a:endParaRPr lang="sk-SK"/>
          </a:p>
        </p:txBody>
      </p:sp>
    </p:spTree>
    <p:extLst>
      <p:ext uri="{BB962C8B-B14F-4D97-AF65-F5344CB8AC3E}">
        <p14:creationId xmlns:p14="http://schemas.microsoft.com/office/powerpoint/2010/main" val="19230763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D2B237-F00F-4862-9069-ABD888C85C1C}" type="datetimeFigureOut">
              <a:rPr lang="sk-SK" smtClean="0"/>
              <a:t>13. 10. 2020</a:t>
            </a:fld>
            <a:endParaRPr lang="sk-SK"/>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6D36E8-1B50-4171-AD6E-16669238FF26}" type="slidenum">
              <a:rPr lang="sk-SK" smtClean="0"/>
              <a:t>‹#›</a:t>
            </a:fld>
            <a:endParaRPr lang="sk-SK"/>
          </a:p>
        </p:txBody>
      </p:sp>
    </p:spTree>
    <p:extLst>
      <p:ext uri="{BB962C8B-B14F-4D97-AF65-F5344CB8AC3E}">
        <p14:creationId xmlns:p14="http://schemas.microsoft.com/office/powerpoint/2010/main" val="32156366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302" rtl="0" eaLnBrk="1" latinLnBrk="0" hangingPunct="1">
        <a:lnSpc>
          <a:spcPct val="90000"/>
        </a:lnSpc>
        <a:spcBef>
          <a:spcPct val="0"/>
        </a:spcBef>
        <a:buNone/>
        <a:defRPr sz="4399" kern="1200">
          <a:solidFill>
            <a:schemeClr val="tx1"/>
          </a:solidFill>
          <a:latin typeface="+mj-lt"/>
          <a:ea typeface="+mj-ea"/>
          <a:cs typeface="+mj-cs"/>
        </a:defRPr>
      </a:lvl1pPr>
    </p:titleStyle>
    <p:bodyStyle>
      <a:lvl1pPr marL="228575" indent="-228575" algn="l" defTabSz="914302"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26" indent="-228575" algn="l" defTabSz="914302"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78" indent="-228575" algn="l" defTabSz="914302" rtl="0" eaLnBrk="1" latinLnBrk="0" hangingPunct="1">
        <a:lnSpc>
          <a:spcPct val="90000"/>
        </a:lnSpc>
        <a:spcBef>
          <a:spcPts val="500"/>
        </a:spcBef>
        <a:buFont typeface="Arial" panose="020B0604020202020204" pitchFamily="34" charset="0"/>
        <a:buChar char="•"/>
        <a:defRPr sz="1999" kern="1200">
          <a:solidFill>
            <a:schemeClr val="tx1"/>
          </a:solidFill>
          <a:latin typeface="+mn-lt"/>
          <a:ea typeface="+mn-ea"/>
          <a:cs typeface="+mn-cs"/>
        </a:defRPr>
      </a:lvl3pPr>
      <a:lvl4pPr marL="1600029"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180"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31"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83"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34"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85"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02" rtl="0" eaLnBrk="1" latinLnBrk="0" hangingPunct="1">
        <a:defRPr sz="1800" kern="1200">
          <a:solidFill>
            <a:schemeClr val="tx1"/>
          </a:solidFill>
          <a:latin typeface="+mn-lt"/>
          <a:ea typeface="+mn-ea"/>
          <a:cs typeface="+mn-cs"/>
        </a:defRPr>
      </a:lvl1pPr>
      <a:lvl2pPr marL="457151" algn="l" defTabSz="914302" rtl="0" eaLnBrk="1" latinLnBrk="0" hangingPunct="1">
        <a:defRPr sz="1800" kern="1200">
          <a:solidFill>
            <a:schemeClr val="tx1"/>
          </a:solidFill>
          <a:latin typeface="+mn-lt"/>
          <a:ea typeface="+mn-ea"/>
          <a:cs typeface="+mn-cs"/>
        </a:defRPr>
      </a:lvl2pPr>
      <a:lvl3pPr marL="914302" algn="l" defTabSz="914302" rtl="0" eaLnBrk="1" latinLnBrk="0" hangingPunct="1">
        <a:defRPr sz="1800" kern="1200">
          <a:solidFill>
            <a:schemeClr val="tx1"/>
          </a:solidFill>
          <a:latin typeface="+mn-lt"/>
          <a:ea typeface="+mn-ea"/>
          <a:cs typeface="+mn-cs"/>
        </a:defRPr>
      </a:lvl3pPr>
      <a:lvl4pPr marL="1371454" algn="l" defTabSz="914302" rtl="0" eaLnBrk="1" latinLnBrk="0" hangingPunct="1">
        <a:defRPr sz="1800" kern="1200">
          <a:solidFill>
            <a:schemeClr val="tx1"/>
          </a:solidFill>
          <a:latin typeface="+mn-lt"/>
          <a:ea typeface="+mn-ea"/>
          <a:cs typeface="+mn-cs"/>
        </a:defRPr>
      </a:lvl4pPr>
      <a:lvl5pPr marL="1828605" algn="l" defTabSz="914302" rtl="0" eaLnBrk="1" latinLnBrk="0" hangingPunct="1">
        <a:defRPr sz="1800" kern="1200">
          <a:solidFill>
            <a:schemeClr val="tx1"/>
          </a:solidFill>
          <a:latin typeface="+mn-lt"/>
          <a:ea typeface="+mn-ea"/>
          <a:cs typeface="+mn-cs"/>
        </a:defRPr>
      </a:lvl5pPr>
      <a:lvl6pPr marL="2285756" algn="l" defTabSz="914302" rtl="0" eaLnBrk="1" latinLnBrk="0" hangingPunct="1">
        <a:defRPr sz="1800" kern="1200">
          <a:solidFill>
            <a:schemeClr val="tx1"/>
          </a:solidFill>
          <a:latin typeface="+mn-lt"/>
          <a:ea typeface="+mn-ea"/>
          <a:cs typeface="+mn-cs"/>
        </a:defRPr>
      </a:lvl6pPr>
      <a:lvl7pPr marL="2742907" algn="l" defTabSz="914302" rtl="0" eaLnBrk="1" latinLnBrk="0" hangingPunct="1">
        <a:defRPr sz="1800" kern="1200">
          <a:solidFill>
            <a:schemeClr val="tx1"/>
          </a:solidFill>
          <a:latin typeface="+mn-lt"/>
          <a:ea typeface="+mn-ea"/>
          <a:cs typeface="+mn-cs"/>
        </a:defRPr>
      </a:lvl7pPr>
      <a:lvl8pPr marL="3200059" algn="l" defTabSz="914302" rtl="0" eaLnBrk="1" latinLnBrk="0" hangingPunct="1">
        <a:defRPr sz="1800" kern="1200">
          <a:solidFill>
            <a:schemeClr val="tx1"/>
          </a:solidFill>
          <a:latin typeface="+mn-lt"/>
          <a:ea typeface="+mn-ea"/>
          <a:cs typeface="+mn-cs"/>
        </a:defRPr>
      </a:lvl8pPr>
      <a:lvl9pPr marL="3657210" algn="l" defTabSz="914302"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13. 10. 2020</a:t>
            </a:fld>
            <a:endParaRPr lang="es-ES" altLang="sk-SK"/>
          </a:p>
        </p:txBody>
      </p:sp>
    </p:spTree>
    <p:extLst>
      <p:ext uri="{BB962C8B-B14F-4D97-AF65-F5344CB8AC3E}">
        <p14:creationId xmlns:p14="http://schemas.microsoft.com/office/powerpoint/2010/main" val="200265979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png"/><Relationship Id="rId7" Type="http://schemas.openxmlformats.org/officeDocument/2006/relationships/image" Target="../media/image9.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 Id="rId9"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0.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2.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3.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5.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6.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7.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8.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9.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0.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2.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image" Target="../media/image2.png"/><Relationship Id="rId2" Type="http://schemas.openxmlformats.org/officeDocument/2006/relationships/image" Target="../media/image53.png"/><Relationship Id="rId1" Type="http://schemas.openxmlformats.org/officeDocument/2006/relationships/slideLayout" Target="../slideLayouts/slideLayout12.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42.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r 2">
            <a:extLst>
              <a:ext uri="{FF2B5EF4-FFF2-40B4-BE49-F238E27FC236}">
                <a16:creationId xmlns:a16="http://schemas.microsoft.com/office/drawing/2014/main" id="{1F3D29BC-0636-46A2-8EF3-A85B07B5D2D8}"/>
              </a:ext>
            </a:extLst>
          </p:cNvPr>
          <p:cNvSpPr txBox="1"/>
          <p:nvPr/>
        </p:nvSpPr>
        <p:spPr>
          <a:xfrm>
            <a:off x="8277209" y="5570022"/>
            <a:ext cx="3160827" cy="972254"/>
          </a:xfrm>
          <a:prstGeom prst="rect">
            <a:avLst/>
          </a:prstGeom>
          <a:noFill/>
        </p:spPr>
        <p:txBody>
          <a:bodyPr wrap="square" rtlCol="0">
            <a:spAutoFit/>
            <a:scene3d>
              <a:camera prst="orthographicFront"/>
              <a:lightRig rig="threePt" dir="t"/>
            </a:scene3d>
            <a:sp3d prstMaterial="matte"/>
          </a:bodyPr>
          <a:lstStyle/>
          <a:p>
            <a:pPr algn="r" defTabSz="408462"/>
            <a:r>
              <a:rPr lang="sk-SK" sz="3216" b="1">
                <a:ln w="3175">
                  <a:solidFill>
                    <a:prstClr val="black"/>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Ivan Hudec</a:t>
            </a:r>
          </a:p>
          <a:p>
            <a:pPr algn="r" defTabSz="408462"/>
            <a:r>
              <a:rPr lang="sk-SK" sz="2502" b="1">
                <a:ln w="3175">
                  <a:solidFill>
                    <a:prstClr val="black"/>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Slovakia</a:t>
            </a:r>
          </a:p>
        </p:txBody>
      </p:sp>
      <p:sp>
        <p:nvSpPr>
          <p:cNvPr id="15" name="Autor 1">
            <a:extLst>
              <a:ext uri="{FF2B5EF4-FFF2-40B4-BE49-F238E27FC236}">
                <a16:creationId xmlns:a16="http://schemas.microsoft.com/office/drawing/2014/main" id="{8CD6857F-7FCB-4402-A4BF-4247EB741B55}"/>
              </a:ext>
            </a:extLst>
          </p:cNvPr>
          <p:cNvSpPr txBox="1"/>
          <p:nvPr/>
        </p:nvSpPr>
        <p:spPr>
          <a:xfrm>
            <a:off x="753964" y="5570022"/>
            <a:ext cx="3566027" cy="1077218"/>
          </a:xfrm>
          <a:prstGeom prst="rect">
            <a:avLst/>
          </a:prstGeom>
          <a:noFill/>
        </p:spPr>
        <p:txBody>
          <a:bodyPr wrap="square" rtlCol="0">
            <a:spAutoFit/>
            <a:scene3d>
              <a:camera prst="orthographicFront"/>
              <a:lightRig rig="threePt" dir="t"/>
            </a:scene3d>
            <a:sp3d prstMaterial="matte"/>
          </a:bodyPr>
          <a:lstStyle/>
          <a:p>
            <a:pPr defTabSz="457200"/>
            <a:r>
              <a:rPr lang="sk-SK" sz="3600" b="1">
                <a:ln w="3175">
                  <a:solidFill>
                    <a:prstClr val="black"/>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Dušan Sekerka Ing.</a:t>
            </a:r>
          </a:p>
          <a:p>
            <a:pPr defTabSz="457200"/>
            <a:r>
              <a:rPr lang="sk-SK" sz="2800" b="1">
                <a:ln w="3175">
                  <a:solidFill>
                    <a:prstClr val="black"/>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Slovakia</a:t>
            </a:r>
          </a:p>
        </p:txBody>
      </p:sp>
      <p:pic>
        <p:nvPicPr>
          <p:cNvPr id="3" name="Rám">
            <a:extLst>
              <a:ext uri="{FF2B5EF4-FFF2-40B4-BE49-F238E27FC236}">
                <a16:creationId xmlns:a16="http://schemas.microsoft.com/office/drawing/2014/main" id="{88993784-2A58-4627-B08E-8979C73675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Číslo">
            <a:extLst>
              <a:ext uri="{FF2B5EF4-FFF2-40B4-BE49-F238E27FC236}">
                <a16:creationId xmlns:a16="http://schemas.microsoft.com/office/drawing/2014/main" id="{4263AEC4-7CE8-4A44-9170-019CC59EDE09}"/>
              </a:ext>
            </a:extLst>
          </p:cNvPr>
          <p:cNvSpPr/>
          <p:nvPr/>
        </p:nvSpPr>
        <p:spPr>
          <a:xfrm>
            <a:off x="10595869" y="483190"/>
            <a:ext cx="978811" cy="539502"/>
          </a:xfrm>
          <a:prstGeom prst="roundRect">
            <a:avLst/>
          </a:prstGeom>
          <a:solidFill>
            <a:srgbClr val="DCA741"/>
          </a:solidFill>
          <a:ln w="38100" cap="flat" cmpd="sng" algn="ctr">
            <a:solidFill>
              <a:srgbClr val="6E4A2A"/>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square" lIns="96491" tIns="96491" rIns="96491" bIns="128655" numCol="1" spcCol="0" rtlCol="0" fromWordArt="0" anchor="ctr" anchorCtr="0" forceAA="0" compatLnSpc="1">
            <a:prstTxWarp prst="textNoShape">
              <a:avLst/>
            </a:prstTxWarp>
            <a:noAutofit/>
          </a:bodyPr>
          <a:lstStyle/>
          <a:p>
            <a:pPr marL="0" marR="0" lvl="0" indent="0" algn="ctr" defTabSz="408462" eaLnBrk="1" fontAlgn="auto" latinLnBrk="0" hangingPunct="1">
              <a:lnSpc>
                <a:spcPct val="100000"/>
              </a:lnSpc>
              <a:spcBef>
                <a:spcPts val="0"/>
              </a:spcBef>
              <a:spcAft>
                <a:spcPts val="0"/>
              </a:spcAft>
              <a:buClrTx/>
              <a:buSzTx/>
              <a:buFontTx/>
              <a:buNone/>
              <a:tabLst/>
              <a:defRPr/>
            </a:pPr>
            <a:r>
              <a:rPr kumimoji="0" lang="sk-SK" sz="3574" b="1" i="0" u="none" strike="noStrike" kern="0" cap="none" spc="0" normalizeH="0" baseline="0" noProof="0">
                <a:ln w="22225">
                  <a:solidFill>
                    <a:srgbClr val="ED7D31">
                      <a:lumMod val="50000"/>
                    </a:srgbClr>
                  </a:solidFill>
                  <a:prstDash val="solid"/>
                </a:ln>
                <a:solidFill>
                  <a:srgbClr val="FDF893"/>
                </a:solidFill>
                <a:effectLst/>
                <a:uLnTx/>
                <a:uFillTx/>
                <a:latin typeface="BalloPEEExtBol" pitchFamily="2" charset="0"/>
                <a:ea typeface="+mn-ea"/>
                <a:cs typeface="+mn-cs"/>
              </a:rPr>
              <a:t>06</a:t>
            </a:r>
          </a:p>
        </p:txBody>
      </p:sp>
      <p:sp>
        <p:nvSpPr>
          <p:cNvPr id="5" name="SLO">
            <a:extLst>
              <a:ext uri="{FF2B5EF4-FFF2-40B4-BE49-F238E27FC236}">
                <a16:creationId xmlns:a16="http://schemas.microsoft.com/office/drawing/2014/main" id="{18A28397-E560-46BC-9F16-92D2FAB25901}"/>
              </a:ext>
            </a:extLst>
          </p:cNvPr>
          <p:cNvSpPr txBox="1"/>
          <p:nvPr/>
        </p:nvSpPr>
        <p:spPr>
          <a:xfrm>
            <a:off x="1909077" y="1608367"/>
            <a:ext cx="8646165"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408462"/>
            <a:r>
              <a:rPr lang="sk-SK" sz="8577"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Svet objektívom</a:t>
            </a:r>
          </a:p>
        </p:txBody>
      </p:sp>
      <p:sp>
        <p:nvSpPr>
          <p:cNvPr id="6" name="ŠPA">
            <a:extLst>
              <a:ext uri="{FF2B5EF4-FFF2-40B4-BE49-F238E27FC236}">
                <a16:creationId xmlns:a16="http://schemas.microsoft.com/office/drawing/2014/main" id="{82D768C0-43AA-4477-B34F-C94105EBCE75}"/>
              </a:ext>
            </a:extLst>
          </p:cNvPr>
          <p:cNvSpPr txBox="1"/>
          <p:nvPr/>
        </p:nvSpPr>
        <p:spPr>
          <a:xfrm>
            <a:off x="1772917" y="1608367"/>
            <a:ext cx="8646165"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408462"/>
            <a:r>
              <a:rPr lang="sk-SK" sz="8577"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El mundo en la lente</a:t>
            </a:r>
          </a:p>
        </p:txBody>
      </p:sp>
      <p:sp>
        <p:nvSpPr>
          <p:cNvPr id="7" name="ANG">
            <a:extLst>
              <a:ext uri="{FF2B5EF4-FFF2-40B4-BE49-F238E27FC236}">
                <a16:creationId xmlns:a16="http://schemas.microsoft.com/office/drawing/2014/main" id="{BDCCF544-DCBA-4B49-8D69-A83214FCB9E8}"/>
              </a:ext>
            </a:extLst>
          </p:cNvPr>
          <p:cNvSpPr txBox="1"/>
          <p:nvPr/>
        </p:nvSpPr>
        <p:spPr>
          <a:xfrm>
            <a:off x="1772917" y="1608367"/>
            <a:ext cx="8646165"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408462"/>
            <a:r>
              <a:rPr lang="en-US" sz="8577"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The world in the lens</a:t>
            </a:r>
            <a:endParaRPr lang="sk-SK" sz="8577"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endParaRPr>
          </a:p>
        </p:txBody>
      </p:sp>
      <p:pic>
        <p:nvPicPr>
          <p:cNvPr id="19" name="Foto 2b">
            <a:extLst>
              <a:ext uri="{FF2B5EF4-FFF2-40B4-BE49-F238E27FC236}">
                <a16:creationId xmlns:a16="http://schemas.microsoft.com/office/drawing/2014/main" id="{6BF36F84-B037-4859-B6D8-4A268407E2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574441">
            <a:off x="7250861" y="3281655"/>
            <a:ext cx="2503065" cy="1877299"/>
          </a:xfrm>
          <a:prstGeom prst="rect">
            <a:avLst/>
          </a:prstGeom>
          <a:ln w="25400">
            <a:solidFill>
              <a:sysClr val="window" lastClr="FFFFFF"/>
            </a:solidFill>
          </a:ln>
          <a:effectLst>
            <a:outerShdw blurRad="292100" dist="139700" dir="2700000" algn="tl" rotWithShape="0">
              <a:srgbClr val="333333">
                <a:alpha val="65000"/>
              </a:srgbClr>
            </a:outerShdw>
          </a:effectLst>
        </p:spPr>
      </p:pic>
      <p:pic>
        <p:nvPicPr>
          <p:cNvPr id="20" name="Foto 2a">
            <a:extLst>
              <a:ext uri="{FF2B5EF4-FFF2-40B4-BE49-F238E27FC236}">
                <a16:creationId xmlns:a16="http://schemas.microsoft.com/office/drawing/2014/main" id="{A17E4EDE-5830-4E0A-8A9A-007035EE909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1003486">
            <a:off x="2678206" y="3274664"/>
            <a:ext cx="2467497" cy="1850623"/>
          </a:xfrm>
          <a:prstGeom prst="rect">
            <a:avLst/>
          </a:prstGeom>
          <a:ln w="25400">
            <a:solidFill>
              <a:sysClr val="window" lastClr="FFFFFF"/>
            </a:solidFill>
          </a:ln>
          <a:effectLst>
            <a:outerShdw blurRad="292100" dist="139700" dir="2700000" algn="tl" rotWithShape="0">
              <a:srgbClr val="333333">
                <a:alpha val="65000"/>
              </a:srgbClr>
            </a:outerShdw>
          </a:effectLst>
        </p:spPr>
      </p:pic>
      <p:pic>
        <p:nvPicPr>
          <p:cNvPr id="21" name="Foto 1">
            <a:extLst>
              <a:ext uri="{FF2B5EF4-FFF2-40B4-BE49-F238E27FC236}">
                <a16:creationId xmlns:a16="http://schemas.microsoft.com/office/drawing/2014/main" id="{DCA77AEF-7372-40C8-9D1B-621ED3D1547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007506" y="2432298"/>
            <a:ext cx="2451627" cy="1706125"/>
          </a:xfrm>
          <a:prstGeom prst="rect">
            <a:avLst/>
          </a:prstGeom>
          <a:ln w="25400">
            <a:solidFill>
              <a:sysClr val="window" lastClr="FFFFFF"/>
            </a:solidFill>
          </a:ln>
          <a:effectLst>
            <a:outerShdw blurRad="292100" dist="139700" dir="2700000" algn="tl" rotWithShape="0">
              <a:srgbClr val="333333">
                <a:alpha val="65000"/>
              </a:srgbClr>
            </a:outerShdw>
          </a:effectLst>
        </p:spPr>
      </p:pic>
      <p:sp>
        <p:nvSpPr>
          <p:cNvPr id="18" name="Steve">
            <a:extLst>
              <a:ext uri="{FF2B5EF4-FFF2-40B4-BE49-F238E27FC236}">
                <a16:creationId xmlns:a16="http://schemas.microsoft.com/office/drawing/2014/main" id="{812D4694-83C0-4C27-B607-2B86BB5E5632}"/>
              </a:ext>
            </a:extLst>
          </p:cNvPr>
          <p:cNvSpPr txBox="1"/>
          <p:nvPr/>
        </p:nvSpPr>
        <p:spPr>
          <a:xfrm>
            <a:off x="5623949" y="4326741"/>
            <a:ext cx="1151208" cy="584775"/>
          </a:xfrm>
          <a:prstGeom prst="rect">
            <a:avLst/>
          </a:prstGeom>
          <a:noFill/>
        </p:spPr>
        <p:txBody>
          <a:bodyPr wrap="square" rtlCol="0">
            <a:spAutoFit/>
            <a:scene3d>
              <a:camera prst="orthographicFront"/>
              <a:lightRig rig="threePt" dir="t"/>
            </a:scene3d>
            <a:sp3d prstMaterial="matte"/>
          </a:bodyPr>
          <a:lstStyle/>
          <a:p>
            <a:pPr algn="ctr" defTabSz="408462"/>
            <a:r>
              <a:rPr lang="sk-SK" sz="3200" b="1">
                <a:ln w="3175">
                  <a:solidFill>
                    <a:prstClr val="black">
                      <a:alpha val="65000"/>
                    </a:prstClr>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Steve</a:t>
            </a:r>
          </a:p>
        </p:txBody>
      </p:sp>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000" advClick="0" advTm="21000">
        <p:fade/>
        <p:sndAc>
          <p:stSnd loop="1">
            <p:snd r:embed="rId2" name="Myanmar Music 2.wav"/>
          </p:stSnd>
        </p:sndAc>
      </p:transition>
    </mc:Choice>
    <mc:Fallback xmlns="">
      <p:transition spd="slow" advClick="0" advTm="21000">
        <p:fade/>
        <p:sndAc>
          <p:stSnd loop="1">
            <p:snd r:embed="rId7" name="Myanmar Music 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53" presetClass="entr" presetSubtype="16" fill="hold" nodeType="afterEffect">
                                  <p:stCondLst>
                                    <p:cond delay="500"/>
                                  </p:stCondLst>
                                  <p:childTnLst>
                                    <p:set>
                                      <p:cBhvr>
                                        <p:cTn id="10" dur="1" fill="hold">
                                          <p:stCondLst>
                                            <p:cond delay="0"/>
                                          </p:stCondLst>
                                        </p:cTn>
                                        <p:tgtEl>
                                          <p:spTgt spid="19"/>
                                        </p:tgtEl>
                                        <p:attrNameLst>
                                          <p:attrName>style.visibility</p:attrName>
                                        </p:attrNameLst>
                                      </p:cBhvr>
                                      <p:to>
                                        <p:strVal val="visible"/>
                                      </p:to>
                                    </p:set>
                                    <p:anim calcmode="lin" valueType="num">
                                      <p:cBhvr>
                                        <p:cTn id="11" dur="2000" fill="hold"/>
                                        <p:tgtEl>
                                          <p:spTgt spid="19"/>
                                        </p:tgtEl>
                                        <p:attrNameLst>
                                          <p:attrName>ppt_w</p:attrName>
                                        </p:attrNameLst>
                                      </p:cBhvr>
                                      <p:tavLst>
                                        <p:tav tm="0">
                                          <p:val>
                                            <p:fltVal val="0"/>
                                          </p:val>
                                        </p:tav>
                                        <p:tav tm="100000">
                                          <p:val>
                                            <p:strVal val="#ppt_w"/>
                                          </p:val>
                                        </p:tav>
                                      </p:tavLst>
                                    </p:anim>
                                    <p:anim calcmode="lin" valueType="num">
                                      <p:cBhvr>
                                        <p:cTn id="12" dur="2000" fill="hold"/>
                                        <p:tgtEl>
                                          <p:spTgt spid="19"/>
                                        </p:tgtEl>
                                        <p:attrNameLst>
                                          <p:attrName>ppt_h</p:attrName>
                                        </p:attrNameLst>
                                      </p:cBhvr>
                                      <p:tavLst>
                                        <p:tav tm="0">
                                          <p:val>
                                            <p:fltVal val="0"/>
                                          </p:val>
                                        </p:tav>
                                        <p:tav tm="100000">
                                          <p:val>
                                            <p:strVal val="#ppt_h"/>
                                          </p:val>
                                        </p:tav>
                                      </p:tavLst>
                                    </p:anim>
                                    <p:animEffect transition="in" filter="fade">
                                      <p:cBhvr>
                                        <p:cTn id="13" dur="2000"/>
                                        <p:tgtEl>
                                          <p:spTgt spid="19"/>
                                        </p:tgtEl>
                                      </p:cBhvr>
                                    </p:animEffect>
                                  </p:childTnLst>
                                </p:cTn>
                              </p:par>
                              <p:par>
                                <p:cTn id="14" presetID="53" presetClass="entr" presetSubtype="16" fill="hold" nodeType="withEffect">
                                  <p:stCondLst>
                                    <p:cond delay="500"/>
                                  </p:stCondLst>
                                  <p:childTnLst>
                                    <p:set>
                                      <p:cBhvr>
                                        <p:cTn id="15" dur="1" fill="hold">
                                          <p:stCondLst>
                                            <p:cond delay="0"/>
                                          </p:stCondLst>
                                        </p:cTn>
                                        <p:tgtEl>
                                          <p:spTgt spid="20"/>
                                        </p:tgtEl>
                                        <p:attrNameLst>
                                          <p:attrName>style.visibility</p:attrName>
                                        </p:attrNameLst>
                                      </p:cBhvr>
                                      <p:to>
                                        <p:strVal val="visible"/>
                                      </p:to>
                                    </p:set>
                                    <p:anim calcmode="lin" valueType="num">
                                      <p:cBhvr>
                                        <p:cTn id="16" dur="2000" fill="hold"/>
                                        <p:tgtEl>
                                          <p:spTgt spid="20"/>
                                        </p:tgtEl>
                                        <p:attrNameLst>
                                          <p:attrName>ppt_w</p:attrName>
                                        </p:attrNameLst>
                                      </p:cBhvr>
                                      <p:tavLst>
                                        <p:tav tm="0">
                                          <p:val>
                                            <p:fltVal val="0"/>
                                          </p:val>
                                        </p:tav>
                                        <p:tav tm="100000">
                                          <p:val>
                                            <p:strVal val="#ppt_w"/>
                                          </p:val>
                                        </p:tav>
                                      </p:tavLst>
                                    </p:anim>
                                    <p:anim calcmode="lin" valueType="num">
                                      <p:cBhvr>
                                        <p:cTn id="17" dur="2000" fill="hold"/>
                                        <p:tgtEl>
                                          <p:spTgt spid="20"/>
                                        </p:tgtEl>
                                        <p:attrNameLst>
                                          <p:attrName>ppt_h</p:attrName>
                                        </p:attrNameLst>
                                      </p:cBhvr>
                                      <p:tavLst>
                                        <p:tav tm="0">
                                          <p:val>
                                            <p:fltVal val="0"/>
                                          </p:val>
                                        </p:tav>
                                        <p:tav tm="100000">
                                          <p:val>
                                            <p:strVal val="#ppt_h"/>
                                          </p:val>
                                        </p:tav>
                                      </p:tavLst>
                                    </p:anim>
                                    <p:animEffect transition="in" filter="fade">
                                      <p:cBhvr>
                                        <p:cTn id="18" dur="2000"/>
                                        <p:tgtEl>
                                          <p:spTgt spid="20"/>
                                        </p:tgtEl>
                                      </p:cBhvr>
                                    </p:animEffect>
                                  </p:childTnLst>
                                </p:cTn>
                              </p:par>
                              <p:par>
                                <p:cTn id="19" presetID="53" presetClass="entr" presetSubtype="16" fill="hold" nodeType="withEffect">
                                  <p:stCondLst>
                                    <p:cond delay="500"/>
                                  </p:stCondLst>
                                  <p:childTnLst>
                                    <p:set>
                                      <p:cBhvr>
                                        <p:cTn id="20" dur="1" fill="hold">
                                          <p:stCondLst>
                                            <p:cond delay="0"/>
                                          </p:stCondLst>
                                        </p:cTn>
                                        <p:tgtEl>
                                          <p:spTgt spid="21"/>
                                        </p:tgtEl>
                                        <p:attrNameLst>
                                          <p:attrName>style.visibility</p:attrName>
                                        </p:attrNameLst>
                                      </p:cBhvr>
                                      <p:to>
                                        <p:strVal val="visible"/>
                                      </p:to>
                                    </p:set>
                                    <p:anim calcmode="lin" valueType="num">
                                      <p:cBhvr>
                                        <p:cTn id="21" dur="2000" fill="hold"/>
                                        <p:tgtEl>
                                          <p:spTgt spid="21"/>
                                        </p:tgtEl>
                                        <p:attrNameLst>
                                          <p:attrName>ppt_w</p:attrName>
                                        </p:attrNameLst>
                                      </p:cBhvr>
                                      <p:tavLst>
                                        <p:tav tm="0">
                                          <p:val>
                                            <p:fltVal val="0"/>
                                          </p:val>
                                        </p:tav>
                                        <p:tav tm="100000">
                                          <p:val>
                                            <p:strVal val="#ppt_w"/>
                                          </p:val>
                                        </p:tav>
                                      </p:tavLst>
                                    </p:anim>
                                    <p:anim calcmode="lin" valueType="num">
                                      <p:cBhvr>
                                        <p:cTn id="22" dur="2000" fill="hold"/>
                                        <p:tgtEl>
                                          <p:spTgt spid="21"/>
                                        </p:tgtEl>
                                        <p:attrNameLst>
                                          <p:attrName>ppt_h</p:attrName>
                                        </p:attrNameLst>
                                      </p:cBhvr>
                                      <p:tavLst>
                                        <p:tav tm="0">
                                          <p:val>
                                            <p:fltVal val="0"/>
                                          </p:val>
                                        </p:tav>
                                        <p:tav tm="100000">
                                          <p:val>
                                            <p:strVal val="#ppt_h"/>
                                          </p:val>
                                        </p:tav>
                                      </p:tavLst>
                                    </p:anim>
                                    <p:animEffect transition="in" filter="fade">
                                      <p:cBhvr>
                                        <p:cTn id="23" dur="2000"/>
                                        <p:tgtEl>
                                          <p:spTgt spid="21"/>
                                        </p:tgtEl>
                                      </p:cBhvr>
                                    </p:animEffect>
                                  </p:childTnLst>
                                </p:cTn>
                              </p:par>
                            </p:childTnLst>
                          </p:cTn>
                        </p:par>
                        <p:par>
                          <p:cTn id="24" fill="hold">
                            <p:stCondLst>
                              <p:cond delay="4000"/>
                            </p:stCondLst>
                            <p:childTnLst>
                              <p:par>
                                <p:cTn id="25" presetID="10" presetClass="exit" presetSubtype="0" fill="hold" grpId="0" nodeType="afterEffect">
                                  <p:stCondLst>
                                    <p:cond delay="500"/>
                                  </p:stCondLst>
                                  <p:iterate type="lt">
                                    <p:tmPct val="0"/>
                                  </p:iterate>
                                  <p:childTnLst>
                                    <p:animEffect transition="out" filter="fade">
                                      <p:cBhvr>
                                        <p:cTn id="26" dur="1000"/>
                                        <p:tgtEl>
                                          <p:spTgt spid="7">
                                            <p:txEl>
                                              <p:pRg st="0" end="0"/>
                                            </p:txEl>
                                          </p:spTgt>
                                        </p:tgtEl>
                                      </p:cBhvr>
                                    </p:animEffect>
                                    <p:set>
                                      <p:cBhvr>
                                        <p:cTn id="27" dur="1" fill="hold">
                                          <p:stCondLst>
                                            <p:cond delay="999"/>
                                          </p:stCondLst>
                                        </p:cTn>
                                        <p:tgtEl>
                                          <p:spTgt spid="7">
                                            <p:txEl>
                                              <p:pRg st="0" end="0"/>
                                            </p:txEl>
                                          </p:spTgt>
                                        </p:tgtEl>
                                        <p:attrNameLst>
                                          <p:attrName>style.visibility</p:attrName>
                                        </p:attrNameLst>
                                      </p:cBhvr>
                                      <p:to>
                                        <p:strVal val="hidden"/>
                                      </p:to>
                                    </p:set>
                                  </p:childTnLst>
                                </p:cTn>
                              </p:par>
                            </p:childTnLst>
                          </p:cTn>
                        </p:par>
                        <p:par>
                          <p:cTn id="28" fill="hold">
                            <p:stCondLst>
                              <p:cond delay="5500"/>
                            </p:stCondLst>
                            <p:childTnLst>
                              <p:par>
                                <p:cTn id="29" presetID="1" presetClass="entr" presetSubtype="0" fill="hold" grpId="0" nodeType="afterEffect">
                                  <p:stCondLst>
                                    <p:cond delay="0"/>
                                  </p:stCondLst>
                                  <p:iterate type="lt">
                                    <p:tmAbs val="300"/>
                                  </p:iterate>
                                  <p:childTnLst>
                                    <p:set>
                                      <p:cBhvr>
                                        <p:cTn id="30" dur="1" fill="hold">
                                          <p:stCondLst>
                                            <p:cond delay="0"/>
                                          </p:stCondLst>
                                        </p:cTn>
                                        <p:tgtEl>
                                          <p:spTgt spid="6"/>
                                        </p:tgtEl>
                                        <p:attrNameLst>
                                          <p:attrName>style.visibility</p:attrName>
                                        </p:attrNameLst>
                                      </p:cBhvr>
                                      <p:to>
                                        <p:strVal val="visible"/>
                                      </p:to>
                                    </p:set>
                                  </p:childTnLst>
                                </p:cTn>
                              </p:par>
                            </p:childTnLst>
                          </p:cTn>
                        </p:par>
                        <p:par>
                          <p:cTn id="31" fill="hold">
                            <p:stCondLst>
                              <p:cond delay="10001"/>
                            </p:stCondLst>
                            <p:childTnLst>
                              <p:par>
                                <p:cTn id="32" presetID="10" presetClass="exit" presetSubtype="0" fill="hold" grpId="1" nodeType="afterEffect">
                                  <p:stCondLst>
                                    <p:cond delay="0"/>
                                  </p:stCondLst>
                                  <p:iterate type="lt">
                                    <p:tmPct val="0"/>
                                  </p:iterate>
                                  <p:childTnLst>
                                    <p:animEffect transition="out" filter="fade">
                                      <p:cBhvr>
                                        <p:cTn id="33" dur="1000"/>
                                        <p:tgtEl>
                                          <p:spTgt spid="6"/>
                                        </p:tgtEl>
                                      </p:cBhvr>
                                    </p:animEffect>
                                    <p:set>
                                      <p:cBhvr>
                                        <p:cTn id="34" dur="1" fill="hold">
                                          <p:stCondLst>
                                            <p:cond delay="999"/>
                                          </p:stCondLst>
                                        </p:cTn>
                                        <p:tgtEl>
                                          <p:spTgt spid="6"/>
                                        </p:tgtEl>
                                        <p:attrNameLst>
                                          <p:attrName>style.visibility</p:attrName>
                                        </p:attrNameLst>
                                      </p:cBhvr>
                                      <p:to>
                                        <p:strVal val="hidden"/>
                                      </p:to>
                                    </p:set>
                                  </p:childTnLst>
                                </p:cTn>
                              </p:par>
                            </p:childTnLst>
                          </p:cTn>
                        </p:par>
                        <p:par>
                          <p:cTn id="35" fill="hold">
                            <p:stCondLst>
                              <p:cond delay="11001"/>
                            </p:stCondLst>
                            <p:childTnLst>
                              <p:par>
                                <p:cTn id="36" presetID="1" presetClass="entr" presetSubtype="0" fill="hold" nodeType="afterEffect">
                                  <p:stCondLst>
                                    <p:cond delay="0"/>
                                  </p:stCondLst>
                                  <p:iterate type="lt">
                                    <p:tmAbs val="300"/>
                                  </p:iterate>
                                  <p:childTnLst>
                                    <p:set>
                                      <p:cBhvr>
                                        <p:cTn id="37" dur="1" fill="hold">
                                          <p:stCondLst>
                                            <p:cond delay="0"/>
                                          </p:stCondLst>
                                        </p:cTn>
                                        <p:tgtEl>
                                          <p:spTgt spid="5">
                                            <p:txEl>
                                              <p:pRg st="0" end="0"/>
                                            </p:txEl>
                                          </p:spTgt>
                                        </p:tgtEl>
                                        <p:attrNameLst>
                                          <p:attrName>style.visibility</p:attrName>
                                        </p:attrNameLst>
                                      </p:cBhvr>
                                      <p:to>
                                        <p:strVal val="visible"/>
                                      </p:to>
                                    </p:set>
                                  </p:childTnLst>
                                </p:cTn>
                              </p:par>
                            </p:childTnLst>
                          </p:cTn>
                        </p:par>
                        <p:par>
                          <p:cTn id="38" fill="hold">
                            <p:stCondLst>
                              <p:cond delay="14902"/>
                            </p:stCondLst>
                            <p:childTnLst>
                              <p:par>
                                <p:cTn id="39" presetID="42" presetClass="entr" presetSubtype="0" fill="hold" nodeType="afterEffect">
                                  <p:stCondLst>
                                    <p:cond delay="0"/>
                                  </p:stCondLst>
                                  <p:childTnLst>
                                    <p:set>
                                      <p:cBhvr>
                                        <p:cTn id="40" dur="1" fill="hold">
                                          <p:stCondLst>
                                            <p:cond delay="0"/>
                                          </p:stCondLst>
                                        </p:cTn>
                                        <p:tgtEl>
                                          <p:spTgt spid="15">
                                            <p:txEl>
                                              <p:pRg st="0" end="0"/>
                                            </p:txEl>
                                          </p:spTgt>
                                        </p:tgtEl>
                                        <p:attrNameLst>
                                          <p:attrName>style.visibility</p:attrName>
                                        </p:attrNameLst>
                                      </p:cBhvr>
                                      <p:to>
                                        <p:strVal val="visible"/>
                                      </p:to>
                                    </p:set>
                                    <p:animEffect transition="in" filter="fade">
                                      <p:cBhvr>
                                        <p:cTn id="41" dur="1500"/>
                                        <p:tgtEl>
                                          <p:spTgt spid="15">
                                            <p:txEl>
                                              <p:pRg st="0" end="0"/>
                                            </p:txEl>
                                          </p:spTgt>
                                        </p:tgtEl>
                                      </p:cBhvr>
                                    </p:animEffect>
                                    <p:anim calcmode="lin" valueType="num">
                                      <p:cBhvr>
                                        <p:cTn id="42" dur="15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43" dur="1500" fill="hold"/>
                                        <p:tgtEl>
                                          <p:spTgt spid="15">
                                            <p:txEl>
                                              <p:pRg st="0" end="0"/>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14">
                                            <p:txEl>
                                              <p:pRg st="0" end="0"/>
                                            </p:txEl>
                                          </p:spTgt>
                                        </p:tgtEl>
                                        <p:attrNameLst>
                                          <p:attrName>style.visibility</p:attrName>
                                        </p:attrNameLst>
                                      </p:cBhvr>
                                      <p:to>
                                        <p:strVal val="visible"/>
                                      </p:to>
                                    </p:set>
                                    <p:animEffect transition="in" filter="fade">
                                      <p:cBhvr>
                                        <p:cTn id="46" dur="1500"/>
                                        <p:tgtEl>
                                          <p:spTgt spid="14">
                                            <p:txEl>
                                              <p:pRg st="0" end="0"/>
                                            </p:txEl>
                                          </p:spTgt>
                                        </p:tgtEl>
                                      </p:cBhvr>
                                    </p:animEffect>
                                    <p:anim calcmode="lin" valueType="num">
                                      <p:cBhvr>
                                        <p:cTn id="47" dur="15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48" dur="15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49" fill="hold">
                            <p:stCondLst>
                              <p:cond delay="16402"/>
                            </p:stCondLst>
                            <p:childTnLst>
                              <p:par>
                                <p:cTn id="50" presetID="42" presetClass="entr" presetSubtype="0" fill="hold" nodeType="afterEffect">
                                  <p:stCondLst>
                                    <p:cond delay="0"/>
                                  </p:stCondLst>
                                  <p:childTnLst>
                                    <p:set>
                                      <p:cBhvr>
                                        <p:cTn id="51" dur="1" fill="hold">
                                          <p:stCondLst>
                                            <p:cond delay="0"/>
                                          </p:stCondLst>
                                        </p:cTn>
                                        <p:tgtEl>
                                          <p:spTgt spid="15">
                                            <p:txEl>
                                              <p:pRg st="1" end="1"/>
                                            </p:txEl>
                                          </p:spTgt>
                                        </p:tgtEl>
                                        <p:attrNameLst>
                                          <p:attrName>style.visibility</p:attrName>
                                        </p:attrNameLst>
                                      </p:cBhvr>
                                      <p:to>
                                        <p:strVal val="visible"/>
                                      </p:to>
                                    </p:set>
                                    <p:animEffect transition="in" filter="fade">
                                      <p:cBhvr>
                                        <p:cTn id="52" dur="1500"/>
                                        <p:tgtEl>
                                          <p:spTgt spid="15">
                                            <p:txEl>
                                              <p:pRg st="1" end="1"/>
                                            </p:txEl>
                                          </p:spTgt>
                                        </p:tgtEl>
                                      </p:cBhvr>
                                    </p:animEffect>
                                    <p:anim calcmode="lin" valueType="num">
                                      <p:cBhvr>
                                        <p:cTn id="53" dur="1500" fill="hold"/>
                                        <p:tgtEl>
                                          <p:spTgt spid="15">
                                            <p:txEl>
                                              <p:pRg st="1" end="1"/>
                                            </p:txEl>
                                          </p:spTgt>
                                        </p:tgtEl>
                                        <p:attrNameLst>
                                          <p:attrName>ppt_x</p:attrName>
                                        </p:attrNameLst>
                                      </p:cBhvr>
                                      <p:tavLst>
                                        <p:tav tm="0">
                                          <p:val>
                                            <p:strVal val="#ppt_x"/>
                                          </p:val>
                                        </p:tav>
                                        <p:tav tm="100000">
                                          <p:val>
                                            <p:strVal val="#ppt_x"/>
                                          </p:val>
                                        </p:tav>
                                      </p:tavLst>
                                    </p:anim>
                                    <p:anim calcmode="lin" valueType="num">
                                      <p:cBhvr>
                                        <p:cTn id="54" dur="1500" fill="hold"/>
                                        <p:tgtEl>
                                          <p:spTgt spid="15">
                                            <p:txEl>
                                              <p:pRg st="1" end="1"/>
                                            </p:txEl>
                                          </p:spTgt>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14">
                                            <p:txEl>
                                              <p:pRg st="1" end="1"/>
                                            </p:txEl>
                                          </p:spTgt>
                                        </p:tgtEl>
                                        <p:attrNameLst>
                                          <p:attrName>style.visibility</p:attrName>
                                        </p:attrNameLst>
                                      </p:cBhvr>
                                      <p:to>
                                        <p:strVal val="visible"/>
                                      </p:to>
                                    </p:set>
                                    <p:animEffect transition="in" filter="fade">
                                      <p:cBhvr>
                                        <p:cTn id="57" dur="1500"/>
                                        <p:tgtEl>
                                          <p:spTgt spid="14">
                                            <p:txEl>
                                              <p:pRg st="1" end="1"/>
                                            </p:txEl>
                                          </p:spTgt>
                                        </p:tgtEl>
                                      </p:cBhvr>
                                    </p:animEffect>
                                    <p:anim calcmode="lin" valueType="num">
                                      <p:cBhvr>
                                        <p:cTn id="58" dur="1500" fill="hold"/>
                                        <p:tgtEl>
                                          <p:spTgt spid="14">
                                            <p:txEl>
                                              <p:pRg st="1" end="1"/>
                                            </p:txEl>
                                          </p:spTgt>
                                        </p:tgtEl>
                                        <p:attrNameLst>
                                          <p:attrName>ppt_x</p:attrName>
                                        </p:attrNameLst>
                                      </p:cBhvr>
                                      <p:tavLst>
                                        <p:tav tm="0">
                                          <p:val>
                                            <p:strVal val="#ppt_x"/>
                                          </p:val>
                                        </p:tav>
                                        <p:tav tm="100000">
                                          <p:val>
                                            <p:strVal val="#ppt_x"/>
                                          </p:val>
                                        </p:tav>
                                      </p:tavLst>
                                    </p:anim>
                                    <p:anim calcmode="lin" valueType="num">
                                      <p:cBhvr>
                                        <p:cTn id="59" dur="1500" fill="hold"/>
                                        <p:tgtEl>
                                          <p:spTgt spid="14">
                                            <p:txEl>
                                              <p:pRg st="1" end="1"/>
                                            </p:txEl>
                                          </p:spTgt>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500"/>
                                  </p:stCondLst>
                                  <p:childTnLst>
                                    <p:set>
                                      <p:cBhvr>
                                        <p:cTn id="61" dur="1" fill="hold">
                                          <p:stCondLst>
                                            <p:cond delay="0"/>
                                          </p:stCondLst>
                                        </p:cTn>
                                        <p:tgtEl>
                                          <p:spTgt spid="18">
                                            <p:txEl>
                                              <p:pRg st="0" end="0"/>
                                            </p:txEl>
                                          </p:spTgt>
                                        </p:tgtEl>
                                        <p:attrNameLst>
                                          <p:attrName>style.visibility</p:attrName>
                                        </p:attrNameLst>
                                      </p:cBhvr>
                                      <p:to>
                                        <p:strVal val="visible"/>
                                      </p:to>
                                    </p:set>
                                    <p:animEffect transition="in" filter="fade">
                                      <p:cBhvr>
                                        <p:cTn id="62" dur="1500"/>
                                        <p:tgtEl>
                                          <p:spTgt spid="18">
                                            <p:txEl>
                                              <p:pRg st="0" end="0"/>
                                            </p:txEl>
                                          </p:spTgt>
                                        </p:tgtEl>
                                      </p:cBhvr>
                                    </p:animEffect>
                                    <p:anim calcmode="lin" valueType="num">
                                      <p:cBhvr>
                                        <p:cTn id="63" dur="1500" fill="hold"/>
                                        <p:tgtEl>
                                          <p:spTgt spid="18">
                                            <p:txEl>
                                              <p:pRg st="0" end="0"/>
                                            </p:txEl>
                                          </p:spTgt>
                                        </p:tgtEl>
                                        <p:attrNameLst>
                                          <p:attrName>ppt_x</p:attrName>
                                        </p:attrNameLst>
                                      </p:cBhvr>
                                      <p:tavLst>
                                        <p:tav tm="0">
                                          <p:val>
                                            <p:strVal val="#ppt_x"/>
                                          </p:val>
                                        </p:tav>
                                        <p:tav tm="100000">
                                          <p:val>
                                            <p:strVal val="#ppt_x"/>
                                          </p:val>
                                        </p:tav>
                                      </p:tavLst>
                                    </p:anim>
                                    <p:anim calcmode="lin" valueType="num">
                                      <p:cBhvr>
                                        <p:cTn id="64" dur="1500" fill="hold"/>
                                        <p:tgtEl>
                                          <p:spTgt spid="18">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6" grpId="1"/>
      <p:bldP spid="7"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88993784-2A58-4627-B08E-8979C73675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 name="Miesto">
            <a:extLst>
              <a:ext uri="{FF2B5EF4-FFF2-40B4-BE49-F238E27FC236}">
                <a16:creationId xmlns:a16="http://schemas.microsoft.com/office/drawing/2014/main" id="{F15E5B5B-3770-43D8-8072-30FBD564F690}"/>
              </a:ext>
            </a:extLst>
          </p:cNvPr>
          <p:cNvSpPr txBox="1"/>
          <p:nvPr/>
        </p:nvSpPr>
        <p:spPr>
          <a:xfrm>
            <a:off x="3604500" y="1243212"/>
            <a:ext cx="5257800" cy="1015663"/>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408462"/>
            <a:r>
              <a:rPr lang="sk-SK" sz="6000"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Myanmar</a:t>
            </a:r>
          </a:p>
        </p:txBody>
      </p:sp>
      <p:sp>
        <p:nvSpPr>
          <p:cNvPr id="15" name="Krajina">
            <a:extLst>
              <a:ext uri="{FF2B5EF4-FFF2-40B4-BE49-F238E27FC236}">
                <a16:creationId xmlns:a16="http://schemas.microsoft.com/office/drawing/2014/main" id="{B64181BB-C552-4F83-8FE2-8EF27326B63E}"/>
              </a:ext>
            </a:extLst>
          </p:cNvPr>
          <p:cNvSpPr txBox="1"/>
          <p:nvPr/>
        </p:nvSpPr>
        <p:spPr>
          <a:xfrm>
            <a:off x="4362221" y="830801"/>
            <a:ext cx="3793140"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408462"/>
            <a:r>
              <a:rPr lang="sk-SK" sz="8577"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YANGON</a:t>
            </a:r>
          </a:p>
        </p:txBody>
      </p:sp>
      <p:pic>
        <p:nvPicPr>
          <p:cNvPr id="14" name="Vlajka">
            <a:extLst>
              <a:ext uri="{FF2B5EF4-FFF2-40B4-BE49-F238E27FC236}">
                <a16:creationId xmlns:a16="http://schemas.microsoft.com/office/drawing/2014/main" id="{4BCDE558-3327-43E1-AB89-04517EA38B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360709">
            <a:off x="9625905" y="1576084"/>
            <a:ext cx="1997378" cy="1198427"/>
          </a:xfrm>
          <a:prstGeom prst="rect">
            <a:avLst/>
          </a:prstGeom>
          <a:effectLst>
            <a:outerShdw blurRad="50800" dist="50800" dir="5400000" algn="ctr" rotWithShape="0">
              <a:sysClr val="windowText" lastClr="000000"/>
            </a:outerShdw>
          </a:effectLst>
        </p:spPr>
      </p:pic>
      <p:pic>
        <p:nvPicPr>
          <p:cNvPr id="16" name="Znak">
            <a:extLst>
              <a:ext uri="{FF2B5EF4-FFF2-40B4-BE49-F238E27FC236}">
                <a16:creationId xmlns:a16="http://schemas.microsoft.com/office/drawing/2014/main" id="{53788931-F368-421F-B563-27F261D6BF5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90781" y="1531998"/>
            <a:ext cx="1518582" cy="1044025"/>
          </a:xfrm>
          <a:prstGeom prst="rect">
            <a:avLst/>
          </a:prstGeom>
        </p:spPr>
      </p:pic>
      <p:pic>
        <p:nvPicPr>
          <p:cNvPr id="12" name="Foto">
            <a:extLst>
              <a:ext uri="{FF2B5EF4-FFF2-40B4-BE49-F238E27FC236}">
                <a16:creationId xmlns:a16="http://schemas.microsoft.com/office/drawing/2014/main" id="{F38EF7D6-AF22-4136-B57B-9005D072E17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574441">
            <a:off x="7250861" y="3281655"/>
            <a:ext cx="2503065" cy="1877299"/>
          </a:xfrm>
          <a:prstGeom prst="rect">
            <a:avLst/>
          </a:prstGeom>
          <a:ln w="25400">
            <a:solidFill>
              <a:sysClr val="window" lastClr="FFFFFF"/>
            </a:solidFill>
          </a:ln>
          <a:effectLst>
            <a:outerShdw blurRad="292100" dist="139700" dir="2700000" algn="tl" rotWithShape="0">
              <a:srgbClr val="333333">
                <a:alpha val="65000"/>
              </a:srgbClr>
            </a:outerShdw>
          </a:effectLst>
        </p:spPr>
      </p:pic>
      <p:pic>
        <p:nvPicPr>
          <p:cNvPr id="17" name="Foto">
            <a:extLst>
              <a:ext uri="{FF2B5EF4-FFF2-40B4-BE49-F238E27FC236}">
                <a16:creationId xmlns:a16="http://schemas.microsoft.com/office/drawing/2014/main" id="{51E8C4FE-BDB1-4BDE-9544-92BF9481C4B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21003486">
            <a:off x="2678206" y="3274664"/>
            <a:ext cx="2467497" cy="1850623"/>
          </a:xfrm>
          <a:prstGeom prst="rect">
            <a:avLst/>
          </a:prstGeom>
          <a:ln w="25400">
            <a:solidFill>
              <a:sysClr val="window" lastClr="FFFFFF"/>
            </a:solidFill>
          </a:ln>
          <a:effectLst>
            <a:outerShdw blurRad="292100" dist="139700" dir="2700000" algn="tl" rotWithShape="0">
              <a:srgbClr val="333333">
                <a:alpha val="65000"/>
              </a:srgbClr>
            </a:outerShdw>
          </a:effectLst>
        </p:spPr>
      </p:pic>
      <p:pic>
        <p:nvPicPr>
          <p:cNvPr id="22" name="Foto">
            <a:extLst>
              <a:ext uri="{FF2B5EF4-FFF2-40B4-BE49-F238E27FC236}">
                <a16:creationId xmlns:a16="http://schemas.microsoft.com/office/drawing/2014/main" id="{EEA7A672-8A64-4328-942B-AFB56BCF050E}"/>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5007506" y="2432298"/>
            <a:ext cx="2451627" cy="1706125"/>
          </a:xfrm>
          <a:prstGeom prst="rect">
            <a:avLst/>
          </a:prstGeom>
          <a:ln w="25400">
            <a:solidFill>
              <a:sysClr val="window" lastClr="FFFFFF"/>
            </a:solidFill>
          </a:ln>
          <a:effectLst>
            <a:outerShdw blurRad="292100" dist="139700" dir="2700000" algn="tl" rotWithShape="0">
              <a:srgbClr val="333333">
                <a:alpha val="65000"/>
              </a:srgbClr>
            </a:outerShdw>
          </a:effectLst>
        </p:spPr>
      </p:pic>
      <p:sp>
        <p:nvSpPr>
          <p:cNvPr id="19" name="Steve">
            <a:extLst>
              <a:ext uri="{FF2B5EF4-FFF2-40B4-BE49-F238E27FC236}">
                <a16:creationId xmlns:a16="http://schemas.microsoft.com/office/drawing/2014/main" id="{C2E27C85-2F77-4F59-B811-71BE1E53C009}"/>
              </a:ext>
            </a:extLst>
          </p:cNvPr>
          <p:cNvSpPr txBox="1"/>
          <p:nvPr/>
        </p:nvSpPr>
        <p:spPr>
          <a:xfrm>
            <a:off x="5623949" y="4326741"/>
            <a:ext cx="1151208" cy="584775"/>
          </a:xfrm>
          <a:prstGeom prst="rect">
            <a:avLst/>
          </a:prstGeom>
          <a:noFill/>
        </p:spPr>
        <p:txBody>
          <a:bodyPr wrap="square" rtlCol="0">
            <a:spAutoFit/>
            <a:scene3d>
              <a:camera prst="orthographicFront"/>
              <a:lightRig rig="threePt" dir="t"/>
            </a:scene3d>
            <a:sp3d prstMaterial="matte"/>
          </a:bodyPr>
          <a:lstStyle/>
          <a:p>
            <a:pPr algn="ctr" defTabSz="408462"/>
            <a:r>
              <a:rPr lang="sk-SK" sz="3200" b="1">
                <a:ln w="3175">
                  <a:solidFill>
                    <a:prstClr val="black">
                      <a:alpha val="65000"/>
                    </a:prstClr>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Steve</a:t>
            </a:r>
          </a:p>
        </p:txBody>
      </p:sp>
      <p:sp>
        <p:nvSpPr>
          <p:cNvPr id="20" name="Autor 2">
            <a:extLst>
              <a:ext uri="{FF2B5EF4-FFF2-40B4-BE49-F238E27FC236}">
                <a16:creationId xmlns:a16="http://schemas.microsoft.com/office/drawing/2014/main" id="{25B911D4-A8DC-44A5-8573-4DB71EF6B152}"/>
              </a:ext>
            </a:extLst>
          </p:cNvPr>
          <p:cNvSpPr txBox="1"/>
          <p:nvPr/>
        </p:nvSpPr>
        <p:spPr>
          <a:xfrm>
            <a:off x="8277209" y="5570022"/>
            <a:ext cx="3160827" cy="972254"/>
          </a:xfrm>
          <a:prstGeom prst="rect">
            <a:avLst/>
          </a:prstGeom>
          <a:noFill/>
        </p:spPr>
        <p:txBody>
          <a:bodyPr wrap="square" rtlCol="0">
            <a:spAutoFit/>
            <a:scene3d>
              <a:camera prst="orthographicFront"/>
              <a:lightRig rig="threePt" dir="t"/>
            </a:scene3d>
            <a:sp3d prstMaterial="matte"/>
          </a:bodyPr>
          <a:lstStyle/>
          <a:p>
            <a:pPr algn="r" defTabSz="408462"/>
            <a:r>
              <a:rPr lang="sk-SK" sz="3216" b="1">
                <a:ln w="3175">
                  <a:solidFill>
                    <a:prstClr val="black"/>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Ivan Hudec</a:t>
            </a:r>
          </a:p>
          <a:p>
            <a:pPr algn="r" defTabSz="408462"/>
            <a:r>
              <a:rPr lang="sk-SK" sz="2502" b="1">
                <a:ln w="3175">
                  <a:solidFill>
                    <a:prstClr val="black"/>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Slovakia</a:t>
            </a:r>
          </a:p>
        </p:txBody>
      </p:sp>
      <p:sp>
        <p:nvSpPr>
          <p:cNvPr id="21" name="Autor 1">
            <a:extLst>
              <a:ext uri="{FF2B5EF4-FFF2-40B4-BE49-F238E27FC236}">
                <a16:creationId xmlns:a16="http://schemas.microsoft.com/office/drawing/2014/main" id="{BED7FCB0-7A00-4FCE-A2DA-42A0F740C418}"/>
              </a:ext>
            </a:extLst>
          </p:cNvPr>
          <p:cNvSpPr txBox="1"/>
          <p:nvPr/>
        </p:nvSpPr>
        <p:spPr>
          <a:xfrm>
            <a:off x="753964" y="5570022"/>
            <a:ext cx="3566027" cy="1077218"/>
          </a:xfrm>
          <a:prstGeom prst="rect">
            <a:avLst/>
          </a:prstGeom>
          <a:noFill/>
        </p:spPr>
        <p:txBody>
          <a:bodyPr wrap="square" rtlCol="0">
            <a:spAutoFit/>
            <a:scene3d>
              <a:camera prst="orthographicFront"/>
              <a:lightRig rig="threePt" dir="t"/>
            </a:scene3d>
            <a:sp3d prstMaterial="matte"/>
          </a:bodyPr>
          <a:lstStyle/>
          <a:p>
            <a:pPr defTabSz="457200"/>
            <a:r>
              <a:rPr lang="sk-SK" sz="3600" b="1">
                <a:ln w="3175">
                  <a:solidFill>
                    <a:prstClr val="black"/>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Dušan Sekerka Ing.</a:t>
            </a:r>
          </a:p>
          <a:p>
            <a:pPr defTabSz="457200"/>
            <a:r>
              <a:rPr lang="sk-SK" sz="2800" b="1">
                <a:ln w="3175">
                  <a:solidFill>
                    <a:prstClr val="black"/>
                  </a:solidFill>
                </a:ln>
                <a:solidFill>
                  <a:srgbClr val="FFD05A"/>
                </a:solidFill>
                <a:effectLst>
                  <a:outerShdw blurRad="50800" dist="38100" dir="2700000" algn="tl" rotWithShape="0">
                    <a:prstClr val="black">
                      <a:alpha val="40000"/>
                    </a:prstClr>
                  </a:outerShdw>
                </a:effectLst>
                <a:latin typeface="Artistik CE" panose="040F0704080607010103" pitchFamily="82" charset="0"/>
              </a:rPr>
              <a:t>Slovakia</a:t>
            </a:r>
          </a:p>
        </p:txBody>
      </p:sp>
    </p:spTree>
    <p:extLst>
      <p:ext uri="{BB962C8B-B14F-4D97-AF65-F5344CB8AC3E}">
        <p14:creationId xmlns:p14="http://schemas.microsoft.com/office/powerpoint/2010/main" val="1419521695"/>
      </p:ext>
    </p:extLst>
  </p:cSld>
  <p:clrMapOvr>
    <a:masterClrMapping/>
  </p:clrMapOvr>
  <mc:AlternateContent xmlns:mc="http://schemas.openxmlformats.org/markup-compatibility/2006" xmlns:p14="http://schemas.microsoft.com/office/powerpoint/2010/main">
    <mc:Choice Requires="p14">
      <p:transition spd="slow" p14:dur="2000" advClick="0" advTm="10000">
        <p:fade/>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500"/>
                                  </p:iterate>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3001"/>
                            </p:stCondLst>
                            <p:childTnLst>
                              <p:par>
                                <p:cTn id="8" presetID="53" presetClass="entr" presetSubtype="16" fill="hold" grpId="0" nodeType="after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2000" fill="hold"/>
                                        <p:tgtEl>
                                          <p:spTgt spid="13"/>
                                        </p:tgtEl>
                                        <p:attrNameLst>
                                          <p:attrName>ppt_w</p:attrName>
                                        </p:attrNameLst>
                                      </p:cBhvr>
                                      <p:tavLst>
                                        <p:tav tm="0">
                                          <p:val>
                                            <p:fltVal val="0"/>
                                          </p:val>
                                        </p:tav>
                                        <p:tav tm="100000">
                                          <p:val>
                                            <p:strVal val="#ppt_w"/>
                                          </p:val>
                                        </p:tav>
                                      </p:tavLst>
                                    </p:anim>
                                    <p:anim calcmode="lin" valueType="num">
                                      <p:cBhvr>
                                        <p:cTn id="11" dur="2000" fill="hold"/>
                                        <p:tgtEl>
                                          <p:spTgt spid="13"/>
                                        </p:tgtEl>
                                        <p:attrNameLst>
                                          <p:attrName>ppt_h</p:attrName>
                                        </p:attrNameLst>
                                      </p:cBhvr>
                                      <p:tavLst>
                                        <p:tav tm="0">
                                          <p:val>
                                            <p:fltVal val="0"/>
                                          </p:val>
                                        </p:tav>
                                        <p:tav tm="100000">
                                          <p:val>
                                            <p:strVal val="#ppt_h"/>
                                          </p:val>
                                        </p:tav>
                                      </p:tavLst>
                                    </p:anim>
                                    <p:animEffect transition="in" filter="fade">
                                      <p:cBhvr>
                                        <p:cTn id="12" dur="2000"/>
                                        <p:tgtEl>
                                          <p:spTgt spid="13"/>
                                        </p:tgtEl>
                                      </p:cBhvr>
                                    </p:animEffect>
                                  </p:childTnLst>
                                </p:cTn>
                              </p:par>
                            </p:childTnLst>
                          </p:cTn>
                        </p:par>
                        <p:par>
                          <p:cTn id="13" fill="hold">
                            <p:stCondLst>
                              <p:cond delay="5001"/>
                            </p:stCondLst>
                            <p:childTnLst>
                              <p:par>
                                <p:cTn id="14" presetID="53" presetClass="entr" presetSubtype="528" fill="hold" nodeType="afterEffect">
                                  <p:stCondLst>
                                    <p:cond delay="500"/>
                                  </p:stCondLst>
                                  <p:childTnLst>
                                    <p:set>
                                      <p:cBhvr>
                                        <p:cTn id="15" dur="1" fill="hold">
                                          <p:stCondLst>
                                            <p:cond delay="0"/>
                                          </p:stCondLst>
                                        </p:cTn>
                                        <p:tgtEl>
                                          <p:spTgt spid="14"/>
                                        </p:tgtEl>
                                        <p:attrNameLst>
                                          <p:attrName>style.visibility</p:attrName>
                                        </p:attrNameLst>
                                      </p:cBhvr>
                                      <p:to>
                                        <p:strVal val="visible"/>
                                      </p:to>
                                    </p:set>
                                    <p:anim calcmode="lin" valueType="num">
                                      <p:cBhvr>
                                        <p:cTn id="16" dur="2000" fill="hold"/>
                                        <p:tgtEl>
                                          <p:spTgt spid="14"/>
                                        </p:tgtEl>
                                        <p:attrNameLst>
                                          <p:attrName>ppt_w</p:attrName>
                                        </p:attrNameLst>
                                      </p:cBhvr>
                                      <p:tavLst>
                                        <p:tav tm="0">
                                          <p:val>
                                            <p:fltVal val="0"/>
                                          </p:val>
                                        </p:tav>
                                        <p:tav tm="100000">
                                          <p:val>
                                            <p:strVal val="#ppt_w"/>
                                          </p:val>
                                        </p:tav>
                                      </p:tavLst>
                                    </p:anim>
                                    <p:anim calcmode="lin" valueType="num">
                                      <p:cBhvr>
                                        <p:cTn id="17" dur="2000" fill="hold"/>
                                        <p:tgtEl>
                                          <p:spTgt spid="14"/>
                                        </p:tgtEl>
                                        <p:attrNameLst>
                                          <p:attrName>ppt_h</p:attrName>
                                        </p:attrNameLst>
                                      </p:cBhvr>
                                      <p:tavLst>
                                        <p:tav tm="0">
                                          <p:val>
                                            <p:fltVal val="0"/>
                                          </p:val>
                                        </p:tav>
                                        <p:tav tm="100000">
                                          <p:val>
                                            <p:strVal val="#ppt_h"/>
                                          </p:val>
                                        </p:tav>
                                      </p:tavLst>
                                    </p:anim>
                                    <p:animEffect transition="in" filter="fade">
                                      <p:cBhvr>
                                        <p:cTn id="18" dur="2000"/>
                                        <p:tgtEl>
                                          <p:spTgt spid="14"/>
                                        </p:tgtEl>
                                      </p:cBhvr>
                                    </p:animEffect>
                                    <p:anim calcmode="lin" valueType="num">
                                      <p:cBhvr>
                                        <p:cTn id="19" dur="2000" fill="hold"/>
                                        <p:tgtEl>
                                          <p:spTgt spid="14"/>
                                        </p:tgtEl>
                                        <p:attrNameLst>
                                          <p:attrName>ppt_x</p:attrName>
                                        </p:attrNameLst>
                                      </p:cBhvr>
                                      <p:tavLst>
                                        <p:tav tm="0">
                                          <p:val>
                                            <p:fltVal val="0.5"/>
                                          </p:val>
                                        </p:tav>
                                        <p:tav tm="100000">
                                          <p:val>
                                            <p:strVal val="#ppt_x"/>
                                          </p:val>
                                        </p:tav>
                                      </p:tavLst>
                                    </p:anim>
                                    <p:anim calcmode="lin" valueType="num">
                                      <p:cBhvr>
                                        <p:cTn id="20" dur="2000" fill="hold"/>
                                        <p:tgtEl>
                                          <p:spTgt spid="14"/>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500"/>
                                  </p:stCondLst>
                                  <p:childTnLst>
                                    <p:set>
                                      <p:cBhvr>
                                        <p:cTn id="22" dur="1" fill="hold">
                                          <p:stCondLst>
                                            <p:cond delay="0"/>
                                          </p:stCondLst>
                                        </p:cTn>
                                        <p:tgtEl>
                                          <p:spTgt spid="16"/>
                                        </p:tgtEl>
                                        <p:attrNameLst>
                                          <p:attrName>style.visibility</p:attrName>
                                        </p:attrNameLst>
                                      </p:cBhvr>
                                      <p:to>
                                        <p:strVal val="visible"/>
                                      </p:to>
                                    </p:set>
                                    <p:anim calcmode="lin" valueType="num">
                                      <p:cBhvr>
                                        <p:cTn id="23" dur="2000" fill="hold"/>
                                        <p:tgtEl>
                                          <p:spTgt spid="16"/>
                                        </p:tgtEl>
                                        <p:attrNameLst>
                                          <p:attrName>ppt_w</p:attrName>
                                        </p:attrNameLst>
                                      </p:cBhvr>
                                      <p:tavLst>
                                        <p:tav tm="0">
                                          <p:val>
                                            <p:fltVal val="0"/>
                                          </p:val>
                                        </p:tav>
                                        <p:tav tm="100000">
                                          <p:val>
                                            <p:strVal val="#ppt_w"/>
                                          </p:val>
                                        </p:tav>
                                      </p:tavLst>
                                    </p:anim>
                                    <p:anim calcmode="lin" valueType="num">
                                      <p:cBhvr>
                                        <p:cTn id="24" dur="2000" fill="hold"/>
                                        <p:tgtEl>
                                          <p:spTgt spid="16"/>
                                        </p:tgtEl>
                                        <p:attrNameLst>
                                          <p:attrName>ppt_h</p:attrName>
                                        </p:attrNameLst>
                                      </p:cBhvr>
                                      <p:tavLst>
                                        <p:tav tm="0">
                                          <p:val>
                                            <p:fltVal val="0"/>
                                          </p:val>
                                        </p:tav>
                                        <p:tav tm="100000">
                                          <p:val>
                                            <p:strVal val="#ppt_h"/>
                                          </p:val>
                                        </p:tav>
                                      </p:tavLst>
                                    </p:anim>
                                    <p:animEffect transition="in" filter="fade">
                                      <p:cBhvr>
                                        <p:cTn id="25" dur="2000"/>
                                        <p:tgtEl>
                                          <p:spTgt spid="16"/>
                                        </p:tgtEl>
                                      </p:cBhvr>
                                    </p:animEffect>
                                    <p:anim calcmode="lin" valueType="num">
                                      <p:cBhvr>
                                        <p:cTn id="26" dur="2000" fill="hold"/>
                                        <p:tgtEl>
                                          <p:spTgt spid="16"/>
                                        </p:tgtEl>
                                        <p:attrNameLst>
                                          <p:attrName>ppt_x</p:attrName>
                                        </p:attrNameLst>
                                      </p:cBhvr>
                                      <p:tavLst>
                                        <p:tav tm="0">
                                          <p:val>
                                            <p:fltVal val="0.5"/>
                                          </p:val>
                                        </p:tav>
                                        <p:tav tm="100000">
                                          <p:val>
                                            <p:strVal val="#ppt_x"/>
                                          </p:val>
                                        </p:tav>
                                      </p:tavLst>
                                    </p:anim>
                                    <p:anim calcmode="lin" valueType="num">
                                      <p:cBhvr>
                                        <p:cTn id="27" dur="2000" fill="hold"/>
                                        <p:tgtEl>
                                          <p:spTgt spid="1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Chrám">
            <a:extLst>
              <a:ext uri="{FF2B5EF4-FFF2-40B4-BE49-F238E27FC236}">
                <a16:creationId xmlns:a16="http://schemas.microsoft.com/office/drawing/2014/main" id="{C51F2930-6E64-4CF6-9253-BC943A9104F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544379" y="2348357"/>
            <a:ext cx="4501707" cy="3205215"/>
          </a:xfrm>
          <a:prstGeom prst="rect">
            <a:avLst/>
          </a:prstGeom>
        </p:spPr>
      </p:pic>
      <p:sp>
        <p:nvSpPr>
          <p:cNvPr id="12" name="GPS">
            <a:extLst>
              <a:ext uri="{FF2B5EF4-FFF2-40B4-BE49-F238E27FC236}">
                <a16:creationId xmlns:a16="http://schemas.microsoft.com/office/drawing/2014/main" id="{5FDAD124-70D3-48F7-A66B-A4EF05AED180}"/>
              </a:ext>
            </a:extLst>
          </p:cNvPr>
          <p:cNvSpPr txBox="1"/>
          <p:nvPr/>
        </p:nvSpPr>
        <p:spPr>
          <a:xfrm>
            <a:off x="1237470" y="6004268"/>
            <a:ext cx="2347643" cy="292922"/>
          </a:xfrm>
          <a:prstGeom prst="rect">
            <a:avLst/>
          </a:prstGeom>
          <a:noFill/>
          <a:effectLst>
            <a:outerShdw blurRad="63500" dist="12700" dir="2700000" algn="tl" rotWithShape="0">
              <a:prstClr val="black">
                <a:alpha val="20000"/>
              </a:prstClr>
            </a:outerShdw>
          </a:effectLst>
        </p:spPr>
        <p:txBody>
          <a:bodyPr wrap="square" rtlCol="0">
            <a:spAutoFit/>
            <a:scene3d>
              <a:camera prst="orthographicFront"/>
              <a:lightRig rig="threePt" dir="t"/>
            </a:scene3d>
            <a:sp3d prstMaterial="matte"/>
          </a:bodyPr>
          <a:lstStyle/>
          <a:p>
            <a:pPr marL="0" marR="0" lvl="0" indent="0" algn="ctr" defTabSz="945490" eaLnBrk="1" fontAlgn="auto" latinLnBrk="0" hangingPunct="1">
              <a:lnSpc>
                <a:spcPct val="100000"/>
              </a:lnSpc>
              <a:spcBef>
                <a:spcPts val="0"/>
              </a:spcBef>
              <a:spcAft>
                <a:spcPts val="0"/>
              </a:spcAft>
              <a:buClrTx/>
              <a:buSzTx/>
              <a:buFontTx/>
              <a:buNone/>
              <a:tabLst/>
              <a:defRPr/>
            </a:pPr>
            <a:r>
              <a:rPr kumimoji="0" lang="sk-SK" sz="1241" b="1" i="1" u="none" strike="noStrike" kern="0" cap="none" spc="0" normalizeH="0" baseline="0" noProof="0" dirty="0">
                <a:ln>
                  <a:noFill/>
                </a:ln>
                <a:solidFill>
                  <a:prstClr val="white"/>
                </a:solidFill>
                <a:uLnTx/>
                <a:uFillTx/>
              </a:rPr>
              <a:t>GPS   </a:t>
            </a:r>
            <a:r>
              <a:rPr kumimoji="0" lang="sk-SK" sz="1241" b="1" i="1" u="none" strike="noStrike" kern="0" cap="none" spc="0" normalizeH="0" baseline="0" noProof="0">
                <a:ln>
                  <a:noFill/>
                </a:ln>
                <a:solidFill>
                  <a:prstClr val="white"/>
                </a:solidFill>
                <a:uLnTx/>
                <a:uFillTx/>
              </a:rPr>
              <a:t>N </a:t>
            </a:r>
            <a:r>
              <a:rPr lang="sk-SK" sz="1241" b="1" i="1" kern="0">
                <a:solidFill>
                  <a:prstClr val="white"/>
                </a:solidFill>
              </a:rPr>
              <a:t>16</a:t>
            </a:r>
            <a:r>
              <a:rPr kumimoji="0" lang="sk-SK" sz="1241" b="1" i="1" u="none" strike="noStrike" kern="0" cap="none" spc="0" normalizeH="0" baseline="0" noProof="0">
                <a:ln>
                  <a:noFill/>
                </a:ln>
                <a:solidFill>
                  <a:prstClr val="white"/>
                </a:solidFill>
                <a:uLnTx/>
                <a:uFillTx/>
              </a:rPr>
              <a:t>°51‘00‘‘   E </a:t>
            </a:r>
            <a:r>
              <a:rPr lang="sk-SK" sz="1241" b="1" i="1" kern="0">
                <a:solidFill>
                  <a:prstClr val="white"/>
                </a:solidFill>
              </a:rPr>
              <a:t>96</a:t>
            </a:r>
            <a:r>
              <a:rPr kumimoji="0" lang="sk-SK" sz="1241" b="1" i="1" u="none" strike="noStrike" kern="0" cap="none" spc="0" normalizeH="0" baseline="0" noProof="0">
                <a:ln>
                  <a:noFill/>
                </a:ln>
                <a:solidFill>
                  <a:prstClr val="white"/>
                </a:solidFill>
                <a:uLnTx/>
                <a:uFillTx/>
              </a:rPr>
              <a:t>°10‘59‘‘</a:t>
            </a:r>
            <a:endParaRPr kumimoji="0" lang="sk-SK" sz="1241" b="1" i="1" u="none" strike="noStrike" kern="0" cap="none" spc="0" normalizeH="0" baseline="0" noProof="0" dirty="0">
              <a:ln>
                <a:noFill/>
              </a:ln>
              <a:solidFill>
                <a:prstClr val="white"/>
              </a:solidFill>
              <a:uLnTx/>
              <a:uFillTx/>
            </a:endParaRPr>
          </a:p>
        </p:txBody>
      </p:sp>
      <p:pic>
        <p:nvPicPr>
          <p:cNvPr id="3" name="Rám">
            <a:extLst>
              <a:ext uri="{FF2B5EF4-FFF2-40B4-BE49-F238E27FC236}">
                <a16:creationId xmlns:a16="http://schemas.microsoft.com/office/drawing/2014/main" id="{88993784-2A58-4627-B08E-8979C73675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9" name="Kruh">
            <a:extLst>
              <a:ext uri="{FF2B5EF4-FFF2-40B4-BE49-F238E27FC236}">
                <a16:creationId xmlns:a16="http://schemas.microsoft.com/office/drawing/2014/main" id="{BDA62259-340F-4C9E-ADEF-1BAE47F7D4DF}"/>
              </a:ext>
            </a:extLst>
          </p:cNvPr>
          <p:cNvSpPr/>
          <p:nvPr/>
        </p:nvSpPr>
        <p:spPr>
          <a:xfrm>
            <a:off x="10945916" y="5709817"/>
            <a:ext cx="673992" cy="673992"/>
          </a:xfrm>
          <a:prstGeom prst="ellipse">
            <a:avLst/>
          </a:prstGeom>
          <a:solidFill>
            <a:schemeClr val="accent2">
              <a:lumMod val="40000"/>
              <a:lumOff val="60000"/>
            </a:schemeClr>
          </a:solidFill>
          <a:ln w="12700" cap="flat" cmpd="sng" algn="ctr">
            <a:solidFill>
              <a:schemeClr val="tx1"/>
            </a:solidFill>
            <a:prstDash val="solid"/>
            <a:miter lim="800000"/>
          </a:ln>
          <a:effectLst>
            <a:outerShdw blurRad="50800" dist="50800" dir="2700000" algn="tl" rotWithShape="0">
              <a:prstClr val="black">
                <a:alpha val="70000"/>
              </a:prstClr>
            </a:outerShdw>
          </a:effectLst>
        </p:spPr>
        <p:txBody>
          <a:bodyPr rtlCol="0" anchor="ctr"/>
          <a:lstStyle/>
          <a:p>
            <a:pPr marL="0" marR="0" lvl="0" indent="0" algn="ctr" defTabSz="408462" eaLnBrk="1" fontAlgn="auto" latinLnBrk="0" hangingPunct="1">
              <a:lnSpc>
                <a:spcPct val="100000"/>
              </a:lnSpc>
              <a:spcBef>
                <a:spcPts val="0"/>
              </a:spcBef>
              <a:spcAft>
                <a:spcPts val="0"/>
              </a:spcAft>
              <a:buClrTx/>
              <a:buSzTx/>
              <a:buFontTx/>
              <a:buNone/>
              <a:tabLst/>
              <a:defRPr/>
            </a:pPr>
            <a:endParaRPr kumimoji="0" lang="sk-SK" sz="1608"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0" name="Myš">
            <a:extLst>
              <a:ext uri="{FF2B5EF4-FFF2-40B4-BE49-F238E27FC236}">
                <a16:creationId xmlns:a16="http://schemas.microsoft.com/office/drawing/2014/main" id="{0A0AA421-790D-4270-9B47-B37CDDA30B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683170">
            <a:off x="11090087" y="5853988"/>
            <a:ext cx="385649" cy="385649"/>
          </a:xfrm>
          <a:prstGeom prst="rect">
            <a:avLst/>
          </a:prstGeom>
          <a:effectLst>
            <a:outerShdw blurRad="50800" dist="63500" dir="3600000" algn="tl" rotWithShape="0">
              <a:prstClr val="black">
                <a:alpha val="56000"/>
              </a:prstClr>
            </a:outerShdw>
          </a:effectLst>
        </p:spPr>
      </p:pic>
      <p:sp>
        <p:nvSpPr>
          <p:cNvPr id="22" name="Miesto">
            <a:extLst>
              <a:ext uri="{FF2B5EF4-FFF2-40B4-BE49-F238E27FC236}">
                <a16:creationId xmlns:a16="http://schemas.microsoft.com/office/drawing/2014/main" id="{BD1DCE6E-A25F-4AB0-8FE3-335F40A24D9A}"/>
              </a:ext>
            </a:extLst>
          </p:cNvPr>
          <p:cNvSpPr txBox="1"/>
          <p:nvPr/>
        </p:nvSpPr>
        <p:spPr>
          <a:xfrm>
            <a:off x="762476" y="5123482"/>
            <a:ext cx="3297632" cy="923330"/>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408462"/>
            <a:r>
              <a:rPr lang="sk-SK" sz="5400"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YANGON</a:t>
            </a:r>
          </a:p>
        </p:txBody>
      </p:sp>
      <p:pic>
        <p:nvPicPr>
          <p:cNvPr id="10" name="Mapa">
            <a:extLst>
              <a:ext uri="{FF2B5EF4-FFF2-40B4-BE49-F238E27FC236}">
                <a16:creationId xmlns:a16="http://schemas.microsoft.com/office/drawing/2014/main" id="{84B4DDBE-A4F8-4F5B-AF34-4E04D3869D4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742358" y="166890"/>
            <a:ext cx="3572011" cy="6524219"/>
          </a:xfrm>
          <a:prstGeom prst="rect">
            <a:avLst/>
          </a:prstGeom>
          <a:effectLst>
            <a:outerShdw blurRad="76200" dist="88900" dir="2700000" algn="tl" rotWithShape="0">
              <a:prstClr val="black"/>
            </a:outerShdw>
          </a:effectLst>
        </p:spPr>
      </p:pic>
      <p:pic>
        <p:nvPicPr>
          <p:cNvPr id="9" name="Šípka">
            <a:extLst>
              <a:ext uri="{FF2B5EF4-FFF2-40B4-BE49-F238E27FC236}">
                <a16:creationId xmlns:a16="http://schemas.microsoft.com/office/drawing/2014/main" id="{8D593B62-8289-4D54-86EF-3B844CCE56C7}"/>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21212286">
            <a:off x="3804268" y="4165817"/>
            <a:ext cx="511681" cy="491213"/>
          </a:xfrm>
          <a:prstGeom prst="rect">
            <a:avLst/>
          </a:prstGeom>
        </p:spPr>
      </p:pic>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529864" y="406922"/>
            <a:ext cx="1679053" cy="1679053"/>
          </a:xfrm>
          <a:prstGeom prst="rect">
            <a:avLst/>
          </a:prstGeom>
          <a:effectLst/>
        </p:spPr>
      </p:pic>
      <p:pic>
        <p:nvPicPr>
          <p:cNvPr id="13" name="Vlajka">
            <a:extLst>
              <a:ext uri="{FF2B5EF4-FFF2-40B4-BE49-F238E27FC236}">
                <a16:creationId xmlns:a16="http://schemas.microsoft.com/office/drawing/2014/main" id="{16628644-065C-4F5B-9EE5-0D0359FCAA9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rot="925726">
            <a:off x="9838993" y="731335"/>
            <a:ext cx="1717041" cy="1030225"/>
          </a:xfrm>
          <a:prstGeom prst="rect">
            <a:avLst/>
          </a:prstGeom>
          <a:effectLst>
            <a:outerShdw blurRad="50800" dist="50800" dir="5400000" algn="ctr" rotWithShape="0">
              <a:sysClr val="windowText" lastClr="000000"/>
            </a:outerShdw>
          </a:effectLst>
        </p:spPr>
      </p:pic>
    </p:spTree>
    <p:extLst>
      <p:ext uri="{BB962C8B-B14F-4D97-AF65-F5344CB8AC3E}">
        <p14:creationId xmlns:p14="http://schemas.microsoft.com/office/powerpoint/2010/main" val="16195445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500" fill="hold"/>
                                        <p:tgtEl>
                                          <p:spTgt spid="11"/>
                                        </p:tgtEl>
                                        <p:attrNameLst>
                                          <p:attrName>ppt_w</p:attrName>
                                        </p:attrNameLst>
                                      </p:cBhvr>
                                      <p:tavLst>
                                        <p:tav tm="0">
                                          <p:val>
                                            <p:fltVal val="0"/>
                                          </p:val>
                                        </p:tav>
                                        <p:tav tm="100000">
                                          <p:val>
                                            <p:strVal val="#ppt_w"/>
                                          </p:val>
                                        </p:tav>
                                      </p:tavLst>
                                    </p:anim>
                                    <p:anim calcmode="lin" valueType="num">
                                      <p:cBhvr>
                                        <p:cTn id="8" dur="1500" fill="hold"/>
                                        <p:tgtEl>
                                          <p:spTgt spid="11"/>
                                        </p:tgtEl>
                                        <p:attrNameLst>
                                          <p:attrName>ppt_h</p:attrName>
                                        </p:attrNameLst>
                                      </p:cBhvr>
                                      <p:tavLst>
                                        <p:tav tm="0">
                                          <p:val>
                                            <p:fltVal val="0"/>
                                          </p:val>
                                        </p:tav>
                                        <p:tav tm="100000">
                                          <p:val>
                                            <p:strVal val="#ppt_h"/>
                                          </p:val>
                                        </p:tav>
                                      </p:tavLst>
                                    </p:anim>
                                    <p:animEffect transition="in" filter="fade">
                                      <p:cBhvr>
                                        <p:cTn id="9" dur="1500"/>
                                        <p:tgtEl>
                                          <p:spTgt spid="11"/>
                                        </p:tgtEl>
                                      </p:cBhvr>
                                    </p:animEffect>
                                  </p:childTnLst>
                                </p:cTn>
                              </p:par>
                            </p:childTnLst>
                          </p:cTn>
                        </p:par>
                        <p:par>
                          <p:cTn id="10" fill="hold">
                            <p:stCondLst>
                              <p:cond delay="1500"/>
                            </p:stCondLst>
                            <p:childTnLst>
                              <p:par>
                                <p:cTn id="11" presetID="42"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2000"/>
                                        <p:tgtEl>
                                          <p:spTgt spid="9"/>
                                        </p:tgtEl>
                                      </p:cBhvr>
                                    </p:animEffect>
                                    <p:anim calcmode="lin" valueType="num">
                                      <p:cBhvr>
                                        <p:cTn id="14" dur="2000" fill="hold"/>
                                        <p:tgtEl>
                                          <p:spTgt spid="9"/>
                                        </p:tgtEl>
                                        <p:attrNameLst>
                                          <p:attrName>ppt_x</p:attrName>
                                        </p:attrNameLst>
                                      </p:cBhvr>
                                      <p:tavLst>
                                        <p:tav tm="0">
                                          <p:val>
                                            <p:strVal val="#ppt_x"/>
                                          </p:val>
                                        </p:tav>
                                        <p:tav tm="100000">
                                          <p:val>
                                            <p:strVal val="#ppt_x"/>
                                          </p:val>
                                        </p:tav>
                                      </p:tavLst>
                                    </p:anim>
                                    <p:anim calcmode="lin" valueType="num">
                                      <p:cBhvr>
                                        <p:cTn id="15" dur="2000" fill="hold"/>
                                        <p:tgtEl>
                                          <p:spTgt spid="9"/>
                                        </p:tgtEl>
                                        <p:attrNameLst>
                                          <p:attrName>ppt_y</p:attrName>
                                        </p:attrNameLst>
                                      </p:cBhvr>
                                      <p:tavLst>
                                        <p:tav tm="0">
                                          <p:val>
                                            <p:strVal val="#ppt_y+.1"/>
                                          </p:val>
                                        </p:tav>
                                        <p:tav tm="100000">
                                          <p:val>
                                            <p:strVal val="#ppt_y"/>
                                          </p:val>
                                        </p:tav>
                                      </p:tavLst>
                                    </p:anim>
                                  </p:childTnLst>
                                </p:cTn>
                              </p:par>
                            </p:childTnLst>
                          </p:cTn>
                        </p:par>
                        <p:par>
                          <p:cTn id="16" fill="hold">
                            <p:stCondLst>
                              <p:cond delay="3500"/>
                            </p:stCondLst>
                            <p:childTnLst>
                              <p:par>
                                <p:cTn id="17" presetID="1" presetClass="entr" presetSubtype="0" fill="hold" grpId="0" nodeType="afterEffect">
                                  <p:stCondLst>
                                    <p:cond delay="500"/>
                                  </p:stCondLst>
                                  <p:iterate type="lt">
                                    <p:tmAbs val="500"/>
                                  </p:iterate>
                                  <p:childTnLst>
                                    <p:set>
                                      <p:cBhvr>
                                        <p:cTn id="18" dur="1" fill="hold">
                                          <p:stCondLst>
                                            <p:cond delay="0"/>
                                          </p:stCondLst>
                                        </p:cTn>
                                        <p:tgtEl>
                                          <p:spTgt spid="22"/>
                                        </p:tgtEl>
                                        <p:attrNameLst>
                                          <p:attrName>style.visibility</p:attrName>
                                        </p:attrNameLst>
                                      </p:cBhvr>
                                      <p:to>
                                        <p:strVal val="visible"/>
                                      </p:to>
                                    </p:set>
                                  </p:childTnLst>
                                </p:cTn>
                              </p:par>
                            </p:childTnLst>
                          </p:cTn>
                        </p:par>
                        <p:par>
                          <p:cTn id="19" fill="hold">
                            <p:stCondLst>
                              <p:cond delay="6501"/>
                            </p:stCondLst>
                            <p:childTnLst>
                              <p:par>
                                <p:cTn id="20" presetID="42"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500"/>
                                        <p:tgtEl>
                                          <p:spTgt spid="12"/>
                                        </p:tgtEl>
                                      </p:cBhvr>
                                    </p:animEffect>
                                    <p:anim calcmode="lin" valueType="num">
                                      <p:cBhvr>
                                        <p:cTn id="23" dur="1500" fill="hold"/>
                                        <p:tgtEl>
                                          <p:spTgt spid="12"/>
                                        </p:tgtEl>
                                        <p:attrNameLst>
                                          <p:attrName>ppt_x</p:attrName>
                                        </p:attrNameLst>
                                      </p:cBhvr>
                                      <p:tavLst>
                                        <p:tav tm="0">
                                          <p:val>
                                            <p:strVal val="#ppt_x"/>
                                          </p:val>
                                        </p:tav>
                                        <p:tav tm="100000">
                                          <p:val>
                                            <p:strVal val="#ppt_x"/>
                                          </p:val>
                                        </p:tav>
                                      </p:tavLst>
                                    </p:anim>
                                    <p:anim calcmode="lin" valueType="num">
                                      <p:cBhvr>
                                        <p:cTn id="24" dur="15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8001"/>
                            </p:stCondLst>
                            <p:childTnLst>
                              <p:par>
                                <p:cTn id="26" presetID="22" presetClass="entr" presetSubtype="8" fill="hold" nodeType="afterEffect">
                                  <p:stCondLst>
                                    <p:cond delay="500"/>
                                  </p:stCondLst>
                                  <p:childTnLst>
                                    <p:set>
                                      <p:cBhvr>
                                        <p:cTn id="27" dur="1" fill="hold">
                                          <p:stCondLst>
                                            <p:cond delay="0"/>
                                          </p:stCondLst>
                                        </p:cTn>
                                        <p:tgtEl>
                                          <p:spTgt spid="13"/>
                                        </p:tgtEl>
                                        <p:attrNameLst>
                                          <p:attrName>style.visibility</p:attrName>
                                        </p:attrNameLst>
                                      </p:cBhvr>
                                      <p:to>
                                        <p:strVal val="visible"/>
                                      </p:to>
                                    </p:set>
                                    <p:animEffect transition="in" filter="wipe(left)">
                                      <p:cBhvr>
                                        <p:cTn id="28" dur="2000"/>
                                        <p:tgtEl>
                                          <p:spTgt spid="13"/>
                                        </p:tgtEl>
                                      </p:cBhvr>
                                    </p:animEffect>
                                  </p:childTnLst>
                                </p:cTn>
                              </p:par>
                            </p:childTnLst>
                          </p:cTn>
                        </p:par>
                        <p:par>
                          <p:cTn id="29" fill="hold">
                            <p:stCondLst>
                              <p:cond delay="10501"/>
                            </p:stCondLst>
                            <p:childTnLst>
                              <p:par>
                                <p:cTn id="30" presetID="6" presetClass="entr" presetSubtype="32" fill="hold" nodeType="afterEffect">
                                  <p:stCondLst>
                                    <p:cond delay="250"/>
                                  </p:stCondLst>
                                  <p:childTnLst>
                                    <p:set>
                                      <p:cBhvr>
                                        <p:cTn id="31" dur="1" fill="hold">
                                          <p:stCondLst>
                                            <p:cond delay="0"/>
                                          </p:stCondLst>
                                        </p:cTn>
                                        <p:tgtEl>
                                          <p:spTgt spid="30"/>
                                        </p:tgtEl>
                                        <p:attrNameLst>
                                          <p:attrName>style.visibility</p:attrName>
                                        </p:attrNameLst>
                                      </p:cBhvr>
                                      <p:to>
                                        <p:strVal val="visible"/>
                                      </p:to>
                                    </p:set>
                                    <p:animEffect transition="in" filter="circle(out)">
                                      <p:cBhvr>
                                        <p:cTn id="32" dur="2000"/>
                                        <p:tgtEl>
                                          <p:spTgt spid="30"/>
                                        </p:tgtEl>
                                      </p:cBhvr>
                                    </p:animEffect>
                                  </p:childTnLst>
                                </p:cTn>
                              </p:par>
                            </p:childTnLst>
                          </p:cTn>
                        </p:par>
                        <p:par>
                          <p:cTn id="33" fill="hold">
                            <p:stCondLst>
                              <p:cond delay="12751"/>
                            </p:stCondLst>
                            <p:childTnLst>
                              <p:par>
                                <p:cTn id="34" presetID="53" presetClass="entr" presetSubtype="16" fill="hold" nodeType="afterEffect">
                                  <p:stCondLst>
                                    <p:cond delay="500"/>
                                  </p:stCondLst>
                                  <p:childTnLst>
                                    <p:set>
                                      <p:cBhvr>
                                        <p:cTn id="35" dur="1" fill="hold">
                                          <p:stCondLst>
                                            <p:cond delay="0"/>
                                          </p:stCondLst>
                                        </p:cTn>
                                        <p:tgtEl>
                                          <p:spTgt spid="20"/>
                                        </p:tgtEl>
                                        <p:attrNameLst>
                                          <p:attrName>style.visibility</p:attrName>
                                        </p:attrNameLst>
                                      </p:cBhvr>
                                      <p:to>
                                        <p:strVal val="visible"/>
                                      </p:to>
                                    </p:set>
                                    <p:anim calcmode="lin" valueType="num">
                                      <p:cBhvr>
                                        <p:cTn id="36" dur="1500" fill="hold"/>
                                        <p:tgtEl>
                                          <p:spTgt spid="20"/>
                                        </p:tgtEl>
                                        <p:attrNameLst>
                                          <p:attrName>ppt_w</p:attrName>
                                        </p:attrNameLst>
                                      </p:cBhvr>
                                      <p:tavLst>
                                        <p:tav tm="0">
                                          <p:val>
                                            <p:fltVal val="0"/>
                                          </p:val>
                                        </p:tav>
                                        <p:tav tm="100000">
                                          <p:val>
                                            <p:strVal val="#ppt_w"/>
                                          </p:val>
                                        </p:tav>
                                      </p:tavLst>
                                    </p:anim>
                                    <p:anim calcmode="lin" valueType="num">
                                      <p:cBhvr>
                                        <p:cTn id="37" dur="1500" fill="hold"/>
                                        <p:tgtEl>
                                          <p:spTgt spid="20"/>
                                        </p:tgtEl>
                                        <p:attrNameLst>
                                          <p:attrName>ppt_h</p:attrName>
                                        </p:attrNameLst>
                                      </p:cBhvr>
                                      <p:tavLst>
                                        <p:tav tm="0">
                                          <p:val>
                                            <p:fltVal val="0"/>
                                          </p:val>
                                        </p:tav>
                                        <p:tav tm="100000">
                                          <p:val>
                                            <p:strVal val="#ppt_h"/>
                                          </p:val>
                                        </p:tav>
                                      </p:tavLst>
                                    </p:anim>
                                    <p:animEffect transition="in" filter="fade">
                                      <p:cBhvr>
                                        <p:cTn id="38" dur="1500"/>
                                        <p:tgtEl>
                                          <p:spTgt spid="20"/>
                                        </p:tgtEl>
                                      </p:cBhvr>
                                    </p:animEffect>
                                  </p:childTnLst>
                                </p:cTn>
                              </p:par>
                              <p:par>
                                <p:cTn id="39" presetID="53" presetClass="entr" presetSubtype="16" fill="hold" grpId="0" nodeType="withEffect">
                                  <p:stCondLst>
                                    <p:cond delay="500"/>
                                  </p:stCondLst>
                                  <p:childTnLst>
                                    <p:set>
                                      <p:cBhvr>
                                        <p:cTn id="40" dur="1" fill="hold">
                                          <p:stCondLst>
                                            <p:cond delay="0"/>
                                          </p:stCondLst>
                                        </p:cTn>
                                        <p:tgtEl>
                                          <p:spTgt spid="19"/>
                                        </p:tgtEl>
                                        <p:attrNameLst>
                                          <p:attrName>style.visibility</p:attrName>
                                        </p:attrNameLst>
                                      </p:cBhvr>
                                      <p:to>
                                        <p:strVal val="visible"/>
                                      </p:to>
                                    </p:set>
                                    <p:anim calcmode="lin" valueType="num">
                                      <p:cBhvr>
                                        <p:cTn id="41" dur="1500" fill="hold"/>
                                        <p:tgtEl>
                                          <p:spTgt spid="19"/>
                                        </p:tgtEl>
                                        <p:attrNameLst>
                                          <p:attrName>ppt_w</p:attrName>
                                        </p:attrNameLst>
                                      </p:cBhvr>
                                      <p:tavLst>
                                        <p:tav tm="0">
                                          <p:val>
                                            <p:fltVal val="0"/>
                                          </p:val>
                                        </p:tav>
                                        <p:tav tm="100000">
                                          <p:val>
                                            <p:strVal val="#ppt_w"/>
                                          </p:val>
                                        </p:tav>
                                      </p:tavLst>
                                    </p:anim>
                                    <p:anim calcmode="lin" valueType="num">
                                      <p:cBhvr>
                                        <p:cTn id="42" dur="1500" fill="hold"/>
                                        <p:tgtEl>
                                          <p:spTgt spid="19"/>
                                        </p:tgtEl>
                                        <p:attrNameLst>
                                          <p:attrName>ppt_h</p:attrName>
                                        </p:attrNameLst>
                                      </p:cBhvr>
                                      <p:tavLst>
                                        <p:tav tm="0">
                                          <p:val>
                                            <p:fltVal val="0"/>
                                          </p:val>
                                        </p:tav>
                                        <p:tav tm="100000">
                                          <p:val>
                                            <p:strVal val="#ppt_h"/>
                                          </p:val>
                                        </p:tav>
                                      </p:tavLst>
                                    </p:anim>
                                    <p:animEffect transition="in" filter="fade">
                                      <p:cBhvr>
                                        <p:cTn id="43" dur="1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9" grpId="0" animBg="1"/>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Wiki">
            <a:extLst>
              <a:ext uri="{FF2B5EF4-FFF2-40B4-BE49-F238E27FC236}">
                <a16:creationId xmlns:a16="http://schemas.microsoft.com/office/drawing/2014/main" id="{44373EDF-6C44-43EA-9BEA-EF3813EA1722}"/>
              </a:ext>
            </a:extLst>
          </p:cNvPr>
          <p:cNvSpPr txBox="1"/>
          <p:nvPr/>
        </p:nvSpPr>
        <p:spPr>
          <a:xfrm>
            <a:off x="3935977" y="5802033"/>
            <a:ext cx="1101409" cy="291747"/>
          </a:xfrm>
          <a:prstGeom prst="rect">
            <a:avLst/>
          </a:prstGeom>
          <a:noFill/>
        </p:spPr>
        <p:txBody>
          <a:bodyPr wrap="square" rtlCol="0">
            <a:spAutoFit/>
          </a:bodyPr>
          <a:lstStyle/>
          <a:p>
            <a:pPr marL="0" marR="0" lvl="0" indent="0" algn="ctr" defTabSz="423465" eaLnBrk="1" fontAlgn="auto" latinLnBrk="0" hangingPunct="1">
              <a:lnSpc>
                <a:spcPct val="100000"/>
              </a:lnSpc>
              <a:spcBef>
                <a:spcPts val="0"/>
              </a:spcBef>
              <a:spcAft>
                <a:spcPts val="0"/>
              </a:spcAft>
              <a:buClrTx/>
              <a:buSzTx/>
              <a:buFontTx/>
              <a:buNone/>
              <a:tabLst/>
              <a:defRPr/>
            </a:pPr>
            <a:r>
              <a:rPr kumimoji="0" lang="sk-SK" sz="1296" b="1" u="none" strike="noStrike" kern="0" cap="none" spc="0" normalizeH="0" baseline="0" noProof="0">
                <a:ln>
                  <a:noFill/>
                </a:ln>
                <a:solidFill>
                  <a:schemeClr val="tx1">
                    <a:lumMod val="85000"/>
                    <a:lumOff val="15000"/>
                  </a:schemeClr>
                </a:solidFill>
                <a:effectLst/>
                <a:uLnTx/>
                <a:uFillTx/>
                <a:latin typeface="Brooklyn CE" pitchFamily="2" charset="0"/>
              </a:rPr>
              <a:t>Wikipedia</a:t>
            </a:r>
            <a:endParaRPr kumimoji="0" lang="sk-SK" sz="1296" b="1" u="none" strike="noStrike" kern="0" cap="none" spc="0" normalizeH="0" baseline="0" noProof="0">
              <a:ln>
                <a:noFill/>
              </a:ln>
              <a:solidFill>
                <a:schemeClr val="tx1">
                  <a:lumMod val="85000"/>
                  <a:lumOff val="15000"/>
                </a:schemeClr>
              </a:solidFill>
              <a:effectLst/>
              <a:uLnTx/>
              <a:uFillTx/>
            </a:endParaRPr>
          </a:p>
        </p:txBody>
      </p:sp>
      <p:sp>
        <p:nvSpPr>
          <p:cNvPr id="18" name="Text SVK">
            <a:extLst>
              <a:ext uri="{FF2B5EF4-FFF2-40B4-BE49-F238E27FC236}">
                <a16:creationId xmlns:a16="http://schemas.microsoft.com/office/drawing/2014/main" id="{FC9376B9-61BC-4275-BC04-DB4BE4174540}"/>
              </a:ext>
            </a:extLst>
          </p:cNvPr>
          <p:cNvSpPr txBox="1"/>
          <p:nvPr/>
        </p:nvSpPr>
        <p:spPr>
          <a:xfrm>
            <a:off x="900000" y="1440000"/>
            <a:ext cx="4752000" cy="4113572"/>
          </a:xfrm>
          <a:prstGeom prst="rect">
            <a:avLst/>
          </a:prstGeom>
          <a:noFill/>
          <a:ln w="19050">
            <a:solidFill>
              <a:schemeClr val="bg1"/>
            </a:solidFill>
          </a:ln>
        </p:spPr>
        <p:txBody>
          <a:bodyPr wrap="square" lIns="252000" rIns="252000" bIns="180000" rtlCol="0">
            <a:noAutofit/>
          </a:bodyPr>
          <a:lstStyle/>
          <a:p>
            <a:pPr algn="just" defTabSz="423465"/>
            <a:r>
              <a:rPr lang="sk-SK" sz="2223">
                <a:ln>
                  <a:solidFill>
                    <a:prstClr val="white"/>
                  </a:solidFill>
                </a:ln>
                <a:solidFill>
                  <a:srgbClr val="FF0000"/>
                </a:solidFill>
                <a:effectLst>
                  <a:outerShdw blurRad="38100" dist="38100" dir="2700000" algn="tl">
                    <a:srgbClr val="000000"/>
                  </a:outerShdw>
                </a:effectLst>
                <a:latin typeface="Arabia CE" pitchFamily="2" charset="0"/>
              </a:rPr>
              <a:t>  Y</a:t>
            </a:r>
            <a:r>
              <a:rPr lang="sk-SK" sz="1200" b="1">
                <a:solidFill>
                  <a:prstClr val="black"/>
                </a:solidFill>
                <a:latin typeface="Brooklyn CE" pitchFamily="2" charset="0"/>
              </a:rPr>
              <a:t>angon, predtým nazývaný (Rangún) je najväčším mestom Mjanmarska (známeho tiež ako Barma). Vznikol z osady Dagon postavenej pri pozlátenej pagode. V roku 1752 sa stal správnym strediskom dolnej Barmy. Bol tiež hlavným mestom Mjanmarska do roku 2006, keď sa administratívne centrum premiestnilo do mesta Naypyidaw v strednom Mjanmarsku.</a:t>
            </a: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chemeClr val="tx1"/>
                  </a:solidFill>
                </a:ln>
                <a:solidFill>
                  <a:srgbClr val="FFFF00"/>
                </a:solidFill>
                <a:effectLst>
                  <a:outerShdw blurRad="38100" dist="38100" dir="2700000" algn="tl">
                    <a:srgbClr val="000000"/>
                  </a:outerShdw>
                </a:effectLst>
                <a:latin typeface="Arabia CE" pitchFamily="2" charset="0"/>
              </a:rPr>
              <a:t>S </a:t>
            </a:r>
            <a:r>
              <a:rPr lang="sk-SK" sz="1200" b="1">
                <a:solidFill>
                  <a:prstClr val="black"/>
                </a:solidFill>
                <a:latin typeface="Brooklyn CE" pitchFamily="2" charset="0"/>
              </a:rPr>
              <a:t>viac ako 7 miliónmi obyvateľov je Yangon najľud-natejším mestom Mjanmarska a tiež jeho najdôležitejším obchodným centrom. Leží v delte Iravadi 40 km od Andamanského mora.</a:t>
            </a: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chemeClr val="tx1">
                      <a:alpha val="55000"/>
                    </a:schemeClr>
                  </a:solidFill>
                </a:ln>
                <a:solidFill>
                  <a:schemeClr val="bg1"/>
                </a:solidFill>
                <a:effectLst>
                  <a:outerShdw blurRad="38100" dist="38100" dir="2700000" algn="tl">
                    <a:srgbClr val="000000"/>
                  </a:outerShdw>
                </a:effectLst>
                <a:latin typeface="Arabia CE" pitchFamily="2" charset="0"/>
              </a:rPr>
              <a:t>M</a:t>
            </a:r>
            <a:r>
              <a:rPr lang="sk-SK" sz="1200" b="1">
                <a:solidFill>
                  <a:prstClr val="black"/>
                </a:solidFill>
                <a:latin typeface="Brooklyn CE" pitchFamily="2" charset="0"/>
              </a:rPr>
              <a:t>ôže sa pochváliť najväčším počtom budov z koloniálnej éry v juhovýchodnej Ázii. Má jedinečné mestské jadro, ktoré je pozoruhodne zachované. Obchodné centrum z koloniálnej éry je sústredené okolo pagody Sule, ktorá má vyše 2 000 rokov. V meste sa tiež nachádza pozlátená pagoda Shwedagon - najposvätnejšia budhistická pagoda v Mjanmarsku. Mauzóleum posledného cisára Mughala sa nachádza tiež v Yangone.</a:t>
            </a:r>
          </a:p>
        </p:txBody>
      </p:sp>
      <p:sp>
        <p:nvSpPr>
          <p:cNvPr id="19" name="Text ŠPA">
            <a:extLst>
              <a:ext uri="{FF2B5EF4-FFF2-40B4-BE49-F238E27FC236}">
                <a16:creationId xmlns:a16="http://schemas.microsoft.com/office/drawing/2014/main" id="{FB2202AB-CFDE-4AAA-8C75-B0C768FB0D14}"/>
              </a:ext>
            </a:extLst>
          </p:cNvPr>
          <p:cNvSpPr txBox="1"/>
          <p:nvPr/>
        </p:nvSpPr>
        <p:spPr>
          <a:xfrm>
            <a:off x="900000" y="1440000"/>
            <a:ext cx="4752000" cy="4196800"/>
          </a:xfrm>
          <a:prstGeom prst="rect">
            <a:avLst/>
          </a:prstGeom>
          <a:noFill/>
          <a:ln w="19050">
            <a:solidFill>
              <a:schemeClr val="bg1"/>
            </a:solidFill>
          </a:ln>
        </p:spPr>
        <p:txBody>
          <a:bodyPr wrap="square" lIns="252000" rIns="252000" bIns="180000" rtlCol="0">
            <a:noAutofit/>
          </a:bodyPr>
          <a:lstStyle/>
          <a:p>
            <a:pPr algn="just" defTabSz="423465"/>
            <a:r>
              <a:rPr lang="sk-SK" sz="2223">
                <a:ln>
                  <a:solidFill>
                    <a:prstClr val="white"/>
                  </a:solidFill>
                </a:ln>
                <a:solidFill>
                  <a:srgbClr val="FF0000"/>
                </a:solidFill>
                <a:effectLst>
                  <a:outerShdw blurRad="38100" dist="38100" dir="2700000" algn="tl">
                    <a:srgbClr val="000000"/>
                  </a:outerShdw>
                </a:effectLst>
                <a:latin typeface="Arabia CE" pitchFamily="2" charset="0"/>
              </a:rPr>
              <a:t>  Y</a:t>
            </a:r>
            <a:r>
              <a:rPr lang="es-ES" sz="1200" b="1">
                <a:solidFill>
                  <a:prstClr val="black"/>
                </a:solidFill>
                <a:latin typeface="Brooklyn CE" pitchFamily="2" charset="0"/>
              </a:rPr>
              <a:t>angon, anteriormente llamada (Rangon), es la ciudad más grande de Myanmar (también conocida como Birmania). Se originó en el pueblo de Dagon construido alrededor de la pagoda dorada. En 1752 se convirtió en el centro administrativo de la Baja Birmania. También fue la capital de Myanmar hasta 2006, cuando el centro administrativo se mudó a Naypyidaw, en el centro de Myanmar.</a:t>
            </a:r>
            <a:endParaRPr lang="sk-SK" sz="1200" b="1">
              <a:solidFill>
                <a:prstClr val="black"/>
              </a:solidFill>
              <a:latin typeface="Brooklyn CE" pitchFamily="2" charset="0"/>
            </a:endParaRP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C</a:t>
            </a:r>
            <a:r>
              <a:rPr lang="es-ES" sz="1200" b="1">
                <a:solidFill>
                  <a:prstClr val="black"/>
                </a:solidFill>
                <a:latin typeface="Brooklyn CE" pitchFamily="2" charset="0"/>
              </a:rPr>
              <a:t>on más de 7 millones de habitantes, Yangon es la ciudad más poblada de Myanmar y también su centro comercial más importante. Se encuentra en el delta de Iravadi, a 40 km del mar de Andamán.</a:t>
            </a:r>
            <a:endParaRPr lang="sk-SK" sz="1200" b="1">
              <a:solidFill>
                <a:prstClr val="black"/>
              </a:solidFill>
              <a:latin typeface="Brooklyn CE" pitchFamily="2" charset="0"/>
            </a:endParaRP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C</a:t>
            </a:r>
            <a:r>
              <a:rPr lang="es-ES" sz="1200" b="1">
                <a:solidFill>
                  <a:prstClr val="black"/>
                </a:solidFill>
                <a:latin typeface="Brooklyn CE" pitchFamily="2" charset="0"/>
              </a:rPr>
              <a:t>uenta con el mayor número de edificios de la época colonial en el Sudeste Asiático. Tiene un centro único de la ciudad, que se conserva notablemente. El centro comercial de la era colonial se encuentra alrededor de la Pagoda Sule, que tiene más de 2.000 años. También está la pagoda dorada Shwedagon, la pagoda budista más sagrada de Myanmar. El mausoleo del último emperador Mughal también se encuentra en Yangon.</a:t>
            </a:r>
            <a:endParaRPr lang="sk-SK" sz="1200" b="1">
              <a:solidFill>
                <a:prstClr val="black"/>
              </a:solidFill>
              <a:latin typeface="Brooklyn CE" pitchFamily="2" charset="0"/>
            </a:endParaRPr>
          </a:p>
        </p:txBody>
      </p:sp>
      <p:sp>
        <p:nvSpPr>
          <p:cNvPr id="20" name="Text ANG">
            <a:extLst>
              <a:ext uri="{FF2B5EF4-FFF2-40B4-BE49-F238E27FC236}">
                <a16:creationId xmlns:a16="http://schemas.microsoft.com/office/drawing/2014/main" id="{E468102E-C180-4B16-957E-96B4766EC77C}"/>
              </a:ext>
            </a:extLst>
          </p:cNvPr>
          <p:cNvSpPr txBox="1"/>
          <p:nvPr/>
        </p:nvSpPr>
        <p:spPr>
          <a:xfrm>
            <a:off x="900000" y="1440000"/>
            <a:ext cx="4752000" cy="3888000"/>
          </a:xfrm>
          <a:prstGeom prst="rect">
            <a:avLst/>
          </a:prstGeom>
          <a:noFill/>
          <a:ln w="19050">
            <a:solidFill>
              <a:schemeClr val="bg1"/>
            </a:solidFill>
          </a:ln>
        </p:spPr>
        <p:txBody>
          <a:bodyPr wrap="square" lIns="252000" rIns="252000" bIns="180000" rtlCol="0">
            <a:noAutofit/>
          </a:bodyPr>
          <a:lstStyle/>
          <a:p>
            <a:pPr algn="just" defTabSz="423465"/>
            <a:r>
              <a:rPr lang="sk-SK" sz="2223">
                <a:ln>
                  <a:solidFill>
                    <a:prstClr val="white"/>
                  </a:solidFill>
                </a:ln>
                <a:solidFill>
                  <a:srgbClr val="FF0000"/>
                </a:solidFill>
                <a:effectLst>
                  <a:outerShdw blurRad="38100" dist="38100" dir="2700000" algn="tl">
                    <a:srgbClr val="000000"/>
                  </a:outerShdw>
                </a:effectLst>
                <a:latin typeface="Arabia CE" pitchFamily="2" charset="0"/>
              </a:rPr>
              <a:t>  Y</a:t>
            </a:r>
            <a:r>
              <a:rPr lang="en-US" sz="1200" b="1">
                <a:solidFill>
                  <a:prstClr val="black"/>
                </a:solidFill>
                <a:latin typeface="Brooklyn CE" pitchFamily="2" charset="0"/>
              </a:rPr>
              <a:t>angon, formerly called (Rangon), is the largest city of Myanmar (also known as Burma). It originated from the village of Dagon built around the golden pagoda. In 1752 it became the administrative center of Lower Burma. He was also the capital of Myanmar until 2006, when the administrative center moved to Naypyidaw in central Myanmar.</a:t>
            </a:r>
            <a:r>
              <a:rPr lang="sk-SK" sz="1482">
                <a:ln>
                  <a:solidFill>
                    <a:prstClr val="white"/>
                  </a:solidFill>
                </a:ln>
                <a:solidFill>
                  <a:prstClr val="white"/>
                </a:solidFill>
                <a:effectLst>
                  <a:outerShdw blurRad="38100" dist="38100" dir="2700000" algn="tl">
                    <a:srgbClr val="000000"/>
                  </a:outerShdw>
                </a:effectLst>
                <a:latin typeface="Arabia CE" pitchFamily="2" charset="0"/>
              </a:rPr>
              <a:t>   </a:t>
            </a: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chemeClr val="tx1">
                      <a:alpha val="55000"/>
                    </a:schemeClr>
                  </a:solidFill>
                </a:ln>
                <a:solidFill>
                  <a:schemeClr val="bg1"/>
                </a:solidFill>
                <a:effectLst>
                  <a:outerShdw blurRad="38100" dist="38100" dir="2700000" algn="tl">
                    <a:srgbClr val="000000"/>
                  </a:outerShdw>
                </a:effectLst>
                <a:latin typeface="Arabia CE" pitchFamily="2" charset="0"/>
              </a:rPr>
              <a:t>W</a:t>
            </a:r>
            <a:r>
              <a:rPr lang="en-US" sz="1200" b="1">
                <a:solidFill>
                  <a:prstClr val="black"/>
                </a:solidFill>
                <a:latin typeface="Brooklyn CE" pitchFamily="2" charset="0"/>
              </a:rPr>
              <a:t>ith over 7 million inhabitants, Yangon is the most populous city of Myanmar and also its most important commercial center. It is located in the Iravadi Delta 40 km from the Andaman Sea.</a:t>
            </a:r>
            <a:endParaRPr lang="sk-SK" sz="1200" b="1">
              <a:solidFill>
                <a:prstClr val="black"/>
              </a:solidFill>
              <a:latin typeface="Brooklyn CE" pitchFamily="2" charset="0"/>
            </a:endParaRPr>
          </a:p>
          <a:p>
            <a:pPr algn="just" defTabSz="423465"/>
            <a:r>
              <a:rPr lang="sk-SK" sz="1482">
                <a:ln>
                  <a:solidFill>
                    <a:prstClr val="white"/>
                  </a:solidFill>
                </a:ln>
                <a:solidFill>
                  <a:prstClr val="white"/>
                </a:solidFill>
                <a:effectLst>
                  <a:outerShdw blurRad="38100" dist="38100" dir="2700000" algn="tl">
                    <a:srgbClr val="000000"/>
                  </a:outerShdw>
                </a:effectLst>
                <a:latin typeface="Arabia CE" pitchFamily="2" charset="0"/>
              </a:rPr>
              <a:t>   </a:t>
            </a:r>
            <a:r>
              <a:rPr lang="sk-SK" sz="1482">
                <a:ln w="3175">
                  <a:solidFill>
                    <a:schemeClr val="tx1">
                      <a:alpha val="55000"/>
                    </a:schemeClr>
                  </a:solidFill>
                </a:ln>
                <a:solidFill>
                  <a:schemeClr val="bg1"/>
                </a:solidFill>
                <a:effectLst>
                  <a:outerShdw blurRad="38100" dist="38100" dir="2700000" algn="tl">
                    <a:srgbClr val="000000"/>
                  </a:outerShdw>
                </a:effectLst>
                <a:latin typeface="Arabia CE" pitchFamily="2" charset="0"/>
              </a:rPr>
              <a:t>I</a:t>
            </a:r>
            <a:r>
              <a:rPr lang="en-US" sz="1200" b="1">
                <a:solidFill>
                  <a:prstClr val="black"/>
                </a:solidFill>
                <a:latin typeface="Brooklyn CE" pitchFamily="2" charset="0"/>
              </a:rPr>
              <a:t>t boasts the largest number of colonial-era buildings in Southeast Asia. It has a unique city center, which is remarkably preserved. The colonial era commercial center is located around the Sule Pagoda, which is over 2,000 years old. There is also the golden Shwedagon Pagoda - the most sacred Buddhist pagoda in Myanmar. The Mausoleum of the Last Emperor Mughal is also located in Yangon.</a:t>
            </a:r>
            <a:endParaRPr lang="sk-SK" sz="1200" b="1">
              <a:solidFill>
                <a:prstClr val="black"/>
              </a:solidFill>
              <a:latin typeface="Brooklyn CE" pitchFamily="2" charset="0"/>
            </a:endParaRPr>
          </a:p>
        </p:txBody>
      </p:sp>
      <p:pic>
        <p:nvPicPr>
          <p:cNvPr id="4" name="Krytie textu">
            <a:extLst>
              <a:ext uri="{FF2B5EF4-FFF2-40B4-BE49-F238E27FC236}">
                <a16:creationId xmlns:a16="http://schemas.microsoft.com/office/drawing/2014/main" id="{D43DA2D8-50F7-4CC0-94F9-D18EE78177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Rám">
            <a:extLst>
              <a:ext uri="{FF2B5EF4-FFF2-40B4-BE49-F238E27FC236}">
                <a16:creationId xmlns:a16="http://schemas.microsoft.com/office/drawing/2014/main" id="{88993784-2A58-4627-B08E-8979C73675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SVK">
            <a:extLst>
              <a:ext uri="{FF2B5EF4-FFF2-40B4-BE49-F238E27FC236}">
                <a16:creationId xmlns:a16="http://schemas.microsoft.com/office/drawing/2014/main" id="{D6C89456-382B-4AB9-B230-64E8E613A27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16521" y="829207"/>
            <a:ext cx="400118" cy="266744"/>
          </a:xfrm>
          <a:prstGeom prst="ellipse">
            <a:avLst/>
          </a:prstGeom>
          <a:ln w="12700" cap="rnd">
            <a:solidFill>
              <a:sysClr val="window" lastClr="FFFFFF"/>
            </a:solidFill>
          </a:ln>
          <a:effectLst>
            <a:outerShdw blurRad="50800" dist="50800" dir="2700000" algn="tl" rotWithShape="0">
              <a:prstClr val="black">
                <a:alpha val="70000"/>
              </a:prstClr>
            </a:outerShdw>
          </a:effectLst>
          <a:scene3d>
            <a:camera prst="orthographicFront"/>
            <a:lightRig rig="contrasting" dir="t">
              <a:rot lat="0" lon="0" rev="3000000"/>
            </a:lightRig>
          </a:scene3d>
          <a:sp3d contourW="7620">
            <a:bevelT w="95250" h="31750"/>
            <a:contourClr>
              <a:srgbClr val="333333"/>
            </a:contourClr>
          </a:sp3d>
        </p:spPr>
      </p:pic>
      <p:pic>
        <p:nvPicPr>
          <p:cNvPr id="10" name="ŠPA">
            <a:extLst>
              <a:ext uri="{FF2B5EF4-FFF2-40B4-BE49-F238E27FC236}">
                <a16:creationId xmlns:a16="http://schemas.microsoft.com/office/drawing/2014/main" id="{4AD70A47-FACD-46BB-81DD-3F863179E54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03234" y="832594"/>
            <a:ext cx="400119" cy="266745"/>
          </a:xfrm>
          <a:prstGeom prst="ellipse">
            <a:avLst/>
          </a:prstGeom>
          <a:ln w="12700" cap="rnd">
            <a:solidFill>
              <a:sysClr val="window" lastClr="FFFFFF"/>
            </a:solidFill>
          </a:ln>
          <a:effectLst>
            <a:outerShdw blurRad="50800" dist="50800" dir="2700000" algn="tl" rotWithShape="0">
              <a:prstClr val="black">
                <a:alpha val="70000"/>
              </a:prstClr>
            </a:outerShdw>
          </a:effectLst>
          <a:scene3d>
            <a:camera prst="orthographicFront"/>
            <a:lightRig rig="contrasting" dir="t">
              <a:rot lat="0" lon="0" rev="3000000"/>
            </a:lightRig>
          </a:scene3d>
          <a:sp3d contourW="7620">
            <a:bevelT w="95250" h="31750"/>
            <a:contourClr>
              <a:srgbClr val="333333"/>
            </a:contourClr>
          </a:sp3d>
        </p:spPr>
      </p:pic>
      <p:pic>
        <p:nvPicPr>
          <p:cNvPr id="11" name="ANG">
            <a:extLst>
              <a:ext uri="{FF2B5EF4-FFF2-40B4-BE49-F238E27FC236}">
                <a16:creationId xmlns:a16="http://schemas.microsoft.com/office/drawing/2014/main" id="{6CD9E908-2885-499A-81D3-704A3042293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89946" y="829204"/>
            <a:ext cx="400117" cy="266745"/>
          </a:xfrm>
          <a:prstGeom prst="ellipse">
            <a:avLst/>
          </a:prstGeom>
          <a:ln w="12700" cap="rnd">
            <a:solidFill>
              <a:sysClr val="window" lastClr="FFFFFF"/>
            </a:solidFill>
          </a:ln>
          <a:effectLst>
            <a:outerShdw blurRad="50800" dist="50800" dir="2700000" algn="tl" rotWithShape="0">
              <a:prstClr val="black">
                <a:alpha val="70000"/>
              </a:prstClr>
            </a:outerShdw>
          </a:effectLst>
          <a:scene3d>
            <a:camera prst="orthographicFront"/>
            <a:lightRig rig="contrasting" dir="t">
              <a:rot lat="0" lon="0" rev="3000000"/>
            </a:lightRig>
          </a:scene3d>
          <a:sp3d contourW="7620">
            <a:bevelT w="95250" h="31750"/>
            <a:contourClr>
              <a:srgbClr val="333333"/>
            </a:contourClr>
          </a:sp3d>
        </p:spPr>
      </p:pic>
      <p:sp>
        <p:nvSpPr>
          <p:cNvPr id="22" name="Kruh">
            <a:extLst>
              <a:ext uri="{FF2B5EF4-FFF2-40B4-BE49-F238E27FC236}">
                <a16:creationId xmlns:a16="http://schemas.microsoft.com/office/drawing/2014/main" id="{814E8055-7319-487C-BE1D-B00EFE8908B7}"/>
              </a:ext>
            </a:extLst>
          </p:cNvPr>
          <p:cNvSpPr/>
          <p:nvPr/>
        </p:nvSpPr>
        <p:spPr>
          <a:xfrm>
            <a:off x="10945916" y="5709817"/>
            <a:ext cx="673992" cy="673992"/>
          </a:xfrm>
          <a:prstGeom prst="ellipse">
            <a:avLst/>
          </a:prstGeom>
          <a:solidFill>
            <a:schemeClr val="accent2">
              <a:lumMod val="40000"/>
              <a:lumOff val="60000"/>
            </a:schemeClr>
          </a:solidFill>
          <a:ln w="12700" cap="flat" cmpd="sng" algn="ctr">
            <a:solidFill>
              <a:schemeClr val="tx1"/>
            </a:solidFill>
            <a:prstDash val="solid"/>
            <a:miter lim="800000"/>
          </a:ln>
          <a:effectLst>
            <a:outerShdw blurRad="50800" dist="50800" dir="2700000" algn="tl" rotWithShape="0">
              <a:prstClr val="black">
                <a:alpha val="70000"/>
              </a:prstClr>
            </a:outerShdw>
          </a:effectLst>
        </p:spPr>
        <p:txBody>
          <a:bodyPr rtlCol="0" anchor="ctr"/>
          <a:lstStyle/>
          <a:p>
            <a:pPr marL="0" marR="0" lvl="0" indent="0" algn="ctr" defTabSz="408462" eaLnBrk="1" fontAlgn="auto" latinLnBrk="0" hangingPunct="1">
              <a:lnSpc>
                <a:spcPct val="100000"/>
              </a:lnSpc>
              <a:spcBef>
                <a:spcPts val="0"/>
              </a:spcBef>
              <a:spcAft>
                <a:spcPts val="0"/>
              </a:spcAft>
              <a:buClrTx/>
              <a:buSzTx/>
              <a:buFontTx/>
              <a:buNone/>
              <a:tabLst/>
              <a:defRPr/>
            </a:pPr>
            <a:endParaRPr kumimoji="0" lang="sk-SK" sz="1608"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5" name="Myš">
            <a:extLst>
              <a:ext uri="{FF2B5EF4-FFF2-40B4-BE49-F238E27FC236}">
                <a16:creationId xmlns:a16="http://schemas.microsoft.com/office/drawing/2014/main" id="{3DB68E4C-940E-4860-B023-EDFBC5708C5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0683170">
            <a:off x="11090087" y="5853988"/>
            <a:ext cx="385649" cy="385649"/>
          </a:xfrm>
          <a:prstGeom prst="rect">
            <a:avLst/>
          </a:prstGeom>
          <a:effectLst>
            <a:outerShdw blurRad="50800" dist="63500" dir="3600000" algn="tl" rotWithShape="0">
              <a:prstClr val="black">
                <a:alpha val="56000"/>
              </a:prstClr>
            </a:outerShdw>
          </a:effectLst>
        </p:spPr>
      </p:pic>
      <p:pic>
        <p:nvPicPr>
          <p:cNvPr id="16" name="Chrám">
            <a:extLst>
              <a:ext uri="{FF2B5EF4-FFF2-40B4-BE49-F238E27FC236}">
                <a16:creationId xmlns:a16="http://schemas.microsoft.com/office/drawing/2014/main" id="{EEB2FE6D-5131-472C-9ED0-13D3742DA24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6544379" y="2348357"/>
            <a:ext cx="4501707" cy="3205215"/>
          </a:xfrm>
          <a:prstGeom prst="rect">
            <a:avLst/>
          </a:prstGeom>
        </p:spPr>
      </p:pic>
      <p:pic>
        <p:nvPicPr>
          <p:cNvPr id="15" name="Vlajka">
            <a:extLst>
              <a:ext uri="{FF2B5EF4-FFF2-40B4-BE49-F238E27FC236}">
                <a16:creationId xmlns:a16="http://schemas.microsoft.com/office/drawing/2014/main" id="{E349490C-3137-444E-B4E5-E44CD26B3779}"/>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925726">
            <a:off x="9838993" y="731335"/>
            <a:ext cx="1717041" cy="1030225"/>
          </a:xfrm>
          <a:prstGeom prst="rect">
            <a:avLst/>
          </a:prstGeom>
          <a:effectLst>
            <a:outerShdw blurRad="50800" dist="50800" dir="5400000" algn="ctr" rotWithShape="0">
              <a:sysClr val="windowText" lastClr="000000"/>
            </a:outerShdw>
          </a:effectLst>
        </p:spPr>
      </p:pic>
    </p:spTree>
    <p:extLst>
      <p:ext uri="{BB962C8B-B14F-4D97-AF65-F5344CB8AC3E}">
        <p14:creationId xmlns:p14="http://schemas.microsoft.com/office/powerpoint/2010/main" val="156819297"/>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1" nodeType="withEffect">
                                  <p:stCondLst>
                                    <p:cond delay="0"/>
                                  </p:stCondLst>
                                  <p:iterate type="lt">
                                    <p:tmPct val="0"/>
                                  </p:iterate>
                                  <p:childTnLst>
                                    <p:animEffect transition="out" filter="fade">
                                      <p:cBhvr>
                                        <p:cTn id="6" dur="500"/>
                                        <p:tgtEl>
                                          <p:spTgt spid="18"/>
                                        </p:tgtEl>
                                      </p:cBhvr>
                                    </p:animEffect>
                                    <p:set>
                                      <p:cBhvr>
                                        <p:cTn id="7" dur="1" fill="hold">
                                          <p:stCondLst>
                                            <p:cond delay="499"/>
                                          </p:stCondLst>
                                        </p:cTn>
                                        <p:tgtEl>
                                          <p:spTgt spid="18"/>
                                        </p:tgtEl>
                                        <p:attrNameLst>
                                          <p:attrName>style.visibility</p:attrName>
                                        </p:attrNameLst>
                                      </p:cBhvr>
                                      <p:to>
                                        <p:strVal val="hidden"/>
                                      </p:to>
                                    </p:set>
                                  </p:childTnLst>
                                </p:cTn>
                              </p:par>
                              <p:par>
                                <p:cTn id="8" presetID="10" presetClass="exit" presetSubtype="0" fill="hold" grpId="0" nodeType="withEffect">
                                  <p:stCondLst>
                                    <p:cond delay="0"/>
                                  </p:stCondLst>
                                  <p:iterate type="lt">
                                    <p:tmPct val="0"/>
                                  </p:iterate>
                                  <p:childTnLst>
                                    <p:animEffect transition="out" filter="fade">
                                      <p:cBhvr>
                                        <p:cTn id="9" dur="500"/>
                                        <p:tgtEl>
                                          <p:spTgt spid="19"/>
                                        </p:tgtEl>
                                      </p:cBhvr>
                                    </p:animEffect>
                                    <p:set>
                                      <p:cBhvr>
                                        <p:cTn id="10" dur="1" fill="hold">
                                          <p:stCondLst>
                                            <p:cond delay="499"/>
                                          </p:stCondLst>
                                        </p:cTn>
                                        <p:tgtEl>
                                          <p:spTgt spid="19"/>
                                        </p:tgtEl>
                                        <p:attrNameLst>
                                          <p:attrName>style.visibility</p:attrName>
                                        </p:attrNameLst>
                                      </p:cBhvr>
                                      <p:to>
                                        <p:strVal val="hidden"/>
                                      </p:to>
                                    </p:set>
                                  </p:childTnLst>
                                </p:cTn>
                              </p:par>
                              <p:par>
                                <p:cTn id="11" presetID="10" presetClass="exit" presetSubtype="0" fill="hold" nodeType="withEffect">
                                  <p:stCondLst>
                                    <p:cond delay="500"/>
                                  </p:stCondLst>
                                  <p:childTnLst>
                                    <p:animEffect transition="out" filter="fade">
                                      <p:cBhvr>
                                        <p:cTn id="12" dur="1500"/>
                                        <p:tgtEl>
                                          <p:spTgt spid="4"/>
                                        </p:tgtEl>
                                      </p:cBhvr>
                                    </p:animEffect>
                                    <p:set>
                                      <p:cBhvr>
                                        <p:cTn id="13" dur="1" fill="hold">
                                          <p:stCondLst>
                                            <p:cond delay="1499"/>
                                          </p:stCondLst>
                                        </p:cTn>
                                        <p:tgtEl>
                                          <p:spTgt spid="4"/>
                                        </p:tgtEl>
                                        <p:attrNameLst>
                                          <p:attrName>style.visibility</p:attrName>
                                        </p:attrNameLst>
                                      </p:cBhvr>
                                      <p:to>
                                        <p:strVal val="hidden"/>
                                      </p:to>
                                    </p:set>
                                  </p:childTnLst>
                                </p:cTn>
                              </p:par>
                              <p:par>
                                <p:cTn id="14" presetID="22" presetClass="entr" presetSubtype="1" fill="hold" grpId="2" nodeType="withEffect">
                                  <p:stCondLst>
                                    <p:cond delay="1000"/>
                                  </p:stCondLst>
                                  <p:childTnLst>
                                    <p:set>
                                      <p:cBhvr>
                                        <p:cTn id="15" dur="1" fill="hold">
                                          <p:stCondLst>
                                            <p:cond delay="0"/>
                                          </p:stCondLst>
                                        </p:cTn>
                                        <p:tgtEl>
                                          <p:spTgt spid="20"/>
                                        </p:tgtEl>
                                        <p:attrNameLst>
                                          <p:attrName>style.visibility</p:attrName>
                                        </p:attrNameLst>
                                      </p:cBhvr>
                                      <p:to>
                                        <p:strVal val="visible"/>
                                      </p:to>
                                    </p:set>
                                    <p:animEffect transition="in" filter="wipe(up)">
                                      <p:cBhvr>
                                        <p:cTn id="16" dur="1500"/>
                                        <p:tgtEl>
                                          <p:spTgt spid="20"/>
                                        </p:tgtEl>
                                      </p:cBhvr>
                                    </p:animEffect>
                                  </p:childTnLst>
                                </p:cTn>
                              </p:par>
                            </p:childTnLst>
                          </p:cTn>
                        </p:par>
                        <p:par>
                          <p:cTn id="17" fill="hold">
                            <p:stCondLst>
                              <p:cond delay="2500"/>
                            </p:stCondLst>
                            <p:childTnLst>
                              <p:par>
                                <p:cTn id="18" presetID="42" presetClass="entr" presetSubtype="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500"/>
                                        <p:tgtEl>
                                          <p:spTgt spid="12"/>
                                        </p:tgtEl>
                                      </p:cBhvr>
                                    </p:animEffect>
                                    <p:anim calcmode="lin" valueType="num">
                                      <p:cBhvr>
                                        <p:cTn id="21" dur="1500" fill="hold"/>
                                        <p:tgtEl>
                                          <p:spTgt spid="12"/>
                                        </p:tgtEl>
                                        <p:attrNameLst>
                                          <p:attrName>ppt_x</p:attrName>
                                        </p:attrNameLst>
                                      </p:cBhvr>
                                      <p:tavLst>
                                        <p:tav tm="0">
                                          <p:val>
                                            <p:strVal val="#ppt_x"/>
                                          </p:val>
                                        </p:tav>
                                        <p:tav tm="100000">
                                          <p:val>
                                            <p:strVal val="#ppt_x"/>
                                          </p:val>
                                        </p:tav>
                                      </p:tavLst>
                                    </p:anim>
                                    <p:anim calcmode="lin" valueType="num">
                                      <p:cBhvr>
                                        <p:cTn id="22" dur="1500" fill="hold"/>
                                        <p:tgtEl>
                                          <p:spTgt spid="12"/>
                                        </p:tgtEl>
                                        <p:attrNameLst>
                                          <p:attrName>ppt_y</p:attrName>
                                        </p:attrNameLst>
                                      </p:cBhvr>
                                      <p:tavLst>
                                        <p:tav tm="0">
                                          <p:val>
                                            <p:strVal val="#ppt_y+.1"/>
                                          </p:val>
                                        </p:tav>
                                        <p:tav tm="100000">
                                          <p:val>
                                            <p:strVal val="#ppt_y"/>
                                          </p:val>
                                        </p:tav>
                                      </p:tavLst>
                                    </p:anim>
                                  </p:childTnLst>
                                </p:cTn>
                              </p:par>
                            </p:childTnLst>
                          </p:cTn>
                        </p:par>
                        <p:par>
                          <p:cTn id="23" fill="hold">
                            <p:stCondLst>
                              <p:cond delay="4000"/>
                            </p:stCondLst>
                            <p:childTnLst>
                              <p:par>
                                <p:cTn id="24" presetID="10" presetClass="entr" presetSubtype="0"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childTnLst>
                                </p:cTn>
                              </p:par>
                              <p:par>
                                <p:cTn id="27" presetID="10" presetClass="entr" presetSubtype="0" fill="hold" nodeType="withEffect">
                                  <p:stCondLst>
                                    <p:cond delay="50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childTnLst>
                                </p:cTn>
                              </p:par>
                              <p:par>
                                <p:cTn id="30" presetID="10" presetClass="entr" presetSubtype="0" fill="hold" nodeType="withEffect">
                                  <p:stCondLst>
                                    <p:cond delay="100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childTnLst>
                                </p:cTn>
                              </p:par>
                            </p:childTnLst>
                          </p:cTn>
                        </p:par>
                        <p:par>
                          <p:cTn id="33" fill="hold">
                            <p:stCondLst>
                              <p:cond delay="6000"/>
                            </p:stCondLst>
                            <p:childTnLst>
                              <p:par>
                                <p:cTn id="34" presetID="53" presetClass="entr" presetSubtype="16" fill="hold" nodeType="afterEffect">
                                  <p:stCondLst>
                                    <p:cond delay="500"/>
                                  </p:stCondLst>
                                  <p:childTnLst>
                                    <p:set>
                                      <p:cBhvr>
                                        <p:cTn id="35" dur="1" fill="hold">
                                          <p:stCondLst>
                                            <p:cond delay="0"/>
                                          </p:stCondLst>
                                        </p:cTn>
                                        <p:tgtEl>
                                          <p:spTgt spid="25"/>
                                        </p:tgtEl>
                                        <p:attrNameLst>
                                          <p:attrName>style.visibility</p:attrName>
                                        </p:attrNameLst>
                                      </p:cBhvr>
                                      <p:to>
                                        <p:strVal val="visible"/>
                                      </p:to>
                                    </p:set>
                                    <p:anim calcmode="lin" valueType="num">
                                      <p:cBhvr>
                                        <p:cTn id="36" dur="1500" fill="hold"/>
                                        <p:tgtEl>
                                          <p:spTgt spid="25"/>
                                        </p:tgtEl>
                                        <p:attrNameLst>
                                          <p:attrName>ppt_w</p:attrName>
                                        </p:attrNameLst>
                                      </p:cBhvr>
                                      <p:tavLst>
                                        <p:tav tm="0">
                                          <p:val>
                                            <p:fltVal val="0"/>
                                          </p:val>
                                        </p:tav>
                                        <p:tav tm="100000">
                                          <p:val>
                                            <p:strVal val="#ppt_w"/>
                                          </p:val>
                                        </p:tav>
                                      </p:tavLst>
                                    </p:anim>
                                    <p:anim calcmode="lin" valueType="num">
                                      <p:cBhvr>
                                        <p:cTn id="37" dur="1500" fill="hold"/>
                                        <p:tgtEl>
                                          <p:spTgt spid="25"/>
                                        </p:tgtEl>
                                        <p:attrNameLst>
                                          <p:attrName>ppt_h</p:attrName>
                                        </p:attrNameLst>
                                      </p:cBhvr>
                                      <p:tavLst>
                                        <p:tav tm="0">
                                          <p:val>
                                            <p:fltVal val="0"/>
                                          </p:val>
                                        </p:tav>
                                        <p:tav tm="100000">
                                          <p:val>
                                            <p:strVal val="#ppt_h"/>
                                          </p:val>
                                        </p:tav>
                                      </p:tavLst>
                                    </p:anim>
                                    <p:animEffect transition="in" filter="fade">
                                      <p:cBhvr>
                                        <p:cTn id="38" dur="1500"/>
                                        <p:tgtEl>
                                          <p:spTgt spid="25"/>
                                        </p:tgtEl>
                                      </p:cBhvr>
                                    </p:animEffect>
                                  </p:childTnLst>
                                </p:cTn>
                              </p:par>
                              <p:par>
                                <p:cTn id="39" presetID="53" presetClass="entr" presetSubtype="16"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p:cTn id="41" dur="1500" fill="hold"/>
                                        <p:tgtEl>
                                          <p:spTgt spid="22"/>
                                        </p:tgtEl>
                                        <p:attrNameLst>
                                          <p:attrName>ppt_w</p:attrName>
                                        </p:attrNameLst>
                                      </p:cBhvr>
                                      <p:tavLst>
                                        <p:tav tm="0">
                                          <p:val>
                                            <p:fltVal val="0"/>
                                          </p:val>
                                        </p:tav>
                                        <p:tav tm="100000">
                                          <p:val>
                                            <p:strVal val="#ppt_w"/>
                                          </p:val>
                                        </p:tav>
                                      </p:tavLst>
                                    </p:anim>
                                    <p:anim calcmode="lin" valueType="num">
                                      <p:cBhvr>
                                        <p:cTn id="42" dur="1500" fill="hold"/>
                                        <p:tgtEl>
                                          <p:spTgt spid="22"/>
                                        </p:tgtEl>
                                        <p:attrNameLst>
                                          <p:attrName>ppt_h</p:attrName>
                                        </p:attrNameLst>
                                      </p:cBhvr>
                                      <p:tavLst>
                                        <p:tav tm="0">
                                          <p:val>
                                            <p:fltVal val="0"/>
                                          </p:val>
                                        </p:tav>
                                        <p:tav tm="100000">
                                          <p:val>
                                            <p:strVal val="#ppt_h"/>
                                          </p:val>
                                        </p:tav>
                                      </p:tavLst>
                                    </p:anim>
                                    <p:animEffect transition="in" filter="fade">
                                      <p:cBhvr>
                                        <p:cTn id="43" dur="1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4" restart="whenNotActive" fill="hold" evtFilter="cancelBubble" nodeType="interactiveSeq">
                <p:stCondLst>
                  <p:cond evt="onClick" delay="0">
                    <p:tgtEl>
                      <p:spTgt spid="11"/>
                    </p:tgtEl>
                  </p:cond>
                </p:stCondLst>
                <p:endSync evt="end" delay="0">
                  <p:rtn val="all"/>
                </p:endSync>
                <p:childTnLst>
                  <p:par>
                    <p:cTn id="45" fill="hold">
                      <p:stCondLst>
                        <p:cond delay="0"/>
                      </p:stCondLst>
                      <p:childTnLst>
                        <p:par>
                          <p:cTn id="46" fill="hold">
                            <p:stCondLst>
                              <p:cond delay="0"/>
                            </p:stCondLst>
                            <p:childTnLst>
                              <p:par>
                                <p:cTn id="47" presetID="10" presetClass="exit" presetSubtype="0" fill="hold" grpId="2" nodeType="clickEffect">
                                  <p:stCondLst>
                                    <p:cond delay="0"/>
                                  </p:stCondLst>
                                  <p:iterate type="lt">
                                    <p:tmPct val="0"/>
                                  </p:iterate>
                                  <p:childTnLst>
                                    <p:animEffect transition="out" filter="fade">
                                      <p:cBhvr>
                                        <p:cTn id="48" dur="500"/>
                                        <p:tgtEl>
                                          <p:spTgt spid="18"/>
                                        </p:tgtEl>
                                      </p:cBhvr>
                                    </p:animEffect>
                                    <p:set>
                                      <p:cBhvr>
                                        <p:cTn id="49" dur="1" fill="hold">
                                          <p:stCondLst>
                                            <p:cond delay="499"/>
                                          </p:stCondLst>
                                        </p:cTn>
                                        <p:tgtEl>
                                          <p:spTgt spid="18"/>
                                        </p:tgtEl>
                                        <p:attrNameLst>
                                          <p:attrName>style.visibility</p:attrName>
                                        </p:attrNameLst>
                                      </p:cBhvr>
                                      <p:to>
                                        <p:strVal val="hidden"/>
                                      </p:to>
                                    </p:set>
                                  </p:childTnLst>
                                </p:cTn>
                              </p:par>
                              <p:par>
                                <p:cTn id="50" presetID="10" presetClass="exit" presetSubtype="0" fill="hold" grpId="1" nodeType="withEffect">
                                  <p:stCondLst>
                                    <p:cond delay="0"/>
                                  </p:stCondLst>
                                  <p:iterate type="lt">
                                    <p:tmPct val="0"/>
                                  </p:iterate>
                                  <p:childTnLst>
                                    <p:animEffect transition="out" filter="fade">
                                      <p:cBhvr>
                                        <p:cTn id="51" dur="500"/>
                                        <p:tgtEl>
                                          <p:spTgt spid="19"/>
                                        </p:tgtEl>
                                      </p:cBhvr>
                                    </p:animEffect>
                                    <p:set>
                                      <p:cBhvr>
                                        <p:cTn id="52" dur="1" fill="hold">
                                          <p:stCondLst>
                                            <p:cond delay="499"/>
                                          </p:stCondLst>
                                        </p:cTn>
                                        <p:tgtEl>
                                          <p:spTgt spid="19"/>
                                        </p:tgtEl>
                                        <p:attrNameLst>
                                          <p:attrName>style.visibility</p:attrName>
                                        </p:attrNameLst>
                                      </p:cBhvr>
                                      <p:to>
                                        <p:strVal val="hidden"/>
                                      </p:to>
                                    </p:set>
                                  </p:childTnLst>
                                </p:cTn>
                              </p:par>
                            </p:childTnLst>
                          </p:cTn>
                        </p:par>
                        <p:par>
                          <p:cTn id="53" fill="hold">
                            <p:stCondLst>
                              <p:cond delay="500"/>
                            </p:stCondLst>
                            <p:childTnLst>
                              <p:par>
                                <p:cTn id="54" presetID="22" presetClass="entr" presetSubtype="1" fill="hold" grpId="3" nodeType="after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wipe(up)">
                                      <p:cBhvr>
                                        <p:cTn id="56" dur="1500"/>
                                        <p:tgtEl>
                                          <p:spTgt spid="20"/>
                                        </p:tgtEl>
                                      </p:cBhvr>
                                    </p:animEffect>
                                  </p:childTnLst>
                                </p:cTn>
                              </p:par>
                            </p:childTnLst>
                          </p:cTn>
                        </p:par>
                      </p:childTnLst>
                    </p:cTn>
                  </p:par>
                </p:childTnLst>
              </p:cTn>
              <p:nextCondLst>
                <p:cond evt="onClick" delay="0">
                  <p:tgtEl>
                    <p:spTgt spid="11"/>
                  </p:tgtEl>
                </p:cond>
              </p:nextCondLst>
            </p:seq>
            <p:seq concurrent="1" nextAc="seek">
              <p:cTn id="57" restart="whenNotActive" fill="hold" evtFilter="cancelBubble" nodeType="interactiveSeq">
                <p:stCondLst>
                  <p:cond evt="onClick" delay="0">
                    <p:tgtEl>
                      <p:spTgt spid="10"/>
                    </p:tgtEl>
                  </p:cond>
                </p:stCondLst>
                <p:endSync evt="end" delay="0">
                  <p:rtn val="all"/>
                </p:endSync>
                <p:childTnLst>
                  <p:par>
                    <p:cTn id="58" fill="hold">
                      <p:stCondLst>
                        <p:cond delay="0"/>
                      </p:stCondLst>
                      <p:childTnLst>
                        <p:par>
                          <p:cTn id="59" fill="hold">
                            <p:stCondLst>
                              <p:cond delay="0"/>
                            </p:stCondLst>
                            <p:childTnLst>
                              <p:par>
                                <p:cTn id="60" presetID="10" presetClass="exit" presetSubtype="0" fill="hold" grpId="0" nodeType="clickEffect">
                                  <p:stCondLst>
                                    <p:cond delay="0"/>
                                  </p:stCondLst>
                                  <p:iterate type="lt">
                                    <p:tmPct val="0"/>
                                  </p:iterate>
                                  <p:childTnLst>
                                    <p:animEffect transition="out" filter="fade">
                                      <p:cBhvr>
                                        <p:cTn id="61" dur="500"/>
                                        <p:tgtEl>
                                          <p:spTgt spid="18"/>
                                        </p:tgtEl>
                                      </p:cBhvr>
                                    </p:animEffect>
                                    <p:set>
                                      <p:cBhvr>
                                        <p:cTn id="62" dur="1" fill="hold">
                                          <p:stCondLst>
                                            <p:cond delay="499"/>
                                          </p:stCondLst>
                                        </p:cTn>
                                        <p:tgtEl>
                                          <p:spTgt spid="18"/>
                                        </p:tgtEl>
                                        <p:attrNameLst>
                                          <p:attrName>style.visibility</p:attrName>
                                        </p:attrNameLst>
                                      </p:cBhvr>
                                      <p:to>
                                        <p:strVal val="hidden"/>
                                      </p:to>
                                    </p:set>
                                  </p:childTnLst>
                                </p:cTn>
                              </p:par>
                              <p:par>
                                <p:cTn id="63" presetID="10" presetClass="exit" presetSubtype="0" fill="hold" grpId="0" nodeType="withEffect">
                                  <p:stCondLst>
                                    <p:cond delay="0"/>
                                  </p:stCondLst>
                                  <p:childTnLst>
                                    <p:animEffect transition="out" filter="fade">
                                      <p:cBhvr>
                                        <p:cTn id="64" dur="500"/>
                                        <p:tgtEl>
                                          <p:spTgt spid="20"/>
                                        </p:tgtEl>
                                      </p:cBhvr>
                                    </p:animEffect>
                                    <p:set>
                                      <p:cBhvr>
                                        <p:cTn id="65" dur="1" fill="hold">
                                          <p:stCondLst>
                                            <p:cond delay="499"/>
                                          </p:stCondLst>
                                        </p:cTn>
                                        <p:tgtEl>
                                          <p:spTgt spid="20"/>
                                        </p:tgtEl>
                                        <p:attrNameLst>
                                          <p:attrName>style.visibility</p:attrName>
                                        </p:attrNameLst>
                                      </p:cBhvr>
                                      <p:to>
                                        <p:strVal val="hidden"/>
                                      </p:to>
                                    </p:set>
                                  </p:childTnLst>
                                </p:cTn>
                              </p:par>
                            </p:childTnLst>
                          </p:cTn>
                        </p:par>
                        <p:par>
                          <p:cTn id="66" fill="hold">
                            <p:stCondLst>
                              <p:cond delay="500"/>
                            </p:stCondLst>
                            <p:childTnLst>
                              <p:par>
                                <p:cTn id="67" presetID="22" presetClass="entr" presetSubtype="1" fill="hold" grpId="3" nodeType="afterEffect">
                                  <p:stCondLst>
                                    <p:cond delay="0"/>
                                  </p:stCondLst>
                                  <p:iterate type="lt">
                                    <p:tmPct val="0"/>
                                  </p:iterate>
                                  <p:childTnLst>
                                    <p:set>
                                      <p:cBhvr>
                                        <p:cTn id="68" dur="1" fill="hold">
                                          <p:stCondLst>
                                            <p:cond delay="0"/>
                                          </p:stCondLst>
                                        </p:cTn>
                                        <p:tgtEl>
                                          <p:spTgt spid="19"/>
                                        </p:tgtEl>
                                        <p:attrNameLst>
                                          <p:attrName>style.visibility</p:attrName>
                                        </p:attrNameLst>
                                      </p:cBhvr>
                                      <p:to>
                                        <p:strVal val="visible"/>
                                      </p:to>
                                    </p:set>
                                    <p:animEffect transition="in" filter="wipe(up)">
                                      <p:cBhvr>
                                        <p:cTn id="69" dur="1500"/>
                                        <p:tgtEl>
                                          <p:spTgt spid="19"/>
                                        </p:tgtEl>
                                      </p:cBhvr>
                                    </p:animEffect>
                                  </p:childTnLst>
                                </p:cTn>
                              </p:par>
                            </p:childTnLst>
                          </p:cTn>
                        </p:par>
                      </p:childTnLst>
                    </p:cTn>
                  </p:par>
                </p:childTnLst>
              </p:cTn>
              <p:nextCondLst>
                <p:cond evt="onClick" delay="0">
                  <p:tgtEl>
                    <p:spTgt spid="10"/>
                  </p:tgtEl>
                </p:cond>
              </p:nextCondLst>
            </p:seq>
            <p:seq concurrent="1" nextAc="seek">
              <p:cTn id="70" restart="whenNotActive" fill="hold" evtFilter="cancelBubble" nodeType="interactiveSeq">
                <p:stCondLst>
                  <p:cond evt="onClick" delay="0">
                    <p:tgtEl>
                      <p:spTgt spid="9"/>
                    </p:tgtEl>
                  </p:cond>
                </p:stCondLst>
                <p:endSync evt="end" delay="0">
                  <p:rtn val="all"/>
                </p:endSync>
                <p:childTnLst>
                  <p:par>
                    <p:cTn id="71" fill="hold">
                      <p:stCondLst>
                        <p:cond delay="0"/>
                      </p:stCondLst>
                      <p:childTnLst>
                        <p:par>
                          <p:cTn id="72" fill="hold">
                            <p:stCondLst>
                              <p:cond delay="0"/>
                            </p:stCondLst>
                            <p:childTnLst>
                              <p:par>
                                <p:cTn id="73" presetID="10" presetClass="exit" presetSubtype="0" fill="hold" grpId="1" nodeType="clickEffect">
                                  <p:stCondLst>
                                    <p:cond delay="0"/>
                                  </p:stCondLst>
                                  <p:childTnLst>
                                    <p:animEffect transition="out" filter="fade">
                                      <p:cBhvr>
                                        <p:cTn id="74" dur="500"/>
                                        <p:tgtEl>
                                          <p:spTgt spid="20"/>
                                        </p:tgtEl>
                                      </p:cBhvr>
                                    </p:animEffect>
                                    <p:set>
                                      <p:cBhvr>
                                        <p:cTn id="75" dur="1" fill="hold">
                                          <p:stCondLst>
                                            <p:cond delay="499"/>
                                          </p:stCondLst>
                                        </p:cTn>
                                        <p:tgtEl>
                                          <p:spTgt spid="20"/>
                                        </p:tgtEl>
                                        <p:attrNameLst>
                                          <p:attrName>style.visibility</p:attrName>
                                        </p:attrNameLst>
                                      </p:cBhvr>
                                      <p:to>
                                        <p:strVal val="hidden"/>
                                      </p:to>
                                    </p:set>
                                  </p:childTnLst>
                                </p:cTn>
                              </p:par>
                              <p:par>
                                <p:cTn id="76" presetID="10" presetClass="exit" presetSubtype="0" fill="hold" grpId="2" nodeType="withEffect">
                                  <p:stCondLst>
                                    <p:cond delay="0"/>
                                  </p:stCondLst>
                                  <p:iterate type="lt">
                                    <p:tmPct val="0"/>
                                  </p:iterate>
                                  <p:childTnLst>
                                    <p:animEffect transition="out" filter="fade">
                                      <p:cBhvr>
                                        <p:cTn id="77" dur="500"/>
                                        <p:tgtEl>
                                          <p:spTgt spid="19"/>
                                        </p:tgtEl>
                                      </p:cBhvr>
                                    </p:animEffect>
                                    <p:set>
                                      <p:cBhvr>
                                        <p:cTn id="78" dur="1" fill="hold">
                                          <p:stCondLst>
                                            <p:cond delay="499"/>
                                          </p:stCondLst>
                                        </p:cTn>
                                        <p:tgtEl>
                                          <p:spTgt spid="19"/>
                                        </p:tgtEl>
                                        <p:attrNameLst>
                                          <p:attrName>style.visibility</p:attrName>
                                        </p:attrNameLst>
                                      </p:cBhvr>
                                      <p:to>
                                        <p:strVal val="hidden"/>
                                      </p:to>
                                    </p:set>
                                  </p:childTnLst>
                                </p:cTn>
                              </p:par>
                            </p:childTnLst>
                          </p:cTn>
                        </p:par>
                        <p:par>
                          <p:cTn id="79" fill="hold">
                            <p:stCondLst>
                              <p:cond delay="500"/>
                            </p:stCondLst>
                            <p:childTnLst>
                              <p:par>
                                <p:cTn id="80" presetID="22" presetClass="entr" presetSubtype="1" fill="hold" grpId="3" nodeType="afterEffect">
                                  <p:stCondLst>
                                    <p:cond delay="0"/>
                                  </p:stCondLst>
                                  <p:iterate type="lt">
                                    <p:tmPct val="0"/>
                                  </p:iterate>
                                  <p:childTnLst>
                                    <p:set>
                                      <p:cBhvr>
                                        <p:cTn id="81" dur="1" fill="hold">
                                          <p:stCondLst>
                                            <p:cond delay="0"/>
                                          </p:stCondLst>
                                        </p:cTn>
                                        <p:tgtEl>
                                          <p:spTgt spid="18"/>
                                        </p:tgtEl>
                                        <p:attrNameLst>
                                          <p:attrName>style.visibility</p:attrName>
                                        </p:attrNameLst>
                                      </p:cBhvr>
                                      <p:to>
                                        <p:strVal val="visible"/>
                                      </p:to>
                                    </p:set>
                                    <p:animEffect transition="in" filter="wipe(up)">
                                      <p:cBhvr>
                                        <p:cTn id="82" dur="1500"/>
                                        <p:tgtEl>
                                          <p:spTgt spid="18"/>
                                        </p:tgtEl>
                                      </p:cBhvr>
                                    </p:animEffect>
                                  </p:childTnLst>
                                </p:cTn>
                              </p:par>
                            </p:childTnLst>
                          </p:cTn>
                        </p:par>
                      </p:childTnLst>
                    </p:cTn>
                  </p:par>
                </p:childTnLst>
              </p:cTn>
              <p:nextCondLst>
                <p:cond evt="onClick" delay="0">
                  <p:tgtEl>
                    <p:spTgt spid="9"/>
                  </p:tgtEl>
                </p:cond>
              </p:nextCondLst>
            </p:seq>
          </p:childTnLst>
        </p:cTn>
      </p:par>
    </p:tnLst>
    <p:bldLst>
      <p:bldP spid="12" grpId="0"/>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4" y="0"/>
            <a:ext cx="9144001" cy="6858000"/>
          </a:xfrm>
          <a:prstGeom prst="rect">
            <a:avLst/>
          </a:prstGeom>
        </p:spPr>
      </p:pic>
      <p:cxnSp>
        <p:nvCxnSpPr>
          <p:cNvPr id="8" name="Čiara">
            <a:extLst>
              <a:ext uri="{FF2B5EF4-FFF2-40B4-BE49-F238E27FC236}">
                <a16:creationId xmlns:a16="http://schemas.microsoft.com/office/drawing/2014/main" id="{1E306368-1980-4178-B4DD-39E7F5206F67}"/>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402360" y="6300000"/>
            <a:ext cx="2094191"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Andrew Rowat</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Popis">
            <a:extLst>
              <a:ext uri="{FF2B5EF4-FFF2-40B4-BE49-F238E27FC236}">
                <a16:creationId xmlns:a16="http://schemas.microsoft.com/office/drawing/2014/main" id="{518945D1-F599-4929-9E0A-0DE9694EE088}"/>
              </a:ext>
            </a:extLst>
          </p:cNvPr>
          <p:cNvSpPr/>
          <p:nvPr/>
        </p:nvSpPr>
        <p:spPr>
          <a:xfrm>
            <a:off x="10440000" y="468000"/>
            <a:ext cx="1098067"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Aerial View</a:t>
            </a:r>
          </a:p>
        </p:txBody>
      </p:sp>
      <p:pic>
        <p:nvPicPr>
          <p:cNvPr id="7" name="Znak">
            <a:extLst>
              <a:ext uri="{FF2B5EF4-FFF2-40B4-BE49-F238E27FC236}">
                <a16:creationId xmlns:a16="http://schemas.microsoft.com/office/drawing/2014/main" id="{38B98D57-05FF-481F-A931-95B3E7F01F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303367292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6" y="1"/>
            <a:ext cx="9143998" cy="6857998"/>
          </a:xfrm>
          <a:prstGeom prst="rect">
            <a:avLst/>
          </a:prstGeom>
        </p:spPr>
      </p:pic>
      <p:cxnSp>
        <p:nvCxnSpPr>
          <p:cNvPr id="6" name="Čiara">
            <a:extLst>
              <a:ext uri="{FF2B5EF4-FFF2-40B4-BE49-F238E27FC236}">
                <a16:creationId xmlns:a16="http://schemas.microsoft.com/office/drawing/2014/main" id="{009936CB-17A3-4FE1-8A55-DD51B0C2BDC2}"/>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699803" y="6300000"/>
            <a:ext cx="179763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Hudec Ivan</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C2D3446A-4818-4B89-8CDE-7F2911CEE554}"/>
              </a:ext>
            </a:extLst>
          </p:cNvPr>
          <p:cNvSpPr/>
          <p:nvPr/>
        </p:nvSpPr>
        <p:spPr>
          <a:xfrm>
            <a:off x="10080000" y="468000"/>
            <a:ext cx="176076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Botathaung</a:t>
            </a:r>
          </a:p>
        </p:txBody>
      </p:sp>
      <p:pic>
        <p:nvPicPr>
          <p:cNvPr id="8" name="Znak">
            <a:extLst>
              <a:ext uri="{FF2B5EF4-FFF2-40B4-BE49-F238E27FC236}">
                <a16:creationId xmlns:a16="http://schemas.microsoft.com/office/drawing/2014/main" id="{72231204-696E-4E2F-B365-2FDE785BA3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294865273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6" y="1"/>
            <a:ext cx="9143996" cy="6857997"/>
          </a:xfrm>
          <a:prstGeom prst="rect">
            <a:avLst/>
          </a:prstGeom>
        </p:spPr>
      </p:pic>
      <p:cxnSp>
        <p:nvCxnSpPr>
          <p:cNvPr id="6" name="Čiara">
            <a:extLst>
              <a:ext uri="{FF2B5EF4-FFF2-40B4-BE49-F238E27FC236}">
                <a16:creationId xmlns:a16="http://schemas.microsoft.com/office/drawing/2014/main" id="{23DD0D56-98E9-4815-A7F3-E806A60C8486}"/>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687708" y="6300000"/>
            <a:ext cx="179763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Hudec Ivan</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38072060-A316-4A43-8781-F9629FBCBCD5}"/>
              </a:ext>
            </a:extLst>
          </p:cNvPr>
          <p:cNvSpPr/>
          <p:nvPr/>
        </p:nvSpPr>
        <p:spPr>
          <a:xfrm>
            <a:off x="10080000" y="468000"/>
            <a:ext cx="176076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Botathaung</a:t>
            </a:r>
          </a:p>
        </p:txBody>
      </p:sp>
      <p:pic>
        <p:nvPicPr>
          <p:cNvPr id="8" name="Znak">
            <a:extLst>
              <a:ext uri="{FF2B5EF4-FFF2-40B4-BE49-F238E27FC236}">
                <a16:creationId xmlns:a16="http://schemas.microsoft.com/office/drawing/2014/main" id="{A78AA30E-AC95-449C-88B7-53594B7A47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225658521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3048"/>
            <a:ext cx="5141214" cy="6854952"/>
          </a:xfrm>
          <a:prstGeom prst="rect">
            <a:avLst/>
          </a:prstGeom>
        </p:spPr>
      </p:pic>
      <p:pic>
        <p:nvPicPr>
          <p:cNvPr id="6" name="Foto 2">
            <a:extLst>
              <a:ext uri="{FF2B5EF4-FFF2-40B4-BE49-F238E27FC236}">
                <a16:creationId xmlns:a16="http://schemas.microsoft.com/office/drawing/2014/main" id="{500A0703-5A13-45C9-98C8-89624F5A06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050786" y="3048"/>
            <a:ext cx="5141214" cy="6854952"/>
          </a:xfrm>
          <a:prstGeom prst="rect">
            <a:avLst/>
          </a:prstGeom>
        </p:spPr>
      </p:pic>
      <p:cxnSp>
        <p:nvCxnSpPr>
          <p:cNvPr id="7" name="Čiara 1">
            <a:extLst>
              <a:ext uri="{FF2B5EF4-FFF2-40B4-BE49-F238E27FC236}">
                <a16:creationId xmlns:a16="http://schemas.microsoft.com/office/drawing/2014/main" id="{67B96301-E17D-4E03-994B-9FB8B14F5C13}"/>
              </a:ext>
            </a:extLst>
          </p:cNvPr>
          <p:cNvCxnSpPr/>
          <p:nvPr/>
        </p:nvCxnSpPr>
        <p:spPr>
          <a:xfrm>
            <a:off x="5141214"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 name="Čiara 2">
            <a:extLst>
              <a:ext uri="{FF2B5EF4-FFF2-40B4-BE49-F238E27FC236}">
                <a16:creationId xmlns:a16="http://schemas.microsoft.com/office/drawing/2014/main" id="{22748ADF-DD79-4205-9A44-C38DF2A56561}"/>
              </a:ext>
            </a:extLst>
          </p:cNvPr>
          <p:cNvCxnSpPr/>
          <p:nvPr/>
        </p:nvCxnSpPr>
        <p:spPr>
          <a:xfrm>
            <a:off x="7048367"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5178748" y="6301174"/>
            <a:ext cx="179763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Hudec Ivan</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Popis">
            <a:extLst>
              <a:ext uri="{FF2B5EF4-FFF2-40B4-BE49-F238E27FC236}">
                <a16:creationId xmlns:a16="http://schemas.microsoft.com/office/drawing/2014/main" id="{760BB266-6556-456E-9DBC-6DD2A2A95EC8}"/>
              </a:ext>
            </a:extLst>
          </p:cNvPr>
          <p:cNvSpPr/>
          <p:nvPr/>
        </p:nvSpPr>
        <p:spPr>
          <a:xfrm>
            <a:off x="5197184" y="468000"/>
            <a:ext cx="176076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Botathaung</a:t>
            </a:r>
          </a:p>
        </p:txBody>
      </p:sp>
      <p:pic>
        <p:nvPicPr>
          <p:cNvPr id="10" name="Znak">
            <a:extLst>
              <a:ext uri="{FF2B5EF4-FFF2-40B4-BE49-F238E27FC236}">
                <a16:creationId xmlns:a16="http://schemas.microsoft.com/office/drawing/2014/main" id="{52586CC7-FDEB-4B3D-AD6A-332C0899FF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35499" y="4650576"/>
            <a:ext cx="1518582" cy="1044025"/>
          </a:xfrm>
          <a:prstGeom prst="rect">
            <a:avLst/>
          </a:prstGeom>
        </p:spPr>
      </p:pic>
    </p:spTree>
    <p:extLst>
      <p:ext uri="{BB962C8B-B14F-4D97-AF65-F5344CB8AC3E}">
        <p14:creationId xmlns:p14="http://schemas.microsoft.com/office/powerpoint/2010/main" val="38165983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6" y="1"/>
            <a:ext cx="9143999" cy="6857999"/>
          </a:xfrm>
          <a:prstGeom prst="rect">
            <a:avLst/>
          </a:prstGeom>
        </p:spPr>
      </p:pic>
      <p:cxnSp>
        <p:nvCxnSpPr>
          <p:cNvPr id="6" name="Čiara">
            <a:extLst>
              <a:ext uri="{FF2B5EF4-FFF2-40B4-BE49-F238E27FC236}">
                <a16:creationId xmlns:a16="http://schemas.microsoft.com/office/drawing/2014/main" id="{7F1C94CB-84BF-4E9D-9B86-166FED336A93}"/>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633729" y="6300000"/>
            <a:ext cx="179763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Hudec Ivan</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A48594E1-9FEB-4C4D-A099-BD5D6AAFE01F}"/>
              </a:ext>
            </a:extLst>
          </p:cNvPr>
          <p:cNvSpPr/>
          <p:nvPr/>
        </p:nvSpPr>
        <p:spPr>
          <a:xfrm>
            <a:off x="10080000" y="468000"/>
            <a:ext cx="176076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Botathaung</a:t>
            </a:r>
          </a:p>
        </p:txBody>
      </p:sp>
      <p:pic>
        <p:nvPicPr>
          <p:cNvPr id="8" name="Znak">
            <a:extLst>
              <a:ext uri="{FF2B5EF4-FFF2-40B4-BE49-F238E27FC236}">
                <a16:creationId xmlns:a16="http://schemas.microsoft.com/office/drawing/2014/main" id="{1F886624-0CA7-4D3B-8666-6EEB4A5733C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301152347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3048"/>
            <a:ext cx="5141214" cy="6854952"/>
          </a:xfrm>
          <a:prstGeom prst="rect">
            <a:avLst/>
          </a:prstGeom>
        </p:spPr>
      </p:pic>
      <p:pic>
        <p:nvPicPr>
          <p:cNvPr id="6" name="Foto 2">
            <a:extLst>
              <a:ext uri="{FF2B5EF4-FFF2-40B4-BE49-F238E27FC236}">
                <a16:creationId xmlns:a16="http://schemas.microsoft.com/office/drawing/2014/main" id="{500A0703-5A13-45C9-98C8-89624F5A06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050786" y="3048"/>
            <a:ext cx="5141214" cy="6854952"/>
          </a:xfrm>
          <a:prstGeom prst="rect">
            <a:avLst/>
          </a:prstGeom>
        </p:spPr>
      </p:pic>
      <p:cxnSp>
        <p:nvCxnSpPr>
          <p:cNvPr id="7" name="Čiara 1">
            <a:extLst>
              <a:ext uri="{FF2B5EF4-FFF2-40B4-BE49-F238E27FC236}">
                <a16:creationId xmlns:a16="http://schemas.microsoft.com/office/drawing/2014/main" id="{56E2625B-C63A-4A4B-9276-6439E4887F72}"/>
              </a:ext>
            </a:extLst>
          </p:cNvPr>
          <p:cNvCxnSpPr/>
          <p:nvPr/>
        </p:nvCxnSpPr>
        <p:spPr>
          <a:xfrm>
            <a:off x="5141214"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 name="Čiara 2">
            <a:extLst>
              <a:ext uri="{FF2B5EF4-FFF2-40B4-BE49-F238E27FC236}">
                <a16:creationId xmlns:a16="http://schemas.microsoft.com/office/drawing/2014/main" id="{3EBC6B4B-D3CD-4EC4-8999-3D5B500F2B76}"/>
              </a:ext>
            </a:extLst>
          </p:cNvPr>
          <p:cNvCxnSpPr/>
          <p:nvPr/>
        </p:nvCxnSpPr>
        <p:spPr>
          <a:xfrm>
            <a:off x="7048367"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5178748" y="6301174"/>
            <a:ext cx="179763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Hudec Ivan</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Popis">
            <a:extLst>
              <a:ext uri="{FF2B5EF4-FFF2-40B4-BE49-F238E27FC236}">
                <a16:creationId xmlns:a16="http://schemas.microsoft.com/office/drawing/2014/main" id="{32405567-BEFC-4E8A-8B86-20CBDF14021D}"/>
              </a:ext>
            </a:extLst>
          </p:cNvPr>
          <p:cNvSpPr/>
          <p:nvPr/>
        </p:nvSpPr>
        <p:spPr>
          <a:xfrm>
            <a:off x="5213198" y="468000"/>
            <a:ext cx="176076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Botathaung</a:t>
            </a:r>
          </a:p>
        </p:txBody>
      </p:sp>
      <p:pic>
        <p:nvPicPr>
          <p:cNvPr id="10" name="Znak">
            <a:extLst>
              <a:ext uri="{FF2B5EF4-FFF2-40B4-BE49-F238E27FC236}">
                <a16:creationId xmlns:a16="http://schemas.microsoft.com/office/drawing/2014/main" id="{956B71CA-6C51-4A06-8ADB-AF4B01306AC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35499" y="4547835"/>
            <a:ext cx="1518582" cy="1044025"/>
          </a:xfrm>
          <a:prstGeom prst="rect">
            <a:avLst/>
          </a:prstGeom>
        </p:spPr>
      </p:pic>
    </p:spTree>
    <p:extLst>
      <p:ext uri="{BB962C8B-B14F-4D97-AF65-F5344CB8AC3E}">
        <p14:creationId xmlns:p14="http://schemas.microsoft.com/office/powerpoint/2010/main" val="395426466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346887" y="0"/>
            <a:ext cx="8507757" cy="6854952"/>
          </a:xfrm>
          <a:prstGeom prst="rect">
            <a:avLst/>
          </a:prstGeom>
        </p:spPr>
      </p:pic>
      <p:cxnSp>
        <p:nvCxnSpPr>
          <p:cNvPr id="6" name="Čiara">
            <a:extLst>
              <a:ext uri="{FF2B5EF4-FFF2-40B4-BE49-F238E27FC236}">
                <a16:creationId xmlns:a16="http://schemas.microsoft.com/office/drawing/2014/main" id="{D11DFD16-9FED-4FD9-8DF6-4D9032780C68}"/>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738785" y="6300000"/>
            <a:ext cx="1760767"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Sekerka D.</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8F588A43-2E98-4525-8011-D4324004F347}"/>
              </a:ext>
            </a:extLst>
          </p:cNvPr>
          <p:cNvSpPr/>
          <p:nvPr/>
        </p:nvSpPr>
        <p:spPr>
          <a:xfrm>
            <a:off x="10080000" y="468000"/>
            <a:ext cx="176076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Botathaung</a:t>
            </a:r>
          </a:p>
        </p:txBody>
      </p:sp>
      <p:pic>
        <p:nvPicPr>
          <p:cNvPr id="8" name="Znak">
            <a:extLst>
              <a:ext uri="{FF2B5EF4-FFF2-40B4-BE49-F238E27FC236}">
                <a16:creationId xmlns:a16="http://schemas.microsoft.com/office/drawing/2014/main" id="{B9635855-A019-4538-A779-EFA537B722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248582711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73484" y="0"/>
            <a:ext cx="9281161" cy="6858000"/>
          </a:xfrm>
          <a:prstGeom prst="rect">
            <a:avLst/>
          </a:prstGeom>
        </p:spPr>
      </p:pic>
      <p:cxnSp>
        <p:nvCxnSpPr>
          <p:cNvPr id="6" name="Čiara">
            <a:extLst>
              <a:ext uri="{FF2B5EF4-FFF2-40B4-BE49-F238E27FC236}">
                <a16:creationId xmlns:a16="http://schemas.microsoft.com/office/drawing/2014/main" id="{8342BBDA-A498-4453-AB68-36A02501A376}"/>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779882" y="6300000"/>
            <a:ext cx="1760767"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Sekerka D.</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E9F7546F-A168-4ED5-97D4-F0CF21F2BA19}"/>
              </a:ext>
            </a:extLst>
          </p:cNvPr>
          <p:cNvSpPr/>
          <p:nvPr/>
        </p:nvSpPr>
        <p:spPr>
          <a:xfrm>
            <a:off x="10080000" y="468000"/>
            <a:ext cx="176076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Botathaung</a:t>
            </a:r>
          </a:p>
        </p:txBody>
      </p:sp>
      <p:pic>
        <p:nvPicPr>
          <p:cNvPr id="8" name="Znak">
            <a:extLst>
              <a:ext uri="{FF2B5EF4-FFF2-40B4-BE49-F238E27FC236}">
                <a16:creationId xmlns:a16="http://schemas.microsoft.com/office/drawing/2014/main" id="{69150F1A-EEBA-46DD-BC4F-CAF7230742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422153187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6" y="1"/>
            <a:ext cx="9143998" cy="6857999"/>
          </a:xfrm>
          <a:prstGeom prst="rect">
            <a:avLst/>
          </a:prstGeom>
        </p:spPr>
      </p:pic>
      <p:cxnSp>
        <p:nvCxnSpPr>
          <p:cNvPr id="6" name="Čiara">
            <a:extLst>
              <a:ext uri="{FF2B5EF4-FFF2-40B4-BE49-F238E27FC236}">
                <a16:creationId xmlns:a16="http://schemas.microsoft.com/office/drawing/2014/main" id="{3E62E40B-DC5C-4790-A59B-D4F8AC8FAA49}"/>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730625" y="6300000"/>
            <a:ext cx="179763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Hudec Ivan</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37DA2AEE-87EC-43A2-8556-9AE4A9E70D7A}"/>
              </a:ext>
            </a:extLst>
          </p:cNvPr>
          <p:cNvSpPr/>
          <p:nvPr/>
        </p:nvSpPr>
        <p:spPr>
          <a:xfrm>
            <a:off x="10080000" y="468000"/>
            <a:ext cx="176076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Botathaung</a:t>
            </a:r>
          </a:p>
        </p:txBody>
      </p:sp>
      <p:pic>
        <p:nvPicPr>
          <p:cNvPr id="8" name="Znak">
            <a:extLst>
              <a:ext uri="{FF2B5EF4-FFF2-40B4-BE49-F238E27FC236}">
                <a16:creationId xmlns:a16="http://schemas.microsoft.com/office/drawing/2014/main" id="{0E3F5F70-73D2-47F1-813B-E83636772D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43260232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3048"/>
            <a:ext cx="5141214" cy="6854952"/>
          </a:xfrm>
          <a:prstGeom prst="rect">
            <a:avLst/>
          </a:prstGeom>
        </p:spPr>
      </p:pic>
      <p:pic>
        <p:nvPicPr>
          <p:cNvPr id="6" name="Foto 2">
            <a:extLst>
              <a:ext uri="{FF2B5EF4-FFF2-40B4-BE49-F238E27FC236}">
                <a16:creationId xmlns:a16="http://schemas.microsoft.com/office/drawing/2014/main" id="{500A0703-5A13-45C9-98C8-89624F5A06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050786" y="3048"/>
            <a:ext cx="5141214" cy="6854952"/>
          </a:xfrm>
          <a:prstGeom prst="rect">
            <a:avLst/>
          </a:prstGeom>
        </p:spPr>
      </p:pic>
      <p:cxnSp>
        <p:nvCxnSpPr>
          <p:cNvPr id="7" name="Čiara 1">
            <a:extLst>
              <a:ext uri="{FF2B5EF4-FFF2-40B4-BE49-F238E27FC236}">
                <a16:creationId xmlns:a16="http://schemas.microsoft.com/office/drawing/2014/main" id="{8737212D-79F0-449E-A353-3B46F4ABB6D7}"/>
              </a:ext>
            </a:extLst>
          </p:cNvPr>
          <p:cNvCxnSpPr/>
          <p:nvPr/>
        </p:nvCxnSpPr>
        <p:spPr>
          <a:xfrm>
            <a:off x="5130406"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 name="Čiara 2">
            <a:extLst>
              <a:ext uri="{FF2B5EF4-FFF2-40B4-BE49-F238E27FC236}">
                <a16:creationId xmlns:a16="http://schemas.microsoft.com/office/drawing/2014/main" id="{BE9D83A3-3514-43E0-901C-787EE05C40DD}"/>
              </a:ext>
            </a:extLst>
          </p:cNvPr>
          <p:cNvCxnSpPr/>
          <p:nvPr/>
        </p:nvCxnSpPr>
        <p:spPr>
          <a:xfrm>
            <a:off x="7048367"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5178748" y="6301174"/>
            <a:ext cx="179763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Hudec Ivan</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Popis">
            <a:extLst>
              <a:ext uri="{FF2B5EF4-FFF2-40B4-BE49-F238E27FC236}">
                <a16:creationId xmlns:a16="http://schemas.microsoft.com/office/drawing/2014/main" id="{B5749705-FBC0-4A43-87C3-CBD65B1206FD}"/>
              </a:ext>
            </a:extLst>
          </p:cNvPr>
          <p:cNvSpPr/>
          <p:nvPr/>
        </p:nvSpPr>
        <p:spPr>
          <a:xfrm>
            <a:off x="5219813" y="468000"/>
            <a:ext cx="176076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Botathaung</a:t>
            </a:r>
          </a:p>
        </p:txBody>
      </p:sp>
      <p:pic>
        <p:nvPicPr>
          <p:cNvPr id="10" name="Znak">
            <a:extLst>
              <a:ext uri="{FF2B5EF4-FFF2-40B4-BE49-F238E27FC236}">
                <a16:creationId xmlns:a16="http://schemas.microsoft.com/office/drawing/2014/main" id="{248E5839-1866-4FC5-949E-67AEDF6AB6E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40903" y="4701947"/>
            <a:ext cx="1518582" cy="1044025"/>
          </a:xfrm>
          <a:prstGeom prst="rect">
            <a:avLst/>
          </a:prstGeom>
        </p:spPr>
      </p:pic>
    </p:spTree>
    <p:extLst>
      <p:ext uri="{BB962C8B-B14F-4D97-AF65-F5344CB8AC3E}">
        <p14:creationId xmlns:p14="http://schemas.microsoft.com/office/powerpoint/2010/main" val="197572075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6" y="1"/>
            <a:ext cx="9143997" cy="6857997"/>
          </a:xfrm>
          <a:prstGeom prst="rect">
            <a:avLst/>
          </a:prstGeom>
        </p:spPr>
      </p:pic>
      <p:cxnSp>
        <p:nvCxnSpPr>
          <p:cNvPr id="6" name="Čiara">
            <a:extLst>
              <a:ext uri="{FF2B5EF4-FFF2-40B4-BE49-F238E27FC236}">
                <a16:creationId xmlns:a16="http://schemas.microsoft.com/office/drawing/2014/main" id="{CDF86667-25E9-4D54-8E95-031461A0EC4C}"/>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772257" y="6300000"/>
            <a:ext cx="179763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Hudec Ivan</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964C4508-6D0E-4B98-84EE-C50D987034B0}"/>
              </a:ext>
            </a:extLst>
          </p:cNvPr>
          <p:cNvSpPr/>
          <p:nvPr/>
        </p:nvSpPr>
        <p:spPr>
          <a:xfrm>
            <a:off x="10080000" y="468000"/>
            <a:ext cx="176076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Botathaung</a:t>
            </a:r>
          </a:p>
        </p:txBody>
      </p:sp>
      <p:pic>
        <p:nvPicPr>
          <p:cNvPr id="8" name="Znak">
            <a:extLst>
              <a:ext uri="{FF2B5EF4-FFF2-40B4-BE49-F238E27FC236}">
                <a16:creationId xmlns:a16="http://schemas.microsoft.com/office/drawing/2014/main" id="{899CC7D7-D08D-4DFE-918C-FB218E48D98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417082618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9" y="3"/>
            <a:ext cx="9143996" cy="6857997"/>
          </a:xfrm>
          <a:prstGeom prst="rect">
            <a:avLst/>
          </a:prstGeom>
        </p:spPr>
      </p:pic>
      <p:cxnSp>
        <p:nvCxnSpPr>
          <p:cNvPr id="6" name="Čiara">
            <a:extLst>
              <a:ext uri="{FF2B5EF4-FFF2-40B4-BE49-F238E27FC236}">
                <a16:creationId xmlns:a16="http://schemas.microsoft.com/office/drawing/2014/main" id="{11987686-53DB-4B85-BA43-13D842819CFC}"/>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740899" y="6300000"/>
            <a:ext cx="179763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Hudec Ivan</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7F4ED0F0-9AB1-40FA-879B-E761916C0533}"/>
              </a:ext>
            </a:extLst>
          </p:cNvPr>
          <p:cNvSpPr/>
          <p:nvPr/>
        </p:nvSpPr>
        <p:spPr>
          <a:xfrm>
            <a:off x="10044000" y="468000"/>
            <a:ext cx="186373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Kyaukhtatgyi</a:t>
            </a:r>
          </a:p>
        </p:txBody>
      </p:sp>
      <p:pic>
        <p:nvPicPr>
          <p:cNvPr id="8" name="Znak">
            <a:extLst>
              <a:ext uri="{FF2B5EF4-FFF2-40B4-BE49-F238E27FC236}">
                <a16:creationId xmlns:a16="http://schemas.microsoft.com/office/drawing/2014/main" id="{027FFABD-56AB-4E77-BF15-052A5E2F90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63308485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9" y="0"/>
            <a:ext cx="9143996" cy="6857997"/>
          </a:xfrm>
          <a:prstGeom prst="rect">
            <a:avLst/>
          </a:prstGeom>
        </p:spPr>
      </p:pic>
      <p:cxnSp>
        <p:nvCxnSpPr>
          <p:cNvPr id="6" name="Čiara">
            <a:extLst>
              <a:ext uri="{FF2B5EF4-FFF2-40B4-BE49-F238E27FC236}">
                <a16:creationId xmlns:a16="http://schemas.microsoft.com/office/drawing/2014/main" id="{D6CB00C3-4F99-46CC-96D9-3756C1888BCA}"/>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689528" y="6300000"/>
            <a:ext cx="179763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Hudec Ivan</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6A03DCB3-919D-45E7-AC5A-4F0FCAB3C17F}"/>
              </a:ext>
            </a:extLst>
          </p:cNvPr>
          <p:cNvSpPr/>
          <p:nvPr/>
        </p:nvSpPr>
        <p:spPr>
          <a:xfrm>
            <a:off x="10044000" y="468000"/>
            <a:ext cx="186373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Kyaukhtatgyi</a:t>
            </a:r>
          </a:p>
        </p:txBody>
      </p:sp>
      <p:pic>
        <p:nvPicPr>
          <p:cNvPr id="8" name="Znak">
            <a:extLst>
              <a:ext uri="{FF2B5EF4-FFF2-40B4-BE49-F238E27FC236}">
                <a16:creationId xmlns:a16="http://schemas.microsoft.com/office/drawing/2014/main" id="{AA3322EC-27CC-4E9A-B812-F8427ACEBD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13780802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986" y="-1"/>
            <a:ext cx="9852659" cy="6857999"/>
          </a:xfrm>
          <a:prstGeom prst="rect">
            <a:avLst/>
          </a:prstGeom>
        </p:spPr>
      </p:pic>
      <p:cxnSp>
        <p:nvCxnSpPr>
          <p:cNvPr id="6" name="Čiara">
            <a:extLst>
              <a:ext uri="{FF2B5EF4-FFF2-40B4-BE49-F238E27FC236}">
                <a16:creationId xmlns:a16="http://schemas.microsoft.com/office/drawing/2014/main" id="{7E1BEF06-6816-42BE-AD79-CFE1801B5122}"/>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8024005" y="6300000"/>
            <a:ext cx="154115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C1815</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74ACC520-0A92-4F9E-903E-C5F71E522601}"/>
              </a:ext>
            </a:extLst>
          </p:cNvPr>
          <p:cNvSpPr/>
          <p:nvPr/>
        </p:nvSpPr>
        <p:spPr>
          <a:xfrm>
            <a:off x="10044000" y="468000"/>
            <a:ext cx="186373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Kyaukhtatgyi</a:t>
            </a:r>
          </a:p>
        </p:txBody>
      </p:sp>
      <p:pic>
        <p:nvPicPr>
          <p:cNvPr id="8" name="Znak">
            <a:extLst>
              <a:ext uri="{FF2B5EF4-FFF2-40B4-BE49-F238E27FC236}">
                <a16:creationId xmlns:a16="http://schemas.microsoft.com/office/drawing/2014/main" id="{11F09D98-75DA-4C8C-9B3F-07A7EBE092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220376681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9" y="3"/>
            <a:ext cx="9143996" cy="6857997"/>
          </a:xfrm>
          <a:prstGeom prst="rect">
            <a:avLst/>
          </a:prstGeom>
        </p:spPr>
      </p:pic>
      <p:cxnSp>
        <p:nvCxnSpPr>
          <p:cNvPr id="6" name="Čiara">
            <a:extLst>
              <a:ext uri="{FF2B5EF4-FFF2-40B4-BE49-F238E27FC236}">
                <a16:creationId xmlns:a16="http://schemas.microsoft.com/office/drawing/2014/main" id="{F5274B86-247E-4EB2-BA63-9D6261B1EE7A}"/>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679254" y="6300000"/>
            <a:ext cx="179763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Hudec Ivan</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1597E1FE-21A8-4178-A6D6-CC6C07417B04}"/>
              </a:ext>
            </a:extLst>
          </p:cNvPr>
          <p:cNvSpPr/>
          <p:nvPr/>
        </p:nvSpPr>
        <p:spPr>
          <a:xfrm>
            <a:off x="10044000" y="468000"/>
            <a:ext cx="186373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Kyaukhtatgyi</a:t>
            </a:r>
          </a:p>
        </p:txBody>
      </p:sp>
      <p:pic>
        <p:nvPicPr>
          <p:cNvPr id="8" name="Znak">
            <a:extLst>
              <a:ext uri="{FF2B5EF4-FFF2-40B4-BE49-F238E27FC236}">
                <a16:creationId xmlns:a16="http://schemas.microsoft.com/office/drawing/2014/main" id="{8670DF39-38BA-446A-AF98-631E19F6C7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299177239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9" y="3"/>
            <a:ext cx="9143996" cy="6857997"/>
          </a:xfrm>
          <a:prstGeom prst="rect">
            <a:avLst/>
          </a:prstGeom>
        </p:spPr>
      </p:pic>
      <p:cxnSp>
        <p:nvCxnSpPr>
          <p:cNvPr id="6" name="Čiara">
            <a:extLst>
              <a:ext uri="{FF2B5EF4-FFF2-40B4-BE49-F238E27FC236}">
                <a16:creationId xmlns:a16="http://schemas.microsoft.com/office/drawing/2014/main" id="{7E1BEF06-6816-42BE-AD79-CFE1801B5122}"/>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687708" y="6300000"/>
            <a:ext cx="179763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Hudec Ivan</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74ACC520-0A92-4F9E-903E-C5F71E522601}"/>
              </a:ext>
            </a:extLst>
          </p:cNvPr>
          <p:cNvSpPr/>
          <p:nvPr/>
        </p:nvSpPr>
        <p:spPr>
          <a:xfrm>
            <a:off x="10044000" y="468000"/>
            <a:ext cx="186373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Kyaukhtatgyi</a:t>
            </a:r>
          </a:p>
        </p:txBody>
      </p:sp>
      <p:pic>
        <p:nvPicPr>
          <p:cNvPr id="8" name="Znak">
            <a:extLst>
              <a:ext uri="{FF2B5EF4-FFF2-40B4-BE49-F238E27FC236}">
                <a16:creationId xmlns:a16="http://schemas.microsoft.com/office/drawing/2014/main" id="{6C859089-7ECC-4C31-A617-9EA4B04285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273530267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9" y="3"/>
            <a:ext cx="9143996" cy="6857997"/>
          </a:xfrm>
          <a:prstGeom prst="rect">
            <a:avLst/>
          </a:prstGeom>
        </p:spPr>
      </p:pic>
      <p:cxnSp>
        <p:nvCxnSpPr>
          <p:cNvPr id="6" name="Čiara">
            <a:extLst>
              <a:ext uri="{FF2B5EF4-FFF2-40B4-BE49-F238E27FC236}">
                <a16:creationId xmlns:a16="http://schemas.microsoft.com/office/drawing/2014/main" id="{2EA22F06-CA5F-432A-99E6-B9CF9A712F5F}"/>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687708" y="6300000"/>
            <a:ext cx="179763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Hudec Ivan</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95FF8B0F-9E7A-4A19-8204-C46159A3ABCF}"/>
              </a:ext>
            </a:extLst>
          </p:cNvPr>
          <p:cNvSpPr/>
          <p:nvPr/>
        </p:nvSpPr>
        <p:spPr>
          <a:xfrm>
            <a:off x="10044000" y="468000"/>
            <a:ext cx="186373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Kyaukhtatgyi</a:t>
            </a:r>
          </a:p>
        </p:txBody>
      </p:sp>
      <p:pic>
        <p:nvPicPr>
          <p:cNvPr id="8" name="Znak">
            <a:extLst>
              <a:ext uri="{FF2B5EF4-FFF2-40B4-BE49-F238E27FC236}">
                <a16:creationId xmlns:a16="http://schemas.microsoft.com/office/drawing/2014/main" id="{9B105AA6-E6CE-4C77-9EE3-FFD8CEE7B8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398295947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4" y="0"/>
            <a:ext cx="9144001" cy="6858000"/>
          </a:xfrm>
          <a:prstGeom prst="rect">
            <a:avLst/>
          </a:prstGeom>
        </p:spPr>
      </p:pic>
      <p:cxnSp>
        <p:nvCxnSpPr>
          <p:cNvPr id="6" name="Čiara">
            <a:extLst>
              <a:ext uri="{FF2B5EF4-FFF2-40B4-BE49-F238E27FC236}">
                <a16:creationId xmlns:a16="http://schemas.microsoft.com/office/drawing/2014/main" id="{851918AE-14BF-4B74-88DA-2B0DB74ECB13}"/>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528356" y="6300000"/>
            <a:ext cx="2020452"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Tørrissen B.C.</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127C269D-49A9-4E61-9924-5A9F64E1ABC5}"/>
              </a:ext>
            </a:extLst>
          </p:cNvPr>
          <p:cNvSpPr/>
          <p:nvPr/>
        </p:nvSpPr>
        <p:spPr>
          <a:xfrm>
            <a:off x="10098000" y="468000"/>
            <a:ext cx="176076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Schwedagon</a:t>
            </a:r>
          </a:p>
        </p:txBody>
      </p:sp>
      <p:pic>
        <p:nvPicPr>
          <p:cNvPr id="8" name="Znak">
            <a:extLst>
              <a:ext uri="{FF2B5EF4-FFF2-40B4-BE49-F238E27FC236}">
                <a16:creationId xmlns:a16="http://schemas.microsoft.com/office/drawing/2014/main" id="{4DB7F504-378D-473F-BDD3-3CBB017F2CD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184202157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9" y="0"/>
            <a:ext cx="9143996" cy="6857997"/>
          </a:xfrm>
          <a:prstGeom prst="rect">
            <a:avLst/>
          </a:prstGeom>
        </p:spPr>
      </p:pic>
      <p:cxnSp>
        <p:nvCxnSpPr>
          <p:cNvPr id="6" name="Čiara">
            <a:extLst>
              <a:ext uri="{FF2B5EF4-FFF2-40B4-BE49-F238E27FC236}">
                <a16:creationId xmlns:a16="http://schemas.microsoft.com/office/drawing/2014/main" id="{E381D2C4-11E2-4563-AFEB-529585303F70}"/>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804393" y="6300000"/>
            <a:ext cx="1760767"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Sekerka D.</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21DCD681-3644-4FE1-AEF6-72002969D6FA}"/>
              </a:ext>
            </a:extLst>
          </p:cNvPr>
          <p:cNvSpPr/>
          <p:nvPr/>
        </p:nvSpPr>
        <p:spPr>
          <a:xfrm>
            <a:off x="10098000" y="468000"/>
            <a:ext cx="176076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Schwedagon</a:t>
            </a:r>
          </a:p>
        </p:txBody>
      </p:sp>
      <p:pic>
        <p:nvPicPr>
          <p:cNvPr id="8" name="Znak">
            <a:extLst>
              <a:ext uri="{FF2B5EF4-FFF2-40B4-BE49-F238E27FC236}">
                <a16:creationId xmlns:a16="http://schemas.microsoft.com/office/drawing/2014/main" id="{72A6A244-DE6F-4F9D-B663-BA006A6622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310190501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95" y="0"/>
            <a:ext cx="9856838" cy="6858000"/>
          </a:xfrm>
          <a:prstGeom prst="rect">
            <a:avLst/>
          </a:prstGeom>
        </p:spPr>
      </p:pic>
      <p:cxnSp>
        <p:nvCxnSpPr>
          <p:cNvPr id="6" name="Čiara">
            <a:extLst>
              <a:ext uri="{FF2B5EF4-FFF2-40B4-BE49-F238E27FC236}">
                <a16:creationId xmlns:a16="http://schemas.microsoft.com/office/drawing/2014/main" id="{B68B3026-563A-41ED-A718-E950C9590283}"/>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716123" y="6300000"/>
            <a:ext cx="1760767"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Sekerka D.</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050B2051-1258-4C5A-9F54-16F8A0D6ECE7}"/>
              </a:ext>
            </a:extLst>
          </p:cNvPr>
          <p:cNvSpPr/>
          <p:nvPr/>
        </p:nvSpPr>
        <p:spPr>
          <a:xfrm>
            <a:off x="10098000" y="468000"/>
            <a:ext cx="176076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Schwedagon</a:t>
            </a:r>
          </a:p>
        </p:txBody>
      </p:sp>
      <p:pic>
        <p:nvPicPr>
          <p:cNvPr id="8" name="Znak">
            <a:extLst>
              <a:ext uri="{FF2B5EF4-FFF2-40B4-BE49-F238E27FC236}">
                <a16:creationId xmlns:a16="http://schemas.microsoft.com/office/drawing/2014/main" id="{85BE0134-6BD5-48CF-A291-EE70650C74F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81963744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9" y="3"/>
            <a:ext cx="9143996" cy="6857997"/>
          </a:xfrm>
          <a:prstGeom prst="rect">
            <a:avLst/>
          </a:prstGeom>
        </p:spPr>
      </p:pic>
      <p:cxnSp>
        <p:nvCxnSpPr>
          <p:cNvPr id="6" name="Čiara">
            <a:extLst>
              <a:ext uri="{FF2B5EF4-FFF2-40B4-BE49-F238E27FC236}">
                <a16:creationId xmlns:a16="http://schemas.microsoft.com/office/drawing/2014/main" id="{3E760E39-92E1-4486-AB86-C90692A3A462}"/>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746946" y="6300000"/>
            <a:ext cx="1760767"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Sekerka D.</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1B24AE99-5FAF-4EB9-9A85-36591DE51E60}"/>
              </a:ext>
            </a:extLst>
          </p:cNvPr>
          <p:cNvSpPr/>
          <p:nvPr/>
        </p:nvSpPr>
        <p:spPr>
          <a:xfrm>
            <a:off x="10098000" y="468000"/>
            <a:ext cx="176076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Schwedagon</a:t>
            </a:r>
          </a:p>
        </p:txBody>
      </p:sp>
      <p:pic>
        <p:nvPicPr>
          <p:cNvPr id="8" name="Znak">
            <a:extLst>
              <a:ext uri="{FF2B5EF4-FFF2-40B4-BE49-F238E27FC236}">
                <a16:creationId xmlns:a16="http://schemas.microsoft.com/office/drawing/2014/main" id="{10CB80BD-95A8-478E-AC2A-0AAD7C87CCC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217720772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9854645" cy="6858000"/>
          </a:xfrm>
          <a:prstGeom prst="rect">
            <a:avLst/>
          </a:prstGeom>
        </p:spPr>
      </p:pic>
      <p:cxnSp>
        <p:nvCxnSpPr>
          <p:cNvPr id="6" name="Čiara">
            <a:extLst>
              <a:ext uri="{FF2B5EF4-FFF2-40B4-BE49-F238E27FC236}">
                <a16:creationId xmlns:a16="http://schemas.microsoft.com/office/drawing/2014/main" id="{851918AE-14BF-4B74-88DA-2B0DB74ECB13}"/>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724576" y="6300000"/>
            <a:ext cx="1760767"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Sekerka D.</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127C269D-49A9-4E61-9924-5A9F64E1ABC5}"/>
              </a:ext>
            </a:extLst>
          </p:cNvPr>
          <p:cNvSpPr/>
          <p:nvPr/>
        </p:nvSpPr>
        <p:spPr>
          <a:xfrm>
            <a:off x="10098000" y="468000"/>
            <a:ext cx="176076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Schwedagon</a:t>
            </a:r>
          </a:p>
        </p:txBody>
      </p:sp>
      <p:pic>
        <p:nvPicPr>
          <p:cNvPr id="8" name="Znak">
            <a:extLst>
              <a:ext uri="{FF2B5EF4-FFF2-40B4-BE49-F238E27FC236}">
                <a16:creationId xmlns:a16="http://schemas.microsoft.com/office/drawing/2014/main" id="{7A060E94-3080-4B58-B571-B8081274E70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139078547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9" y="1"/>
            <a:ext cx="9143996" cy="6857997"/>
          </a:xfrm>
          <a:prstGeom prst="rect">
            <a:avLst/>
          </a:prstGeom>
        </p:spPr>
      </p:pic>
      <p:cxnSp>
        <p:nvCxnSpPr>
          <p:cNvPr id="6" name="Čiara">
            <a:extLst>
              <a:ext uri="{FF2B5EF4-FFF2-40B4-BE49-F238E27FC236}">
                <a16:creationId xmlns:a16="http://schemas.microsoft.com/office/drawing/2014/main" id="{96A9A1D7-9301-4238-9084-F840A494AD1A}"/>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724576" y="6300000"/>
            <a:ext cx="1760767"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Sekerka D.</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322A034C-22AB-42BC-B6C1-0B53E105011F}"/>
              </a:ext>
            </a:extLst>
          </p:cNvPr>
          <p:cNvSpPr/>
          <p:nvPr/>
        </p:nvSpPr>
        <p:spPr>
          <a:xfrm>
            <a:off x="10098000" y="468000"/>
            <a:ext cx="176076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Schwedagon</a:t>
            </a:r>
          </a:p>
        </p:txBody>
      </p:sp>
      <p:pic>
        <p:nvPicPr>
          <p:cNvPr id="8" name="Znak">
            <a:extLst>
              <a:ext uri="{FF2B5EF4-FFF2-40B4-BE49-F238E27FC236}">
                <a16:creationId xmlns:a16="http://schemas.microsoft.com/office/drawing/2014/main" id="{FE40F754-A0FF-4D17-9944-1E0CDA34DFC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320557289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36324" y="0"/>
            <a:ext cx="9418321" cy="6858000"/>
          </a:xfrm>
          <a:prstGeom prst="rect">
            <a:avLst/>
          </a:prstGeom>
        </p:spPr>
      </p:pic>
      <p:cxnSp>
        <p:nvCxnSpPr>
          <p:cNvPr id="6" name="Čiara">
            <a:extLst>
              <a:ext uri="{FF2B5EF4-FFF2-40B4-BE49-F238E27FC236}">
                <a16:creationId xmlns:a16="http://schemas.microsoft.com/office/drawing/2014/main" id="{7357F3DA-C4B7-44D8-9C1A-86925B3CC56D}"/>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724576" y="6300000"/>
            <a:ext cx="1760767"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Sekerka D.</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40B70B42-48BD-4FEC-B439-3C4B3BC1AC29}"/>
              </a:ext>
            </a:extLst>
          </p:cNvPr>
          <p:cNvSpPr/>
          <p:nvPr/>
        </p:nvSpPr>
        <p:spPr>
          <a:xfrm>
            <a:off x="10098000" y="468000"/>
            <a:ext cx="176076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Schwedagon</a:t>
            </a:r>
          </a:p>
        </p:txBody>
      </p:sp>
      <p:pic>
        <p:nvPicPr>
          <p:cNvPr id="8" name="Znak">
            <a:extLst>
              <a:ext uri="{FF2B5EF4-FFF2-40B4-BE49-F238E27FC236}">
                <a16:creationId xmlns:a16="http://schemas.microsoft.com/office/drawing/2014/main" id="{88493938-3D40-4EBE-80FE-CA9F82CF68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10277634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9" y="3"/>
            <a:ext cx="9143996" cy="6857997"/>
          </a:xfrm>
          <a:prstGeom prst="rect">
            <a:avLst/>
          </a:prstGeom>
        </p:spPr>
      </p:pic>
      <p:cxnSp>
        <p:nvCxnSpPr>
          <p:cNvPr id="6" name="Čiara">
            <a:extLst>
              <a:ext uri="{FF2B5EF4-FFF2-40B4-BE49-F238E27FC236}">
                <a16:creationId xmlns:a16="http://schemas.microsoft.com/office/drawing/2014/main" id="{197EBF33-5836-4383-B010-CDBB66750728}"/>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736671" y="6300000"/>
            <a:ext cx="1760767"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Sekerka D.</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CC189175-A488-4AC9-8127-2EAF9A5F5A83}"/>
              </a:ext>
            </a:extLst>
          </p:cNvPr>
          <p:cNvSpPr/>
          <p:nvPr/>
        </p:nvSpPr>
        <p:spPr>
          <a:xfrm>
            <a:off x="10098000" y="468000"/>
            <a:ext cx="176076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Schwedagon</a:t>
            </a:r>
          </a:p>
        </p:txBody>
      </p:sp>
      <p:pic>
        <p:nvPicPr>
          <p:cNvPr id="8" name="Znak">
            <a:extLst>
              <a:ext uri="{FF2B5EF4-FFF2-40B4-BE49-F238E27FC236}">
                <a16:creationId xmlns:a16="http://schemas.microsoft.com/office/drawing/2014/main" id="{72EA5178-2A36-43CF-A546-C5AB0642FC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374556588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6" y="1"/>
            <a:ext cx="9143996" cy="6857997"/>
          </a:xfrm>
          <a:prstGeom prst="rect">
            <a:avLst/>
          </a:prstGeom>
        </p:spPr>
      </p:pic>
      <p:cxnSp>
        <p:nvCxnSpPr>
          <p:cNvPr id="6" name="Čiara">
            <a:extLst>
              <a:ext uri="{FF2B5EF4-FFF2-40B4-BE49-F238E27FC236}">
                <a16:creationId xmlns:a16="http://schemas.microsoft.com/office/drawing/2014/main" id="{3EA0D1C5-D053-4D49-AC75-6C30E8951F8E}"/>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767493" y="6300000"/>
            <a:ext cx="1760767"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Sekerka D.</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DD593A14-A4D3-4BA9-9458-5895709C8308}"/>
              </a:ext>
            </a:extLst>
          </p:cNvPr>
          <p:cNvSpPr/>
          <p:nvPr/>
        </p:nvSpPr>
        <p:spPr>
          <a:xfrm>
            <a:off x="10098000" y="468000"/>
            <a:ext cx="176076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Schwedagon</a:t>
            </a:r>
          </a:p>
        </p:txBody>
      </p:sp>
      <p:pic>
        <p:nvPicPr>
          <p:cNvPr id="8" name="Znak">
            <a:extLst>
              <a:ext uri="{FF2B5EF4-FFF2-40B4-BE49-F238E27FC236}">
                <a16:creationId xmlns:a16="http://schemas.microsoft.com/office/drawing/2014/main" id="{67CC6143-F619-40E5-B6D0-3E80AD6315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167979802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9" y="3"/>
            <a:ext cx="9143996" cy="6857997"/>
          </a:xfrm>
          <a:prstGeom prst="rect">
            <a:avLst/>
          </a:prstGeom>
        </p:spPr>
      </p:pic>
      <p:cxnSp>
        <p:nvCxnSpPr>
          <p:cNvPr id="6" name="Čiara">
            <a:extLst>
              <a:ext uri="{FF2B5EF4-FFF2-40B4-BE49-F238E27FC236}">
                <a16:creationId xmlns:a16="http://schemas.microsoft.com/office/drawing/2014/main" id="{8EECF694-0023-4F3F-A3FE-E4A86DCBE4D2}"/>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808590" y="6300000"/>
            <a:ext cx="1760767"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Sekerka D.</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50AC5530-36FB-4ADC-9774-0C14FD977155}"/>
              </a:ext>
            </a:extLst>
          </p:cNvPr>
          <p:cNvSpPr/>
          <p:nvPr/>
        </p:nvSpPr>
        <p:spPr>
          <a:xfrm>
            <a:off x="10098000" y="468000"/>
            <a:ext cx="1760761"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Pagoda Schwedagon</a:t>
            </a:r>
          </a:p>
        </p:txBody>
      </p:sp>
      <p:pic>
        <p:nvPicPr>
          <p:cNvPr id="8" name="Znak">
            <a:extLst>
              <a:ext uri="{FF2B5EF4-FFF2-40B4-BE49-F238E27FC236}">
                <a16:creationId xmlns:a16="http://schemas.microsoft.com/office/drawing/2014/main" id="{D2392B39-657D-4103-8C65-3946756680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40095458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9" y="0"/>
            <a:ext cx="9143996" cy="6857997"/>
          </a:xfrm>
          <a:prstGeom prst="rect">
            <a:avLst/>
          </a:prstGeom>
        </p:spPr>
      </p:pic>
      <p:cxnSp>
        <p:nvCxnSpPr>
          <p:cNvPr id="7" name="Čiara">
            <a:extLst>
              <a:ext uri="{FF2B5EF4-FFF2-40B4-BE49-F238E27FC236}">
                <a16:creationId xmlns:a16="http://schemas.microsoft.com/office/drawing/2014/main" id="{9AE166AF-051E-4985-A6EE-AA5426A88E54}"/>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687708" y="6300000"/>
            <a:ext cx="179763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Hudec Ivan</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Popis">
            <a:extLst>
              <a:ext uri="{FF2B5EF4-FFF2-40B4-BE49-F238E27FC236}">
                <a16:creationId xmlns:a16="http://schemas.microsoft.com/office/drawing/2014/main" id="{768EE93A-8FBC-4BAE-8FDC-E5420BD907A1}"/>
              </a:ext>
            </a:extLst>
          </p:cNvPr>
          <p:cNvSpPr/>
          <p:nvPr/>
        </p:nvSpPr>
        <p:spPr>
          <a:xfrm>
            <a:off x="10116000" y="468000"/>
            <a:ext cx="1728000"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r>
              <a:rPr lang="sk-SK" sz="2000" b="1" i="1">
                <a:latin typeface="EucrosiaUPC" panose="02020603050405020304" pitchFamily="18" charset="-34"/>
                <a:cs typeface="EucrosiaUPC" panose="02020603050405020304" pitchFamily="18" charset="-34"/>
              </a:rPr>
              <a:t>St Mary's Cathedral</a:t>
            </a:r>
          </a:p>
        </p:txBody>
      </p:sp>
      <p:pic>
        <p:nvPicPr>
          <p:cNvPr id="8" name="Znak">
            <a:extLst>
              <a:ext uri="{FF2B5EF4-FFF2-40B4-BE49-F238E27FC236}">
                <a16:creationId xmlns:a16="http://schemas.microsoft.com/office/drawing/2014/main" id="{D0A89837-A6AC-4BC9-8CC1-458696AEC0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372947178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9" y="3"/>
            <a:ext cx="9143996" cy="6857997"/>
          </a:xfrm>
          <a:prstGeom prst="rect">
            <a:avLst/>
          </a:prstGeom>
        </p:spPr>
      </p:pic>
      <p:cxnSp>
        <p:nvCxnSpPr>
          <p:cNvPr id="7" name="Čiara">
            <a:extLst>
              <a:ext uri="{FF2B5EF4-FFF2-40B4-BE49-F238E27FC236}">
                <a16:creationId xmlns:a16="http://schemas.microsoft.com/office/drawing/2014/main" id="{3B09C9D6-9B6C-46AF-A697-DC85DB1538C2}"/>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760524" y="6300000"/>
            <a:ext cx="1760767"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Sekerka D.</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Popis">
            <a:extLst>
              <a:ext uri="{FF2B5EF4-FFF2-40B4-BE49-F238E27FC236}">
                <a16:creationId xmlns:a16="http://schemas.microsoft.com/office/drawing/2014/main" id="{59FFFF53-DB5A-492E-89BE-A6F7C3F4B33D}"/>
              </a:ext>
            </a:extLst>
          </p:cNvPr>
          <p:cNvSpPr/>
          <p:nvPr/>
        </p:nvSpPr>
        <p:spPr>
          <a:xfrm>
            <a:off x="10116000" y="468000"/>
            <a:ext cx="1728000"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r>
              <a:rPr lang="sk-SK" sz="2000" b="1" i="1">
                <a:latin typeface="EucrosiaUPC" panose="02020603050405020304" pitchFamily="18" charset="-34"/>
                <a:cs typeface="EucrosiaUPC" panose="02020603050405020304" pitchFamily="18" charset="-34"/>
              </a:rPr>
              <a:t>St Mary's Cathedral</a:t>
            </a:r>
          </a:p>
        </p:txBody>
      </p:sp>
      <p:pic>
        <p:nvPicPr>
          <p:cNvPr id="8" name="Znak">
            <a:extLst>
              <a:ext uri="{FF2B5EF4-FFF2-40B4-BE49-F238E27FC236}">
                <a16:creationId xmlns:a16="http://schemas.microsoft.com/office/drawing/2014/main" id="{0B65ACC1-85B9-4B46-B253-1C3A025EE97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211034884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9" y="3"/>
            <a:ext cx="9143996" cy="6857997"/>
          </a:xfrm>
          <a:prstGeom prst="rect">
            <a:avLst/>
          </a:prstGeom>
        </p:spPr>
      </p:pic>
      <p:cxnSp>
        <p:nvCxnSpPr>
          <p:cNvPr id="7" name="Čiara">
            <a:extLst>
              <a:ext uri="{FF2B5EF4-FFF2-40B4-BE49-F238E27FC236}">
                <a16:creationId xmlns:a16="http://schemas.microsoft.com/office/drawing/2014/main" id="{A309310B-5B3B-4D99-9515-619E07B374EA}"/>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760524" y="6300000"/>
            <a:ext cx="1760767"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Sekerka D.</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Popis">
            <a:extLst>
              <a:ext uri="{FF2B5EF4-FFF2-40B4-BE49-F238E27FC236}">
                <a16:creationId xmlns:a16="http://schemas.microsoft.com/office/drawing/2014/main" id="{5FFAF698-7D8B-4596-9D29-23431E969B97}"/>
              </a:ext>
            </a:extLst>
          </p:cNvPr>
          <p:cNvSpPr/>
          <p:nvPr/>
        </p:nvSpPr>
        <p:spPr>
          <a:xfrm>
            <a:off x="10116000" y="468000"/>
            <a:ext cx="1728000"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r>
              <a:rPr lang="sk-SK" sz="2000" b="1" i="1">
                <a:latin typeface="EucrosiaUPC" panose="02020603050405020304" pitchFamily="18" charset="-34"/>
                <a:cs typeface="EucrosiaUPC" panose="02020603050405020304" pitchFamily="18" charset="-34"/>
              </a:rPr>
              <a:t>St Mary's Cathedral</a:t>
            </a:r>
          </a:p>
        </p:txBody>
      </p:sp>
      <p:pic>
        <p:nvPicPr>
          <p:cNvPr id="8" name="Znak">
            <a:extLst>
              <a:ext uri="{FF2B5EF4-FFF2-40B4-BE49-F238E27FC236}">
                <a16:creationId xmlns:a16="http://schemas.microsoft.com/office/drawing/2014/main" id="{65912238-24EF-4BC9-8514-E0BC38E004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34148718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9" y="3"/>
            <a:ext cx="9143996" cy="6857997"/>
          </a:xfrm>
          <a:prstGeom prst="rect">
            <a:avLst/>
          </a:prstGeom>
        </p:spPr>
      </p:pic>
      <p:cxnSp>
        <p:nvCxnSpPr>
          <p:cNvPr id="7" name="Čiara">
            <a:extLst>
              <a:ext uri="{FF2B5EF4-FFF2-40B4-BE49-F238E27FC236}">
                <a16:creationId xmlns:a16="http://schemas.microsoft.com/office/drawing/2014/main" id="{9B0C4F9D-56DB-431C-ADBE-B3CCCB0CF92C}"/>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724576" y="6300000"/>
            <a:ext cx="1760767"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Sekerka D.</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Popis">
            <a:extLst>
              <a:ext uri="{FF2B5EF4-FFF2-40B4-BE49-F238E27FC236}">
                <a16:creationId xmlns:a16="http://schemas.microsoft.com/office/drawing/2014/main" id="{6AD402E1-0066-434B-A9EC-A1FB6F805AD7}"/>
              </a:ext>
            </a:extLst>
          </p:cNvPr>
          <p:cNvSpPr/>
          <p:nvPr/>
        </p:nvSpPr>
        <p:spPr>
          <a:xfrm>
            <a:off x="10116000" y="468000"/>
            <a:ext cx="1728000"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r>
              <a:rPr lang="sk-SK" sz="2000" b="1" i="1">
                <a:latin typeface="EucrosiaUPC" panose="02020603050405020304" pitchFamily="18" charset="-34"/>
                <a:cs typeface="EucrosiaUPC" panose="02020603050405020304" pitchFamily="18" charset="-34"/>
              </a:rPr>
              <a:t>St Mary's Cathedral</a:t>
            </a:r>
          </a:p>
        </p:txBody>
      </p:sp>
      <p:pic>
        <p:nvPicPr>
          <p:cNvPr id="8" name="Znak">
            <a:extLst>
              <a:ext uri="{FF2B5EF4-FFF2-40B4-BE49-F238E27FC236}">
                <a16:creationId xmlns:a16="http://schemas.microsoft.com/office/drawing/2014/main" id="{40BA05AB-7B68-4B56-8DAF-E6F6C409B0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418794213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9" y="3"/>
            <a:ext cx="9143996" cy="6857997"/>
          </a:xfrm>
          <a:prstGeom prst="rect">
            <a:avLst/>
          </a:prstGeom>
        </p:spPr>
      </p:pic>
      <p:cxnSp>
        <p:nvCxnSpPr>
          <p:cNvPr id="7" name="Čiara">
            <a:extLst>
              <a:ext uri="{FF2B5EF4-FFF2-40B4-BE49-F238E27FC236}">
                <a16:creationId xmlns:a16="http://schemas.microsoft.com/office/drawing/2014/main" id="{CC256389-3B26-44AB-85F3-9A47A6148C5F}"/>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687708" y="6300000"/>
            <a:ext cx="179763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Hudec Ivan</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Popis">
            <a:extLst>
              <a:ext uri="{FF2B5EF4-FFF2-40B4-BE49-F238E27FC236}">
                <a16:creationId xmlns:a16="http://schemas.microsoft.com/office/drawing/2014/main" id="{1A3C32B7-9553-4855-82B6-867E5E93D085}"/>
              </a:ext>
            </a:extLst>
          </p:cNvPr>
          <p:cNvSpPr/>
          <p:nvPr/>
        </p:nvSpPr>
        <p:spPr>
          <a:xfrm>
            <a:off x="10188000" y="468000"/>
            <a:ext cx="1614533"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Colonial Buildings</a:t>
            </a:r>
          </a:p>
        </p:txBody>
      </p:sp>
      <p:pic>
        <p:nvPicPr>
          <p:cNvPr id="8" name="Znak">
            <a:extLst>
              <a:ext uri="{FF2B5EF4-FFF2-40B4-BE49-F238E27FC236}">
                <a16:creationId xmlns:a16="http://schemas.microsoft.com/office/drawing/2014/main" id="{39F73316-C51B-4748-92F1-668ABBCAC5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262407899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9" y="3"/>
            <a:ext cx="9143996" cy="6857997"/>
          </a:xfrm>
          <a:prstGeom prst="rect">
            <a:avLst/>
          </a:prstGeom>
        </p:spPr>
      </p:pic>
      <p:cxnSp>
        <p:nvCxnSpPr>
          <p:cNvPr id="7" name="Čiara">
            <a:extLst>
              <a:ext uri="{FF2B5EF4-FFF2-40B4-BE49-F238E27FC236}">
                <a16:creationId xmlns:a16="http://schemas.microsoft.com/office/drawing/2014/main" id="{8FC845DB-56AE-437B-A4D0-A3F0D930A05E}"/>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687708" y="6300000"/>
            <a:ext cx="179763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Hudec Ivan</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Popis">
            <a:extLst>
              <a:ext uri="{FF2B5EF4-FFF2-40B4-BE49-F238E27FC236}">
                <a16:creationId xmlns:a16="http://schemas.microsoft.com/office/drawing/2014/main" id="{D00420C8-C8BD-4041-B6C2-D0EF9A5A667E}"/>
              </a:ext>
            </a:extLst>
          </p:cNvPr>
          <p:cNvSpPr/>
          <p:nvPr/>
        </p:nvSpPr>
        <p:spPr>
          <a:xfrm>
            <a:off x="10061288" y="468000"/>
            <a:ext cx="1797635" cy="307777"/>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7200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High Court Building</a:t>
            </a:r>
          </a:p>
        </p:txBody>
      </p:sp>
      <p:pic>
        <p:nvPicPr>
          <p:cNvPr id="8" name="Znak">
            <a:extLst>
              <a:ext uri="{FF2B5EF4-FFF2-40B4-BE49-F238E27FC236}">
                <a16:creationId xmlns:a16="http://schemas.microsoft.com/office/drawing/2014/main" id="{F43F1267-393E-4F53-AD73-E1F3DC1ADD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416182248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9" y="3"/>
            <a:ext cx="9143996" cy="6857997"/>
          </a:xfrm>
          <a:prstGeom prst="rect">
            <a:avLst/>
          </a:prstGeom>
        </p:spPr>
      </p:pic>
      <p:cxnSp>
        <p:nvCxnSpPr>
          <p:cNvPr id="6" name="Čiara">
            <a:extLst>
              <a:ext uri="{FF2B5EF4-FFF2-40B4-BE49-F238E27FC236}">
                <a16:creationId xmlns:a16="http://schemas.microsoft.com/office/drawing/2014/main" id="{3174FF7F-BF08-4DD2-9058-5E45BA2CC6FB}"/>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687708" y="6300000"/>
            <a:ext cx="179763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Hudec Ivan</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w="31750">
            <a:noFill/>
          </a:ln>
        </p:spPr>
      </p:pic>
      <p:sp>
        <p:nvSpPr>
          <p:cNvPr id="7" name="Popis">
            <a:extLst>
              <a:ext uri="{FF2B5EF4-FFF2-40B4-BE49-F238E27FC236}">
                <a16:creationId xmlns:a16="http://schemas.microsoft.com/office/drawing/2014/main" id="{15BBA6C5-C6E8-4D34-8D45-75B6E16C8663}"/>
              </a:ext>
            </a:extLst>
          </p:cNvPr>
          <p:cNvSpPr/>
          <p:nvPr/>
        </p:nvSpPr>
        <p:spPr>
          <a:xfrm>
            <a:off x="10188000" y="468000"/>
            <a:ext cx="1548000" cy="288000"/>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r>
              <a:rPr lang="sk-SK" sz="2000" b="1" i="1">
                <a:latin typeface="EucrosiaUPC" panose="02020603050405020304" pitchFamily="18" charset="-34"/>
                <a:cs typeface="EucrosiaUPC" panose="02020603050405020304" pitchFamily="18" charset="-34"/>
              </a:rPr>
              <a:t>Yangon City Hall</a:t>
            </a:r>
          </a:p>
        </p:txBody>
      </p:sp>
      <p:pic>
        <p:nvPicPr>
          <p:cNvPr id="8" name="Znak">
            <a:extLst>
              <a:ext uri="{FF2B5EF4-FFF2-40B4-BE49-F238E27FC236}">
                <a16:creationId xmlns:a16="http://schemas.microsoft.com/office/drawing/2014/main" id="{F9050878-9021-434B-92A6-D7A43CD1DF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329135510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854645" cy="6858000"/>
          </a:xfrm>
          <a:prstGeom prst="rect">
            <a:avLst/>
          </a:prstGeom>
        </p:spPr>
      </p:pic>
      <p:cxnSp>
        <p:nvCxnSpPr>
          <p:cNvPr id="7" name="Čiara">
            <a:extLst>
              <a:ext uri="{FF2B5EF4-FFF2-40B4-BE49-F238E27FC236}">
                <a16:creationId xmlns:a16="http://schemas.microsoft.com/office/drawing/2014/main" id="{C0D9210F-9DCB-41E9-B090-0D66A780F807}"/>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517291" y="6300000"/>
            <a:ext cx="1927479"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Regents Park</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Popis">
            <a:extLst>
              <a:ext uri="{FF2B5EF4-FFF2-40B4-BE49-F238E27FC236}">
                <a16:creationId xmlns:a16="http://schemas.microsoft.com/office/drawing/2014/main" id="{D284D15C-476D-41BE-9924-7BC48BBE5E14}"/>
              </a:ext>
            </a:extLst>
          </p:cNvPr>
          <p:cNvSpPr/>
          <p:nvPr/>
        </p:nvSpPr>
        <p:spPr>
          <a:xfrm>
            <a:off x="10260000" y="468000"/>
            <a:ext cx="1442346" cy="622975"/>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72000" rIns="91440" bIns="45720" numCol="1" spcCol="0" rtlCol="0" fromWordArt="0" anchor="ctr" anchorCtr="0" forceAA="0" compatLnSpc="1">
            <a:prstTxWarp prst="textNoShape">
              <a:avLst/>
            </a:prstTxWarp>
            <a:noAutofit/>
          </a:bodyPr>
          <a:lstStyle/>
          <a:p>
            <a:pPr algn="ctr"/>
            <a:r>
              <a:rPr lang="sk-SK" sz="2000" b="1" i="1">
                <a:latin typeface="EucrosiaUPC" panose="02020603050405020304" pitchFamily="18" charset="-34"/>
                <a:cs typeface="EucrosiaUPC" panose="02020603050405020304" pitchFamily="18" charset="-34"/>
              </a:rPr>
              <a:t>Taukkyan</a:t>
            </a:r>
          </a:p>
          <a:p>
            <a:pPr algn="ctr"/>
            <a:r>
              <a:rPr lang="sk-SK" sz="2000" b="1" i="1">
                <a:latin typeface="EucrosiaUPC" panose="02020603050405020304" pitchFamily="18" charset="-34"/>
                <a:cs typeface="EucrosiaUPC" panose="02020603050405020304" pitchFamily="18" charset="-34"/>
              </a:rPr>
              <a:t>War Cemetery</a:t>
            </a:r>
          </a:p>
        </p:txBody>
      </p:sp>
      <p:pic>
        <p:nvPicPr>
          <p:cNvPr id="8" name="Znak">
            <a:extLst>
              <a:ext uri="{FF2B5EF4-FFF2-40B4-BE49-F238E27FC236}">
                <a16:creationId xmlns:a16="http://schemas.microsoft.com/office/drawing/2014/main" id="{590C5523-551E-43DC-9C6C-55C3F98333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114629432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0649" y="3"/>
            <a:ext cx="9143996" cy="6857997"/>
          </a:xfrm>
          <a:prstGeom prst="rect">
            <a:avLst/>
          </a:prstGeom>
        </p:spPr>
      </p:pic>
      <p:cxnSp>
        <p:nvCxnSpPr>
          <p:cNvPr id="7" name="Čiara">
            <a:extLst>
              <a:ext uri="{FF2B5EF4-FFF2-40B4-BE49-F238E27FC236}">
                <a16:creationId xmlns:a16="http://schemas.microsoft.com/office/drawing/2014/main" id="{C0D9210F-9DCB-41E9-B090-0D66A780F807}"/>
              </a:ext>
            </a:extLst>
          </p:cNvPr>
          <p:cNvCxnSpPr/>
          <p:nvPr/>
        </p:nvCxnSpPr>
        <p:spPr>
          <a:xfrm>
            <a:off x="9854645" y="0"/>
            <a:ext cx="0" cy="68580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Author">
            <a:extLst>
              <a:ext uri="{FF2B5EF4-FFF2-40B4-BE49-F238E27FC236}">
                <a16:creationId xmlns:a16="http://schemas.microsoft.com/office/drawing/2014/main" id="{8B6FE7FA-D15E-4AA7-B15B-E5F4874689B3}"/>
              </a:ext>
            </a:extLst>
          </p:cNvPr>
          <p:cNvSpPr txBox="1"/>
          <p:nvPr/>
        </p:nvSpPr>
        <p:spPr>
          <a:xfrm>
            <a:off x="7687708" y="6300000"/>
            <a:ext cx="1797635" cy="307777"/>
          </a:xfrm>
          <a:prstGeom prst="rect">
            <a:avLst/>
          </a:prstGeom>
          <a:gradFill flip="none" rotWithShape="1">
            <a:gsLst>
              <a:gs pos="60000">
                <a:sysClr val="window" lastClr="FFFFFF">
                  <a:lumMod val="75000"/>
                </a:sysClr>
              </a:gs>
              <a:gs pos="20000">
                <a:sysClr val="window" lastClr="FFFFFF">
                  <a:lumMod val="95000"/>
                </a:sysClr>
              </a:gs>
              <a:gs pos="40000">
                <a:sysClr val="window" lastClr="FFFFFF">
                  <a:lumMod val="85000"/>
                </a:sysClr>
              </a:gs>
              <a:gs pos="80000">
                <a:sysClr val="window" lastClr="FFFFFF">
                  <a:lumMod val="65000"/>
                </a:sys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lvl="0" algn="r" defTabSz="457200"/>
            <a:r>
              <a:rPr lang="sk-SK" sz="2000" b="1" i="1" kern="0">
                <a:solidFill>
                  <a:prstClr val="black"/>
                </a:solidFill>
                <a:latin typeface="EucrosiaUPC" panose="02020603050405020304" pitchFamily="18" charset="-34"/>
                <a:cs typeface="EucrosiaUPC" panose="02020603050405020304" pitchFamily="18" charset="-34"/>
              </a:rPr>
              <a:t>Photo © Hudec Ivan</a:t>
            </a:r>
          </a:p>
        </p:txBody>
      </p:sp>
      <p:pic>
        <p:nvPicPr>
          <p:cNvPr id="4" name="Rám">
            <a:extLst>
              <a:ext uri="{FF2B5EF4-FFF2-40B4-BE49-F238E27FC236}">
                <a16:creationId xmlns:a16="http://schemas.microsoft.com/office/drawing/2014/main" id="{E95CB092-9655-4FE8-9101-3643A1AD7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Popis">
            <a:extLst>
              <a:ext uri="{FF2B5EF4-FFF2-40B4-BE49-F238E27FC236}">
                <a16:creationId xmlns:a16="http://schemas.microsoft.com/office/drawing/2014/main" id="{D284D15C-476D-41BE-9924-7BC48BBE5E14}"/>
              </a:ext>
            </a:extLst>
          </p:cNvPr>
          <p:cNvSpPr/>
          <p:nvPr/>
        </p:nvSpPr>
        <p:spPr>
          <a:xfrm>
            <a:off x="10152000" y="468000"/>
            <a:ext cx="1637056" cy="622975"/>
          </a:xfrm>
          <a:prstGeom prst="roundRect">
            <a:avLst>
              <a:gd name="adj" fmla="val 50000"/>
            </a:avLst>
          </a:prstGeom>
          <a:gradFill flip="none" rotWithShape="1">
            <a:gsLst>
              <a:gs pos="0">
                <a:schemeClr val="accent2">
                  <a:lumMod val="60000"/>
                  <a:lumOff val="40000"/>
                </a:schemeClr>
              </a:gs>
              <a:gs pos="27000">
                <a:schemeClr val="accent2">
                  <a:lumMod val="89000"/>
                </a:schemeClr>
              </a:gs>
              <a:gs pos="56000">
                <a:schemeClr val="accent2">
                  <a:lumMod val="75000"/>
                </a:schemeClr>
              </a:gs>
              <a:gs pos="97000">
                <a:schemeClr val="accent2">
                  <a:lumMod val="50000"/>
                </a:schemeClr>
              </a:gs>
            </a:gsLst>
            <a:lin ang="54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72000" rIns="91440" bIns="45720" numCol="1" spcCol="0" rtlCol="0" fromWordArt="0" anchor="ctr" anchorCtr="0" forceAA="0" compatLnSpc="1">
            <a:prstTxWarp prst="textNoShape">
              <a:avLst/>
            </a:prstTxWarp>
            <a:noAutofit/>
          </a:bodyPr>
          <a:lstStyle/>
          <a:p>
            <a:r>
              <a:rPr lang="sk-SK" sz="2000" b="1" i="1">
                <a:latin typeface="EucrosiaUPC" panose="02020603050405020304" pitchFamily="18" charset="-34"/>
                <a:cs typeface="EucrosiaUPC" panose="02020603050405020304" pitchFamily="18" charset="-34"/>
              </a:rPr>
              <a:t>The Independence</a:t>
            </a:r>
          </a:p>
          <a:p>
            <a:pPr algn="ctr"/>
            <a:r>
              <a:rPr lang="sk-SK" sz="2000" b="1" i="1">
                <a:latin typeface="EucrosiaUPC" panose="02020603050405020304" pitchFamily="18" charset="-34"/>
                <a:cs typeface="EucrosiaUPC" panose="02020603050405020304" pitchFamily="18" charset="-34"/>
              </a:rPr>
              <a:t> Monument</a:t>
            </a:r>
          </a:p>
        </p:txBody>
      </p:sp>
      <p:pic>
        <p:nvPicPr>
          <p:cNvPr id="8" name="Znak">
            <a:extLst>
              <a:ext uri="{FF2B5EF4-FFF2-40B4-BE49-F238E27FC236}">
                <a16:creationId xmlns:a16="http://schemas.microsoft.com/office/drawing/2014/main" id="{BD437A87-714D-4951-852D-15643C4D7F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23948" y="5030720"/>
            <a:ext cx="1518582" cy="1044025"/>
          </a:xfrm>
          <a:prstGeom prst="rect">
            <a:avLst/>
          </a:prstGeom>
        </p:spPr>
      </p:pic>
    </p:spTree>
    <p:extLst>
      <p:ext uri="{BB962C8B-B14F-4D97-AF65-F5344CB8AC3E}">
        <p14:creationId xmlns:p14="http://schemas.microsoft.com/office/powerpoint/2010/main" val="394124761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grpId="0" nodeType="clickEffect">
                                  <p:stCondLst>
                                    <p:cond delay="20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style.rotation</p:attrName>
                                        </p:attrNameLst>
                                      </p:cBhvr>
                                      <p:tavLst>
                                        <p:tav tm="0">
                                          <p:val>
                                            <p:fltVal val="0"/>
                                          </p:val>
                                        </p:tav>
                                        <p:tav tm="100000">
                                          <p:val>
                                            <p:fltVal val="90"/>
                                          </p:val>
                                        </p:tav>
                                      </p:tavLst>
                                    </p:anim>
                                    <p:animEffect transition="out" filter="fade">
                                      <p:cBhvr>
                                        <p:cTn id="9" dur="1000"/>
                                        <p:tgtEl>
                                          <p:spTgt spid="5"/>
                                        </p:tgtEl>
                                      </p:cBhvr>
                                    </p:animEffect>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zlúčenie">
            <a:extLst>
              <a:ext uri="{FF2B5EF4-FFF2-40B4-BE49-F238E27FC236}">
                <a16:creationId xmlns:a16="http://schemas.microsoft.com/office/drawing/2014/main" id="{9339F3E4-6B65-4085-B1CC-F6216C99CC5D}"/>
              </a:ext>
            </a:extLst>
          </p:cNvPr>
          <p:cNvSpPr txBox="1"/>
          <p:nvPr/>
        </p:nvSpPr>
        <p:spPr>
          <a:xfrm>
            <a:off x="1022889" y="5765855"/>
            <a:ext cx="8772306" cy="523220"/>
          </a:xfrm>
          <a:prstGeom prst="rect">
            <a:avLst/>
          </a:prstGeom>
          <a:noFill/>
          <a:ln>
            <a:noFill/>
          </a:ln>
        </p:spPr>
        <p:txBody>
          <a:bodyPr wrap="square" rtlCol="0">
            <a:spAutoFit/>
          </a:bodyPr>
          <a:lstStyle/>
          <a:p>
            <a:pPr lvl="0" algn="ctr" defTabSz="457200">
              <a:defRPr/>
            </a:pPr>
            <a:r>
              <a:rPr lang="en-US" sz="2800" spc="51">
                <a:ln w="3175">
                  <a:noFill/>
                </a:ln>
                <a:solidFill>
                  <a:srgbClr val="70AD47">
                    <a:lumMod val="40000"/>
                    <a:lumOff val="60000"/>
                  </a:srgbClr>
                </a:solidFill>
                <a:effectLst>
                  <a:outerShdw blurRad="76200" dist="76200" dir="2700000" algn="tl" rotWithShape="0">
                    <a:prstClr val="black"/>
                  </a:outerShdw>
                </a:effectLst>
                <a:latin typeface="Merlin CE" pitchFamily="2" charset="0"/>
              </a:rPr>
              <a:t>Thanks for your feedback on this presentation...</a:t>
            </a:r>
            <a:endParaRPr lang="sk-SK" sz="2800">
              <a:ln w="3175">
                <a:noFill/>
              </a:ln>
              <a:solidFill>
                <a:srgbClr val="70AD47">
                  <a:lumMod val="40000"/>
                  <a:lumOff val="60000"/>
                </a:srgbClr>
              </a:solidFill>
              <a:effectLst>
                <a:outerShdw blurRad="76200" dist="76200" dir="2700000" algn="tl" rotWithShape="0">
                  <a:prstClr val="black"/>
                </a:outerShdw>
              </a:effectLst>
              <a:latin typeface="Merlin CE" pitchFamily="2" charset="0"/>
            </a:endParaRPr>
          </a:p>
        </p:txBody>
      </p:sp>
      <p:sp>
        <p:nvSpPr>
          <p:cNvPr id="9" name="Text">
            <a:extLst>
              <a:ext uri="{FF2B5EF4-FFF2-40B4-BE49-F238E27FC236}">
                <a16:creationId xmlns:a16="http://schemas.microsoft.com/office/drawing/2014/main" id="{ACF10DE4-08EA-474C-B406-185D9C7F94AD}"/>
              </a:ext>
            </a:extLst>
          </p:cNvPr>
          <p:cNvSpPr txBox="1"/>
          <p:nvPr/>
        </p:nvSpPr>
        <p:spPr>
          <a:xfrm>
            <a:off x="2153300" y="335678"/>
            <a:ext cx="7885395" cy="2185214"/>
          </a:xfrm>
          <a:prstGeom prst="rect">
            <a:avLst/>
          </a:prstGeom>
          <a:solidFill>
            <a:srgbClr val="C89336"/>
          </a:solidFill>
          <a:ln w="12700">
            <a:solidFill>
              <a:schemeClr val="bg1"/>
            </a:solidFill>
          </a:ln>
          <a:effectLst>
            <a:outerShdw blurRad="190500" dist="63500" dir="2700000" algn="tl" rotWithShape="0">
              <a:prstClr val="black">
                <a:alpha val="53000"/>
              </a:prstClr>
            </a:outerShdw>
          </a:effectLst>
        </p:spPr>
        <p:txBody>
          <a:bodyPr wrap="square" rtlCol="0">
            <a:spAutoFit/>
            <a:scene3d>
              <a:camera prst="orthographicFront"/>
              <a:lightRig rig="threePt" dir="t"/>
            </a:scene3d>
            <a:sp3d prstMaterial="matte"/>
          </a:bodyPr>
          <a:lstStyle/>
          <a:p>
            <a:pPr algn="ctr" defTabSz="408462"/>
            <a:r>
              <a:rPr lang="sk-SK" b="1" i="1" u="sng">
                <a:ln w="3175">
                  <a:noFill/>
                </a:ln>
                <a:solidFill>
                  <a:schemeClr val="accent2">
                    <a:lumMod val="50000"/>
                  </a:schemeClr>
                </a:solidFill>
                <a:latin typeface="Corbel" panose="020B0503020204020204" pitchFamily="34" charset="0"/>
                <a:cs typeface="Browallia New" panose="020B0604020202020204" pitchFamily="34" charset="-34"/>
              </a:rPr>
              <a:t>Non-commercial presentation !</a:t>
            </a:r>
          </a:p>
          <a:p>
            <a:pPr defTabSz="408462"/>
            <a:endParaRPr lang="sk-SK" sz="400" b="1">
              <a:ln w="3175">
                <a:solidFill>
                  <a:prstClr val="black">
                    <a:lumMod val="50000"/>
                    <a:lumOff val="50000"/>
                  </a:prstClr>
                </a:solidFill>
              </a:ln>
              <a:solidFill>
                <a:prstClr val="white"/>
              </a:solidFill>
              <a:latin typeface="Corbel" panose="020B0503020204020204" pitchFamily="34" charset="0"/>
              <a:cs typeface="Browallia New" panose="020B0604020202020204" pitchFamily="34" charset="-34"/>
            </a:endParaRPr>
          </a:p>
          <a:p>
            <a:pPr defTabSz="408462"/>
            <a:r>
              <a:rPr lang="sk-SK" b="1" i="1" u="sng">
                <a:ln w="3175">
                  <a:noFill/>
                </a:ln>
                <a:solidFill>
                  <a:schemeClr val="accent2">
                    <a:lumMod val="50000"/>
                  </a:schemeClr>
                </a:solidFill>
                <a:latin typeface="Corbel" panose="020B0503020204020204" pitchFamily="34" charset="0"/>
                <a:cs typeface="Browallia New" panose="020B0604020202020204" pitchFamily="34" charset="-34"/>
              </a:rPr>
              <a:t>Music</a:t>
            </a:r>
            <a:r>
              <a:rPr lang="sk-SK" b="1" i="1">
                <a:ln w="3175">
                  <a:noFill/>
                </a:ln>
                <a:solidFill>
                  <a:schemeClr val="accent2">
                    <a:lumMod val="50000"/>
                  </a:schemeClr>
                </a:solidFill>
                <a:latin typeface="Corbel" panose="020B0503020204020204" pitchFamily="34" charset="0"/>
                <a:cs typeface="Browallia New" panose="020B0604020202020204" pitchFamily="34" charset="-34"/>
              </a:rPr>
              <a:t> :</a:t>
            </a:r>
            <a:r>
              <a:rPr lang="sk-SK" i="1">
                <a:ln w="3175">
                  <a:noFill/>
                </a:ln>
                <a:solidFill>
                  <a:prstClr val="white"/>
                </a:solidFill>
                <a:latin typeface="Corbel" panose="020B0503020204020204" pitchFamily="34" charset="0"/>
                <a:cs typeface="Browallia New" panose="020B0604020202020204" pitchFamily="34" charset="-34"/>
              </a:rPr>
              <a:t>			</a:t>
            </a:r>
            <a:r>
              <a:rPr lang="sk-SK" b="1" i="1">
                <a:ln w="3175">
                  <a:noFill/>
                </a:ln>
                <a:solidFill>
                  <a:prstClr val="white"/>
                </a:solidFill>
                <a:effectLst>
                  <a:outerShdw blurRad="50800" dist="38100" dir="2700000" algn="tl" rotWithShape="0">
                    <a:prstClr val="black">
                      <a:alpha val="40000"/>
                    </a:prstClr>
                  </a:outerShdw>
                </a:effectLst>
                <a:latin typeface="Corbel" panose="020B0503020204020204" pitchFamily="34" charset="0"/>
                <a:cs typeface="Browallia New" panose="020B0604020202020204" pitchFamily="34" charset="-34"/>
              </a:rPr>
              <a:t>Myanmar Music</a:t>
            </a:r>
          </a:p>
          <a:p>
            <a:pPr defTabSz="408462"/>
            <a:r>
              <a:rPr lang="sk-SK" b="1" i="1" u="sng">
                <a:ln w="3175">
                  <a:noFill/>
                </a:ln>
                <a:solidFill>
                  <a:schemeClr val="accent2">
                    <a:lumMod val="50000"/>
                  </a:schemeClr>
                </a:solidFill>
                <a:latin typeface="Corbel" panose="020B0503020204020204" pitchFamily="34" charset="0"/>
                <a:cs typeface="Browallia New" panose="020B0604020202020204" pitchFamily="34" charset="-34"/>
              </a:rPr>
              <a:t>Photos</a:t>
            </a:r>
            <a:r>
              <a:rPr lang="sk-SK" b="1" i="1">
                <a:ln w="3175">
                  <a:noFill/>
                </a:ln>
                <a:solidFill>
                  <a:schemeClr val="accent2">
                    <a:lumMod val="50000"/>
                  </a:schemeClr>
                </a:solidFill>
                <a:latin typeface="Corbel" panose="020B0503020204020204" pitchFamily="34" charset="0"/>
                <a:cs typeface="Browallia New" panose="020B0604020202020204" pitchFamily="34" charset="-34"/>
              </a:rPr>
              <a:t> :</a:t>
            </a:r>
            <a:r>
              <a:rPr lang="sk-SK" b="1" i="1">
                <a:ln w="3175">
                  <a:noFill/>
                </a:ln>
                <a:solidFill>
                  <a:prstClr val="white"/>
                </a:solidFill>
                <a:latin typeface="Corbel" panose="020B0503020204020204" pitchFamily="34" charset="0"/>
                <a:cs typeface="Browallia New" panose="020B0604020202020204" pitchFamily="34" charset="-34"/>
              </a:rPr>
              <a:t>	</a:t>
            </a:r>
            <a:r>
              <a:rPr lang="sk-SK" i="1">
                <a:ln w="3175">
                  <a:noFill/>
                </a:ln>
                <a:solidFill>
                  <a:prstClr val="white"/>
                </a:solidFill>
                <a:latin typeface="Corbel" panose="020B0503020204020204" pitchFamily="34" charset="0"/>
                <a:cs typeface="Browallia New" panose="020B0604020202020204" pitchFamily="34" charset="-34"/>
              </a:rPr>
              <a:t>		</a:t>
            </a:r>
            <a:r>
              <a:rPr lang="sk-SK" b="1" i="1">
                <a:ln w="3175">
                  <a:noFill/>
                </a:ln>
                <a:solidFill>
                  <a:prstClr val="white"/>
                </a:solidFill>
                <a:effectLst>
                  <a:outerShdw blurRad="50800" dist="38100" dir="2700000" algn="tl" rotWithShape="0">
                    <a:prstClr val="black">
                      <a:alpha val="40000"/>
                    </a:prstClr>
                  </a:outerShdw>
                </a:effectLst>
                <a:latin typeface="Corbel" panose="020B0503020204020204" pitchFamily="34" charset="0"/>
                <a:cs typeface="Browallia New" panose="020B0604020202020204" pitchFamily="34" charset="-34"/>
              </a:rPr>
              <a:t>Dušan Sekerka Ing.		sekerka.dusan@gmail.com</a:t>
            </a:r>
          </a:p>
          <a:p>
            <a:pPr defTabSz="408462"/>
            <a:r>
              <a:rPr lang="sk-SK" b="1" i="1">
                <a:ln w="3175">
                  <a:noFill/>
                </a:ln>
                <a:solidFill>
                  <a:prstClr val="white"/>
                </a:solidFill>
                <a:latin typeface="Corbel" panose="020B0503020204020204" pitchFamily="34" charset="0"/>
                <a:cs typeface="Browallia New" panose="020B0604020202020204" pitchFamily="34" charset="-34"/>
              </a:rPr>
              <a:t>				</a:t>
            </a:r>
            <a:r>
              <a:rPr lang="sk-SK" b="1" i="1">
                <a:ln w="3175">
                  <a:noFill/>
                </a:ln>
                <a:solidFill>
                  <a:prstClr val="white"/>
                </a:solidFill>
                <a:effectLst>
                  <a:outerShdw blurRad="50800" dist="38100" dir="2700000" algn="tl" rotWithShape="0">
                    <a:prstClr val="black">
                      <a:alpha val="40000"/>
                    </a:prstClr>
                  </a:outerShdw>
                </a:effectLst>
                <a:latin typeface="Corbel" panose="020B0503020204020204" pitchFamily="34" charset="0"/>
                <a:cs typeface="Browallia New" panose="020B0604020202020204" pitchFamily="34" charset="-34"/>
              </a:rPr>
              <a:t>Ivan Hudec</a:t>
            </a:r>
          </a:p>
          <a:p>
            <a:pPr defTabSz="408462"/>
            <a:r>
              <a:rPr lang="sk-SK" b="1" i="1" u="sng">
                <a:ln w="3175">
                  <a:noFill/>
                </a:ln>
                <a:solidFill>
                  <a:schemeClr val="accent2">
                    <a:lumMod val="50000"/>
                  </a:schemeClr>
                </a:solidFill>
                <a:latin typeface="Corbel" panose="020B0503020204020204" pitchFamily="34" charset="0"/>
                <a:cs typeface="Browallia New" panose="020B0604020202020204" pitchFamily="34" charset="-34"/>
              </a:rPr>
              <a:t>Compilation</a:t>
            </a:r>
            <a:r>
              <a:rPr lang="sk-SK" b="1" i="1">
                <a:ln w="3175">
                  <a:noFill/>
                </a:ln>
                <a:solidFill>
                  <a:schemeClr val="accent2">
                    <a:lumMod val="50000"/>
                  </a:schemeClr>
                </a:solidFill>
                <a:latin typeface="Corbel" panose="020B0503020204020204" pitchFamily="34" charset="0"/>
                <a:cs typeface="Browallia New" panose="020B0604020202020204" pitchFamily="34" charset="-34"/>
              </a:rPr>
              <a:t> :</a:t>
            </a:r>
            <a:r>
              <a:rPr lang="sk-SK" i="1">
                <a:ln w="3175">
                  <a:noFill/>
                </a:ln>
                <a:solidFill>
                  <a:prstClr val="white"/>
                </a:solidFill>
                <a:latin typeface="Corbel" panose="020B0503020204020204" pitchFamily="34" charset="0"/>
                <a:cs typeface="Browallia New" panose="020B0604020202020204" pitchFamily="34" charset="-34"/>
              </a:rPr>
              <a:t>	</a:t>
            </a:r>
            <a:r>
              <a:rPr lang="sk-SK" b="1" i="1">
                <a:ln w="3175">
                  <a:noFill/>
                </a:ln>
                <a:solidFill>
                  <a:prstClr val="white"/>
                </a:solidFill>
                <a:effectLst>
                  <a:outerShdw blurRad="50800" dist="38100" dir="2700000" algn="tl" rotWithShape="0">
                    <a:prstClr val="black">
                      <a:alpha val="40000"/>
                    </a:prstClr>
                  </a:outerShdw>
                </a:effectLst>
                <a:latin typeface="Corbel" panose="020B0503020204020204" pitchFamily="34" charset="0"/>
                <a:cs typeface="Browallia New" panose="020B0604020202020204" pitchFamily="34" charset="-34"/>
              </a:rPr>
              <a:t>Steve Rumpler	 		pista2011@gmail.com</a:t>
            </a:r>
          </a:p>
          <a:p>
            <a:pPr defTabSz="408462"/>
            <a:r>
              <a:rPr lang="sk-SK" b="1" i="1" u="sng">
                <a:ln w="3175">
                  <a:noFill/>
                </a:ln>
                <a:solidFill>
                  <a:schemeClr val="accent2">
                    <a:lumMod val="50000"/>
                  </a:schemeClr>
                </a:solidFill>
                <a:latin typeface="Corbel" panose="020B0503020204020204" pitchFamily="34" charset="0"/>
                <a:cs typeface="Browallia New" panose="020B0604020202020204" pitchFamily="34" charset="-34"/>
              </a:rPr>
              <a:t>Year</a:t>
            </a:r>
            <a:r>
              <a:rPr lang="sk-SK" b="1" i="1">
                <a:ln w="3175">
                  <a:noFill/>
                </a:ln>
                <a:solidFill>
                  <a:schemeClr val="accent2">
                    <a:lumMod val="50000"/>
                  </a:schemeClr>
                </a:solidFill>
                <a:latin typeface="Corbel" panose="020B0503020204020204" pitchFamily="34" charset="0"/>
                <a:cs typeface="Browallia New" panose="020B0604020202020204" pitchFamily="34" charset="-34"/>
              </a:rPr>
              <a:t> :</a:t>
            </a:r>
            <a:r>
              <a:rPr lang="sk-SK">
                <a:ln w="3175">
                  <a:noFill/>
                </a:ln>
                <a:solidFill>
                  <a:prstClr val="white"/>
                </a:solidFill>
                <a:latin typeface="Corbel" panose="020B0503020204020204" pitchFamily="34" charset="0"/>
                <a:cs typeface="Browallia New" panose="020B0604020202020204" pitchFamily="34" charset="-34"/>
              </a:rPr>
              <a:t>			</a:t>
            </a:r>
            <a:r>
              <a:rPr lang="sk-SK" b="1" i="1">
                <a:ln w="3175">
                  <a:noFill/>
                </a:ln>
                <a:solidFill>
                  <a:prstClr val="white"/>
                </a:solidFill>
                <a:effectLst>
                  <a:outerShdw blurRad="50800" dist="38100" dir="2700000" algn="tl" rotWithShape="0">
                    <a:prstClr val="black">
                      <a:alpha val="40000"/>
                    </a:prstClr>
                  </a:outerShdw>
                </a:effectLst>
                <a:latin typeface="Corbel" panose="020B0503020204020204" pitchFamily="34" charset="0"/>
                <a:cs typeface="Browallia New" panose="020B0604020202020204" pitchFamily="34" charset="-34"/>
              </a:rPr>
              <a:t>2019</a:t>
            </a:r>
          </a:p>
          <a:p>
            <a:pPr defTabSz="408462"/>
            <a:endParaRPr lang="sk-SK" sz="600">
              <a:ln w="3175">
                <a:noFill/>
              </a:ln>
              <a:solidFill>
                <a:prstClr val="white"/>
              </a:solidFill>
              <a:latin typeface="Corbel" panose="020B0503020204020204" pitchFamily="34" charset="0"/>
              <a:cs typeface="Browallia New" panose="020B0604020202020204" pitchFamily="34" charset="-34"/>
            </a:endParaRPr>
          </a:p>
          <a:p>
            <a:pPr algn="ctr" defTabSz="408462"/>
            <a:r>
              <a:rPr lang="en-US" b="1" i="1">
                <a:solidFill>
                  <a:schemeClr val="accent2">
                    <a:lumMod val="50000"/>
                  </a:schemeClr>
                </a:solidFill>
                <a:latin typeface="Corbel" panose="020B0503020204020204" pitchFamily="34" charset="0"/>
              </a:rPr>
              <a:t>I thank the authors for the consent to use their photos in this presentation!</a:t>
            </a:r>
            <a:endParaRPr lang="sk-SK" b="1" i="1">
              <a:solidFill>
                <a:schemeClr val="accent2">
                  <a:lumMod val="50000"/>
                </a:schemeClr>
              </a:solidFill>
              <a:latin typeface="Corbel" panose="020B0503020204020204" pitchFamily="34" charset="0"/>
            </a:endParaRPr>
          </a:p>
        </p:txBody>
      </p:sp>
      <p:pic>
        <p:nvPicPr>
          <p:cNvPr id="8" name="Kruh - šípka">
            <a:extLst>
              <a:ext uri="{FF2B5EF4-FFF2-40B4-BE49-F238E27FC236}">
                <a16:creationId xmlns:a16="http://schemas.microsoft.com/office/drawing/2014/main" id="{400BC2D9-4E42-4FEB-A56F-2C7B99DA357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141455" y="6045795"/>
            <a:ext cx="516708" cy="516708"/>
          </a:xfrm>
          <a:prstGeom prst="rect">
            <a:avLst/>
          </a:prstGeom>
          <a:noFill/>
          <a:ln>
            <a:noFill/>
          </a:ln>
        </p:spPr>
      </p:pic>
      <p:pic>
        <p:nvPicPr>
          <p:cNvPr id="11" name="Kruh">
            <a:extLst>
              <a:ext uri="{FF2B5EF4-FFF2-40B4-BE49-F238E27FC236}">
                <a16:creationId xmlns:a16="http://schemas.microsoft.com/office/drawing/2014/main" id="{20F353A9-AB4C-4959-9147-149F994EC44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141500" y="6036692"/>
            <a:ext cx="516619" cy="516619"/>
          </a:xfrm>
          <a:prstGeom prst="rect">
            <a:avLst/>
          </a:prstGeom>
          <a:noFill/>
          <a:effectLst>
            <a:outerShdw blurRad="63500" dist="50800" dir="2700000" algn="tl" rotWithShape="0">
              <a:prstClr val="black">
                <a:alpha val="75000"/>
              </a:prstClr>
            </a:outerShdw>
          </a:effectLst>
        </p:spPr>
      </p:pic>
      <p:pic>
        <p:nvPicPr>
          <p:cNvPr id="13" name="Podpis">
            <a:extLst>
              <a:ext uri="{FF2B5EF4-FFF2-40B4-BE49-F238E27FC236}">
                <a16:creationId xmlns:a16="http://schemas.microsoft.com/office/drawing/2014/main" id="{BA9C9D72-99EC-47D0-B8D1-3A12F3A4A4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169111" y="6047032"/>
            <a:ext cx="461395" cy="484086"/>
          </a:xfrm>
          <a:prstGeom prst="rect">
            <a:avLst/>
          </a:prstGeom>
          <a:noFill/>
        </p:spPr>
      </p:pic>
      <p:pic>
        <p:nvPicPr>
          <p:cNvPr id="3" name="Ruky I">
            <a:extLst>
              <a:ext uri="{FF2B5EF4-FFF2-40B4-BE49-F238E27FC236}">
                <a16:creationId xmlns:a16="http://schemas.microsoft.com/office/drawing/2014/main" id="{3BF81A05-CE1F-4BA9-BF68-5F3CA52E53E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095998" y="2722984"/>
            <a:ext cx="4223808" cy="2525291"/>
          </a:xfrm>
          <a:prstGeom prst="rect">
            <a:avLst/>
          </a:prstGeom>
        </p:spPr>
      </p:pic>
      <p:pic>
        <p:nvPicPr>
          <p:cNvPr id="6" name="Ruky D">
            <a:extLst>
              <a:ext uri="{FF2B5EF4-FFF2-40B4-BE49-F238E27FC236}">
                <a16:creationId xmlns:a16="http://schemas.microsoft.com/office/drawing/2014/main" id="{6F35C457-EF99-4FA4-95C5-409F26C3CADE}"/>
              </a:ext>
            </a:extLst>
          </p:cNvPr>
          <p:cNvPicPr>
            <a:picLocks/>
          </p:cNvPicPr>
          <p:nvPr/>
        </p:nvPicPr>
        <p:blipFill>
          <a:blip r:embed="rId6">
            <a:extLst>
              <a:ext uri="{28A0092B-C50C-407E-A947-70E740481C1C}">
                <a14:useLocalDpi xmlns:a14="http://schemas.microsoft.com/office/drawing/2010/main" val="0"/>
              </a:ext>
            </a:extLst>
          </a:blip>
          <a:stretch>
            <a:fillRect/>
          </a:stretch>
        </p:blipFill>
        <p:spPr>
          <a:xfrm>
            <a:off x="1989762" y="2896347"/>
            <a:ext cx="3868862" cy="2185214"/>
          </a:xfrm>
          <a:prstGeom prst="rect">
            <a:avLst/>
          </a:prstGeom>
          <a:effectLst>
            <a:outerShdw blurRad="50800" dist="76200" dir="2700000" algn="tl" rotWithShape="0">
              <a:prstClr val="black">
                <a:alpha val="61000"/>
              </a:prstClr>
            </a:outerShdw>
          </a:effectLst>
        </p:spPr>
      </p:pic>
      <p:pic>
        <p:nvPicPr>
          <p:cNvPr id="16" name="Rám">
            <a:extLst>
              <a:ext uri="{FF2B5EF4-FFF2-40B4-BE49-F238E27FC236}">
                <a16:creationId xmlns:a16="http://schemas.microsoft.com/office/drawing/2014/main" id="{E1FD242F-5CD9-480A-980D-6CF84C93653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769523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000" fill="hold"/>
                                        <p:tgtEl>
                                          <p:spTgt spid="6"/>
                                        </p:tgtEl>
                                        <p:attrNameLst>
                                          <p:attrName>ppt_x</p:attrName>
                                        </p:attrNameLst>
                                      </p:cBhvr>
                                      <p:tavLst>
                                        <p:tav tm="0">
                                          <p:val>
                                            <p:strVal val="1+#ppt_w/2"/>
                                          </p:val>
                                        </p:tav>
                                        <p:tav tm="100000">
                                          <p:val>
                                            <p:strVal val="#ppt_x"/>
                                          </p:val>
                                        </p:tav>
                                      </p:tavLst>
                                    </p:anim>
                                    <p:anim calcmode="lin" valueType="num">
                                      <p:cBhvr additive="base">
                                        <p:cTn id="8" dur="2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2000"/>
                            </p:stCondLst>
                            <p:childTnLst>
                              <p:par>
                                <p:cTn id="14" presetID="22" presetClass="entr" presetSubtype="8" fill="hold" grpId="0" nodeType="afterEffect">
                                  <p:stCondLst>
                                    <p:cond delay="0"/>
                                  </p:stCondLst>
                                  <p:iterate type="lt">
                                    <p:tmPct val="8000"/>
                                  </p:iterate>
                                  <p:childTnLst>
                                    <p:set>
                                      <p:cBhvr>
                                        <p:cTn id="15" dur="1" fill="hold">
                                          <p:stCondLst>
                                            <p:cond delay="0"/>
                                          </p:stCondLst>
                                        </p:cTn>
                                        <p:tgtEl>
                                          <p:spTgt spid="9"/>
                                        </p:tgtEl>
                                        <p:attrNameLst>
                                          <p:attrName>style.visibility</p:attrName>
                                        </p:attrNameLst>
                                      </p:cBhvr>
                                      <p:to>
                                        <p:strVal val="visible"/>
                                      </p:to>
                                    </p:set>
                                    <p:animEffect transition="in" filter="wipe(left)">
                                      <p:cBhvr>
                                        <p:cTn id="16" dur="1500"/>
                                        <p:tgtEl>
                                          <p:spTgt spid="9"/>
                                        </p:tgtEl>
                                      </p:cBhvr>
                                    </p:animEffect>
                                  </p:childTnLst>
                                </p:cTn>
                              </p:par>
                            </p:childTnLst>
                          </p:cTn>
                        </p:par>
                        <p:par>
                          <p:cTn id="17" fill="hold">
                            <p:stCondLst>
                              <p:cond delay="29300"/>
                            </p:stCondLst>
                            <p:childTnLst>
                              <p:par>
                                <p:cTn id="18" presetID="26" presetClass="entr" presetSubtype="0"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down)">
                                      <p:cBhvr>
                                        <p:cTn id="20" dur="870">
                                          <p:stCondLst>
                                            <p:cond delay="0"/>
                                          </p:stCondLst>
                                        </p:cTn>
                                        <p:tgtEl>
                                          <p:spTgt spid="8"/>
                                        </p:tgtEl>
                                      </p:cBhvr>
                                    </p:animEffect>
                                    <p:anim calcmode="lin" valueType="num">
                                      <p:cBhvr>
                                        <p:cTn id="21" dur="2733"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2" dur="99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3" dur="996" tmFilter="0, 0; 0.125,0.2665; 0.25,0.4; 0.375,0.465; 0.5,0.5;  0.625,0.535; 0.75,0.6; 0.875,0.7335; 1,1">
                                          <p:stCondLst>
                                            <p:cond delay="996"/>
                                          </p:stCondLst>
                                        </p:cTn>
                                        <p:tgtEl>
                                          <p:spTgt spid="8"/>
                                        </p:tgtEl>
                                        <p:attrNameLst>
                                          <p:attrName>ppt_y</p:attrName>
                                        </p:attrNameLst>
                                      </p:cBhvr>
                                      <p:tavLst>
                                        <p:tav tm="0" fmla="#ppt_y-sin(pi*$)/9">
                                          <p:val>
                                            <p:fltVal val="0"/>
                                          </p:val>
                                        </p:tav>
                                        <p:tav tm="100000">
                                          <p:val>
                                            <p:fltVal val="1"/>
                                          </p:val>
                                        </p:tav>
                                      </p:tavLst>
                                    </p:anim>
                                    <p:anim calcmode="lin" valueType="num">
                                      <p:cBhvr>
                                        <p:cTn id="24" dur="498" tmFilter="0, 0; 0.125,0.2665; 0.25,0.4; 0.375,0.465; 0.5,0.5;  0.625,0.535; 0.75,0.6; 0.875,0.7335; 1,1">
                                          <p:stCondLst>
                                            <p:cond delay="1986"/>
                                          </p:stCondLst>
                                        </p:cTn>
                                        <p:tgtEl>
                                          <p:spTgt spid="8"/>
                                        </p:tgtEl>
                                        <p:attrNameLst>
                                          <p:attrName>ppt_y</p:attrName>
                                        </p:attrNameLst>
                                      </p:cBhvr>
                                      <p:tavLst>
                                        <p:tav tm="0" fmla="#ppt_y-sin(pi*$)/27">
                                          <p:val>
                                            <p:fltVal val="0"/>
                                          </p:val>
                                        </p:tav>
                                        <p:tav tm="100000">
                                          <p:val>
                                            <p:fltVal val="1"/>
                                          </p:val>
                                        </p:tav>
                                      </p:tavLst>
                                    </p:anim>
                                    <p:anim calcmode="lin" valueType="num">
                                      <p:cBhvr>
                                        <p:cTn id="25" dur="246" tmFilter="0, 0; 0.125,0.2665; 0.25,0.4; 0.375,0.465; 0.5,0.5;  0.625,0.535; 0.75,0.6; 0.875,0.7335; 1,1">
                                          <p:stCondLst>
                                            <p:cond delay="2484"/>
                                          </p:stCondLst>
                                        </p:cTn>
                                        <p:tgtEl>
                                          <p:spTgt spid="8"/>
                                        </p:tgtEl>
                                        <p:attrNameLst>
                                          <p:attrName>ppt_y</p:attrName>
                                        </p:attrNameLst>
                                      </p:cBhvr>
                                      <p:tavLst>
                                        <p:tav tm="0" fmla="#ppt_y-sin(pi*$)/81">
                                          <p:val>
                                            <p:fltVal val="0"/>
                                          </p:val>
                                        </p:tav>
                                        <p:tav tm="100000">
                                          <p:val>
                                            <p:fltVal val="1"/>
                                          </p:val>
                                        </p:tav>
                                      </p:tavLst>
                                    </p:anim>
                                    <p:animScale>
                                      <p:cBhvr>
                                        <p:cTn id="26" dur="39">
                                          <p:stCondLst>
                                            <p:cond delay="975"/>
                                          </p:stCondLst>
                                        </p:cTn>
                                        <p:tgtEl>
                                          <p:spTgt spid="8"/>
                                        </p:tgtEl>
                                      </p:cBhvr>
                                      <p:to x="100000" y="60000"/>
                                    </p:animScale>
                                    <p:animScale>
                                      <p:cBhvr>
                                        <p:cTn id="27" dur="249" decel="50000">
                                          <p:stCondLst>
                                            <p:cond delay="1014"/>
                                          </p:stCondLst>
                                        </p:cTn>
                                        <p:tgtEl>
                                          <p:spTgt spid="8"/>
                                        </p:tgtEl>
                                      </p:cBhvr>
                                      <p:to x="100000" y="100000"/>
                                    </p:animScale>
                                    <p:animScale>
                                      <p:cBhvr>
                                        <p:cTn id="28" dur="39">
                                          <p:stCondLst>
                                            <p:cond delay="1968"/>
                                          </p:stCondLst>
                                        </p:cTn>
                                        <p:tgtEl>
                                          <p:spTgt spid="8"/>
                                        </p:tgtEl>
                                      </p:cBhvr>
                                      <p:to x="100000" y="80000"/>
                                    </p:animScale>
                                    <p:animScale>
                                      <p:cBhvr>
                                        <p:cTn id="29" dur="249" decel="50000">
                                          <p:stCondLst>
                                            <p:cond delay="2007"/>
                                          </p:stCondLst>
                                        </p:cTn>
                                        <p:tgtEl>
                                          <p:spTgt spid="8"/>
                                        </p:tgtEl>
                                      </p:cBhvr>
                                      <p:to x="100000" y="100000"/>
                                    </p:animScale>
                                    <p:animScale>
                                      <p:cBhvr>
                                        <p:cTn id="30" dur="39">
                                          <p:stCondLst>
                                            <p:cond delay="2463"/>
                                          </p:stCondLst>
                                        </p:cTn>
                                        <p:tgtEl>
                                          <p:spTgt spid="8"/>
                                        </p:tgtEl>
                                      </p:cBhvr>
                                      <p:to x="100000" y="90000"/>
                                    </p:animScale>
                                    <p:animScale>
                                      <p:cBhvr>
                                        <p:cTn id="31" dur="249" decel="50000">
                                          <p:stCondLst>
                                            <p:cond delay="2502"/>
                                          </p:stCondLst>
                                        </p:cTn>
                                        <p:tgtEl>
                                          <p:spTgt spid="8"/>
                                        </p:tgtEl>
                                      </p:cBhvr>
                                      <p:to x="100000" y="100000"/>
                                    </p:animScale>
                                    <p:animScale>
                                      <p:cBhvr>
                                        <p:cTn id="32" dur="39">
                                          <p:stCondLst>
                                            <p:cond delay="2712"/>
                                          </p:stCondLst>
                                        </p:cTn>
                                        <p:tgtEl>
                                          <p:spTgt spid="8"/>
                                        </p:tgtEl>
                                      </p:cBhvr>
                                      <p:to x="100000" y="95000"/>
                                    </p:animScale>
                                    <p:animScale>
                                      <p:cBhvr>
                                        <p:cTn id="33" dur="249" decel="50000">
                                          <p:stCondLst>
                                            <p:cond delay="2751"/>
                                          </p:stCondLst>
                                        </p:cTn>
                                        <p:tgtEl>
                                          <p:spTgt spid="8"/>
                                        </p:tgtEl>
                                      </p:cBhvr>
                                      <p:to x="100000" y="100000"/>
                                    </p:animScale>
                                  </p:childTnLst>
                                </p:cTn>
                              </p:par>
                              <p:par>
                                <p:cTn id="34" presetID="26"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down)">
                                      <p:cBhvr>
                                        <p:cTn id="36" dur="870">
                                          <p:stCondLst>
                                            <p:cond delay="0"/>
                                          </p:stCondLst>
                                        </p:cTn>
                                        <p:tgtEl>
                                          <p:spTgt spid="11"/>
                                        </p:tgtEl>
                                      </p:cBhvr>
                                    </p:animEffect>
                                    <p:anim calcmode="lin" valueType="num">
                                      <p:cBhvr>
                                        <p:cTn id="37" dur="2733"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38" dur="996"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39" dur="996" tmFilter="0, 0; 0.125,0.2665; 0.25,0.4; 0.375,0.465; 0.5,0.5;  0.625,0.535; 0.75,0.6; 0.875,0.7335; 1,1">
                                          <p:stCondLst>
                                            <p:cond delay="996"/>
                                          </p:stCondLst>
                                        </p:cTn>
                                        <p:tgtEl>
                                          <p:spTgt spid="11"/>
                                        </p:tgtEl>
                                        <p:attrNameLst>
                                          <p:attrName>ppt_y</p:attrName>
                                        </p:attrNameLst>
                                      </p:cBhvr>
                                      <p:tavLst>
                                        <p:tav tm="0" fmla="#ppt_y-sin(pi*$)/9">
                                          <p:val>
                                            <p:fltVal val="0"/>
                                          </p:val>
                                        </p:tav>
                                        <p:tav tm="100000">
                                          <p:val>
                                            <p:fltVal val="1"/>
                                          </p:val>
                                        </p:tav>
                                      </p:tavLst>
                                    </p:anim>
                                    <p:anim calcmode="lin" valueType="num">
                                      <p:cBhvr>
                                        <p:cTn id="40" dur="498" tmFilter="0, 0; 0.125,0.2665; 0.25,0.4; 0.375,0.465; 0.5,0.5;  0.625,0.535; 0.75,0.6; 0.875,0.7335; 1,1">
                                          <p:stCondLst>
                                            <p:cond delay="1986"/>
                                          </p:stCondLst>
                                        </p:cTn>
                                        <p:tgtEl>
                                          <p:spTgt spid="11"/>
                                        </p:tgtEl>
                                        <p:attrNameLst>
                                          <p:attrName>ppt_y</p:attrName>
                                        </p:attrNameLst>
                                      </p:cBhvr>
                                      <p:tavLst>
                                        <p:tav tm="0" fmla="#ppt_y-sin(pi*$)/27">
                                          <p:val>
                                            <p:fltVal val="0"/>
                                          </p:val>
                                        </p:tav>
                                        <p:tav tm="100000">
                                          <p:val>
                                            <p:fltVal val="1"/>
                                          </p:val>
                                        </p:tav>
                                      </p:tavLst>
                                    </p:anim>
                                    <p:anim calcmode="lin" valueType="num">
                                      <p:cBhvr>
                                        <p:cTn id="41" dur="246" tmFilter="0, 0; 0.125,0.2665; 0.25,0.4; 0.375,0.465; 0.5,0.5;  0.625,0.535; 0.75,0.6; 0.875,0.7335; 1,1">
                                          <p:stCondLst>
                                            <p:cond delay="2484"/>
                                          </p:stCondLst>
                                        </p:cTn>
                                        <p:tgtEl>
                                          <p:spTgt spid="11"/>
                                        </p:tgtEl>
                                        <p:attrNameLst>
                                          <p:attrName>ppt_y</p:attrName>
                                        </p:attrNameLst>
                                      </p:cBhvr>
                                      <p:tavLst>
                                        <p:tav tm="0" fmla="#ppt_y-sin(pi*$)/81">
                                          <p:val>
                                            <p:fltVal val="0"/>
                                          </p:val>
                                        </p:tav>
                                        <p:tav tm="100000">
                                          <p:val>
                                            <p:fltVal val="1"/>
                                          </p:val>
                                        </p:tav>
                                      </p:tavLst>
                                    </p:anim>
                                    <p:animScale>
                                      <p:cBhvr>
                                        <p:cTn id="42" dur="39">
                                          <p:stCondLst>
                                            <p:cond delay="975"/>
                                          </p:stCondLst>
                                        </p:cTn>
                                        <p:tgtEl>
                                          <p:spTgt spid="11"/>
                                        </p:tgtEl>
                                      </p:cBhvr>
                                      <p:to x="100000" y="60000"/>
                                    </p:animScale>
                                    <p:animScale>
                                      <p:cBhvr>
                                        <p:cTn id="43" dur="249" decel="50000">
                                          <p:stCondLst>
                                            <p:cond delay="1014"/>
                                          </p:stCondLst>
                                        </p:cTn>
                                        <p:tgtEl>
                                          <p:spTgt spid="11"/>
                                        </p:tgtEl>
                                      </p:cBhvr>
                                      <p:to x="100000" y="100000"/>
                                    </p:animScale>
                                    <p:animScale>
                                      <p:cBhvr>
                                        <p:cTn id="44" dur="39">
                                          <p:stCondLst>
                                            <p:cond delay="1968"/>
                                          </p:stCondLst>
                                        </p:cTn>
                                        <p:tgtEl>
                                          <p:spTgt spid="11"/>
                                        </p:tgtEl>
                                      </p:cBhvr>
                                      <p:to x="100000" y="80000"/>
                                    </p:animScale>
                                    <p:animScale>
                                      <p:cBhvr>
                                        <p:cTn id="45" dur="249" decel="50000">
                                          <p:stCondLst>
                                            <p:cond delay="2007"/>
                                          </p:stCondLst>
                                        </p:cTn>
                                        <p:tgtEl>
                                          <p:spTgt spid="11"/>
                                        </p:tgtEl>
                                      </p:cBhvr>
                                      <p:to x="100000" y="100000"/>
                                    </p:animScale>
                                    <p:animScale>
                                      <p:cBhvr>
                                        <p:cTn id="46" dur="39">
                                          <p:stCondLst>
                                            <p:cond delay="2463"/>
                                          </p:stCondLst>
                                        </p:cTn>
                                        <p:tgtEl>
                                          <p:spTgt spid="11"/>
                                        </p:tgtEl>
                                      </p:cBhvr>
                                      <p:to x="100000" y="90000"/>
                                    </p:animScale>
                                    <p:animScale>
                                      <p:cBhvr>
                                        <p:cTn id="47" dur="249" decel="50000">
                                          <p:stCondLst>
                                            <p:cond delay="2502"/>
                                          </p:stCondLst>
                                        </p:cTn>
                                        <p:tgtEl>
                                          <p:spTgt spid="11"/>
                                        </p:tgtEl>
                                      </p:cBhvr>
                                      <p:to x="100000" y="100000"/>
                                    </p:animScale>
                                    <p:animScale>
                                      <p:cBhvr>
                                        <p:cTn id="48" dur="39">
                                          <p:stCondLst>
                                            <p:cond delay="2712"/>
                                          </p:stCondLst>
                                        </p:cTn>
                                        <p:tgtEl>
                                          <p:spTgt spid="11"/>
                                        </p:tgtEl>
                                      </p:cBhvr>
                                      <p:to x="100000" y="95000"/>
                                    </p:animScale>
                                    <p:animScale>
                                      <p:cBhvr>
                                        <p:cTn id="49" dur="249" decel="50000">
                                          <p:stCondLst>
                                            <p:cond delay="2751"/>
                                          </p:stCondLst>
                                        </p:cTn>
                                        <p:tgtEl>
                                          <p:spTgt spid="11"/>
                                        </p:tgtEl>
                                      </p:cBhvr>
                                      <p:to x="100000" y="100000"/>
                                    </p:animScale>
                                  </p:childTnLst>
                                </p:cTn>
                              </p:par>
                              <p:par>
                                <p:cTn id="50" presetID="26" presetClass="entr" presetSubtype="0"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wipe(down)">
                                      <p:cBhvr>
                                        <p:cTn id="52" dur="870">
                                          <p:stCondLst>
                                            <p:cond delay="0"/>
                                          </p:stCondLst>
                                        </p:cTn>
                                        <p:tgtEl>
                                          <p:spTgt spid="13"/>
                                        </p:tgtEl>
                                      </p:cBhvr>
                                    </p:animEffect>
                                    <p:anim calcmode="lin" valueType="num">
                                      <p:cBhvr>
                                        <p:cTn id="53" dur="2733"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54" dur="996"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55" dur="996" tmFilter="0, 0; 0.125,0.2665; 0.25,0.4; 0.375,0.465; 0.5,0.5;  0.625,0.535; 0.75,0.6; 0.875,0.7335; 1,1">
                                          <p:stCondLst>
                                            <p:cond delay="996"/>
                                          </p:stCondLst>
                                        </p:cTn>
                                        <p:tgtEl>
                                          <p:spTgt spid="13"/>
                                        </p:tgtEl>
                                        <p:attrNameLst>
                                          <p:attrName>ppt_y</p:attrName>
                                        </p:attrNameLst>
                                      </p:cBhvr>
                                      <p:tavLst>
                                        <p:tav tm="0" fmla="#ppt_y-sin(pi*$)/9">
                                          <p:val>
                                            <p:fltVal val="0"/>
                                          </p:val>
                                        </p:tav>
                                        <p:tav tm="100000">
                                          <p:val>
                                            <p:fltVal val="1"/>
                                          </p:val>
                                        </p:tav>
                                      </p:tavLst>
                                    </p:anim>
                                    <p:anim calcmode="lin" valueType="num">
                                      <p:cBhvr>
                                        <p:cTn id="56" dur="498" tmFilter="0, 0; 0.125,0.2665; 0.25,0.4; 0.375,0.465; 0.5,0.5;  0.625,0.535; 0.75,0.6; 0.875,0.7335; 1,1">
                                          <p:stCondLst>
                                            <p:cond delay="1986"/>
                                          </p:stCondLst>
                                        </p:cTn>
                                        <p:tgtEl>
                                          <p:spTgt spid="13"/>
                                        </p:tgtEl>
                                        <p:attrNameLst>
                                          <p:attrName>ppt_y</p:attrName>
                                        </p:attrNameLst>
                                      </p:cBhvr>
                                      <p:tavLst>
                                        <p:tav tm="0" fmla="#ppt_y-sin(pi*$)/27">
                                          <p:val>
                                            <p:fltVal val="0"/>
                                          </p:val>
                                        </p:tav>
                                        <p:tav tm="100000">
                                          <p:val>
                                            <p:fltVal val="1"/>
                                          </p:val>
                                        </p:tav>
                                      </p:tavLst>
                                    </p:anim>
                                    <p:anim calcmode="lin" valueType="num">
                                      <p:cBhvr>
                                        <p:cTn id="57" dur="246" tmFilter="0, 0; 0.125,0.2665; 0.25,0.4; 0.375,0.465; 0.5,0.5;  0.625,0.535; 0.75,0.6; 0.875,0.7335; 1,1">
                                          <p:stCondLst>
                                            <p:cond delay="2484"/>
                                          </p:stCondLst>
                                        </p:cTn>
                                        <p:tgtEl>
                                          <p:spTgt spid="13"/>
                                        </p:tgtEl>
                                        <p:attrNameLst>
                                          <p:attrName>ppt_y</p:attrName>
                                        </p:attrNameLst>
                                      </p:cBhvr>
                                      <p:tavLst>
                                        <p:tav tm="0" fmla="#ppt_y-sin(pi*$)/81">
                                          <p:val>
                                            <p:fltVal val="0"/>
                                          </p:val>
                                        </p:tav>
                                        <p:tav tm="100000">
                                          <p:val>
                                            <p:fltVal val="1"/>
                                          </p:val>
                                        </p:tav>
                                      </p:tavLst>
                                    </p:anim>
                                    <p:animScale>
                                      <p:cBhvr>
                                        <p:cTn id="58" dur="39">
                                          <p:stCondLst>
                                            <p:cond delay="975"/>
                                          </p:stCondLst>
                                        </p:cTn>
                                        <p:tgtEl>
                                          <p:spTgt spid="13"/>
                                        </p:tgtEl>
                                      </p:cBhvr>
                                      <p:to x="100000" y="60000"/>
                                    </p:animScale>
                                    <p:animScale>
                                      <p:cBhvr>
                                        <p:cTn id="59" dur="249" decel="50000">
                                          <p:stCondLst>
                                            <p:cond delay="1014"/>
                                          </p:stCondLst>
                                        </p:cTn>
                                        <p:tgtEl>
                                          <p:spTgt spid="13"/>
                                        </p:tgtEl>
                                      </p:cBhvr>
                                      <p:to x="100000" y="100000"/>
                                    </p:animScale>
                                    <p:animScale>
                                      <p:cBhvr>
                                        <p:cTn id="60" dur="39">
                                          <p:stCondLst>
                                            <p:cond delay="1968"/>
                                          </p:stCondLst>
                                        </p:cTn>
                                        <p:tgtEl>
                                          <p:spTgt spid="13"/>
                                        </p:tgtEl>
                                      </p:cBhvr>
                                      <p:to x="100000" y="80000"/>
                                    </p:animScale>
                                    <p:animScale>
                                      <p:cBhvr>
                                        <p:cTn id="61" dur="249" decel="50000">
                                          <p:stCondLst>
                                            <p:cond delay="2007"/>
                                          </p:stCondLst>
                                        </p:cTn>
                                        <p:tgtEl>
                                          <p:spTgt spid="13"/>
                                        </p:tgtEl>
                                      </p:cBhvr>
                                      <p:to x="100000" y="100000"/>
                                    </p:animScale>
                                    <p:animScale>
                                      <p:cBhvr>
                                        <p:cTn id="62" dur="39">
                                          <p:stCondLst>
                                            <p:cond delay="2463"/>
                                          </p:stCondLst>
                                        </p:cTn>
                                        <p:tgtEl>
                                          <p:spTgt spid="13"/>
                                        </p:tgtEl>
                                      </p:cBhvr>
                                      <p:to x="100000" y="90000"/>
                                    </p:animScale>
                                    <p:animScale>
                                      <p:cBhvr>
                                        <p:cTn id="63" dur="249" decel="50000">
                                          <p:stCondLst>
                                            <p:cond delay="2502"/>
                                          </p:stCondLst>
                                        </p:cTn>
                                        <p:tgtEl>
                                          <p:spTgt spid="13"/>
                                        </p:tgtEl>
                                      </p:cBhvr>
                                      <p:to x="100000" y="100000"/>
                                    </p:animScale>
                                    <p:animScale>
                                      <p:cBhvr>
                                        <p:cTn id="64" dur="39">
                                          <p:stCondLst>
                                            <p:cond delay="2712"/>
                                          </p:stCondLst>
                                        </p:cTn>
                                        <p:tgtEl>
                                          <p:spTgt spid="13"/>
                                        </p:tgtEl>
                                      </p:cBhvr>
                                      <p:to x="100000" y="95000"/>
                                    </p:animScale>
                                    <p:animScale>
                                      <p:cBhvr>
                                        <p:cTn id="65" dur="249" decel="50000">
                                          <p:stCondLst>
                                            <p:cond delay="2751"/>
                                          </p:stCondLst>
                                        </p:cTn>
                                        <p:tgtEl>
                                          <p:spTgt spid="13"/>
                                        </p:tgtEl>
                                      </p:cBhvr>
                                      <p:to x="100000" y="100000"/>
                                    </p:animScale>
                                  </p:childTnLst>
                                </p:cTn>
                              </p:par>
                            </p:childTnLst>
                          </p:cTn>
                        </p:par>
                        <p:par>
                          <p:cTn id="66" fill="hold">
                            <p:stCondLst>
                              <p:cond delay="32300"/>
                            </p:stCondLst>
                            <p:childTnLst>
                              <p:par>
                                <p:cTn id="67" presetID="42" presetClass="entr" presetSubtype="0" fill="hold" grpId="1" nodeType="afterEffect">
                                  <p:stCondLst>
                                    <p:cond delay="500"/>
                                  </p:stCondLst>
                                  <p:iterate type="lt">
                                    <p:tmPct val="0"/>
                                  </p:iterate>
                                  <p:childTnLst>
                                    <p:set>
                                      <p:cBhvr>
                                        <p:cTn id="68" dur="1" fill="hold">
                                          <p:stCondLst>
                                            <p:cond delay="0"/>
                                          </p:stCondLst>
                                        </p:cTn>
                                        <p:tgtEl>
                                          <p:spTgt spid="12"/>
                                        </p:tgtEl>
                                        <p:attrNameLst>
                                          <p:attrName>style.visibility</p:attrName>
                                        </p:attrNameLst>
                                      </p:cBhvr>
                                      <p:to>
                                        <p:strVal val="visible"/>
                                      </p:to>
                                    </p:set>
                                    <p:animEffect transition="in" filter="fade">
                                      <p:cBhvr>
                                        <p:cTn id="69" dur="1500"/>
                                        <p:tgtEl>
                                          <p:spTgt spid="12"/>
                                        </p:tgtEl>
                                      </p:cBhvr>
                                    </p:animEffect>
                                    <p:anim calcmode="lin" valueType="num">
                                      <p:cBhvr>
                                        <p:cTn id="70" dur="1500" fill="hold"/>
                                        <p:tgtEl>
                                          <p:spTgt spid="12"/>
                                        </p:tgtEl>
                                        <p:attrNameLst>
                                          <p:attrName>ppt_x</p:attrName>
                                        </p:attrNameLst>
                                      </p:cBhvr>
                                      <p:tavLst>
                                        <p:tav tm="0">
                                          <p:val>
                                            <p:strVal val="#ppt_x"/>
                                          </p:val>
                                        </p:tav>
                                        <p:tav tm="100000">
                                          <p:val>
                                            <p:strVal val="#ppt_x"/>
                                          </p:val>
                                        </p:tav>
                                      </p:tavLst>
                                    </p:anim>
                                    <p:anim calcmode="lin" valueType="num">
                                      <p:cBhvr>
                                        <p:cTn id="71" dur="1500" fill="hold"/>
                                        <p:tgtEl>
                                          <p:spTgt spid="12"/>
                                        </p:tgtEl>
                                        <p:attrNameLst>
                                          <p:attrName>ppt_y</p:attrName>
                                        </p:attrNameLst>
                                      </p:cBhvr>
                                      <p:tavLst>
                                        <p:tav tm="0">
                                          <p:val>
                                            <p:strVal val="#ppt_y+.1"/>
                                          </p:val>
                                        </p:tav>
                                        <p:tav tm="100000">
                                          <p:val>
                                            <p:strVal val="#ppt_y"/>
                                          </p:val>
                                        </p:tav>
                                      </p:tavLst>
                                    </p:anim>
                                  </p:childTnLst>
                                </p:cTn>
                              </p:par>
                            </p:childTnLst>
                          </p:cTn>
                        </p:par>
                        <p:par>
                          <p:cTn id="72" fill="hold">
                            <p:stCondLst>
                              <p:cond delay="34300"/>
                            </p:stCondLst>
                            <p:childTnLst>
                              <p:par>
                                <p:cTn id="73" presetID="34" presetClass="emph" presetSubtype="0" fill="hold" grpId="0" nodeType="afterEffect">
                                  <p:stCondLst>
                                    <p:cond delay="500"/>
                                  </p:stCondLst>
                                  <p:iterate type="lt">
                                    <p:tmPct val="10000"/>
                                  </p:iterate>
                                  <p:childTnLst>
                                    <p:animMotion origin="layout" path="M 2.08333E-7 4.81481E-6 L 0.00521 -0.01621 " pathEditMode="relative" rAng="0" ptsTypes="AA">
                                      <p:cBhvr>
                                        <p:cTn id="74" dur="500" accel="50000" decel="50000" autoRev="1" fill="hold">
                                          <p:stCondLst>
                                            <p:cond delay="0"/>
                                          </p:stCondLst>
                                        </p:cTn>
                                        <p:tgtEl>
                                          <p:spTgt spid="12"/>
                                        </p:tgtEl>
                                        <p:attrNameLst>
                                          <p:attrName>ppt_x</p:attrName>
                                          <p:attrName>ppt_y</p:attrName>
                                        </p:attrNameLst>
                                      </p:cBhvr>
                                      <p:rCtr x="26000" y="-81000"/>
                                    </p:animMotion>
                                    <p:animRot by="1500000">
                                      <p:cBhvr>
                                        <p:cTn id="75" dur="250" fill="hold">
                                          <p:stCondLst>
                                            <p:cond delay="0"/>
                                          </p:stCondLst>
                                        </p:cTn>
                                        <p:tgtEl>
                                          <p:spTgt spid="12"/>
                                        </p:tgtEl>
                                        <p:attrNameLst>
                                          <p:attrName>r</p:attrName>
                                        </p:attrNameLst>
                                      </p:cBhvr>
                                    </p:animRot>
                                    <p:animRot by="-1500000">
                                      <p:cBhvr>
                                        <p:cTn id="76" dur="250" fill="hold">
                                          <p:stCondLst>
                                            <p:cond delay="250"/>
                                          </p:stCondLst>
                                        </p:cTn>
                                        <p:tgtEl>
                                          <p:spTgt spid="12"/>
                                        </p:tgtEl>
                                        <p:attrNameLst>
                                          <p:attrName>r</p:attrName>
                                        </p:attrNameLst>
                                      </p:cBhvr>
                                    </p:animRot>
                                    <p:animRot by="-1500000">
                                      <p:cBhvr>
                                        <p:cTn id="77" dur="250" fill="hold">
                                          <p:stCondLst>
                                            <p:cond delay="500"/>
                                          </p:stCondLst>
                                        </p:cTn>
                                        <p:tgtEl>
                                          <p:spTgt spid="12"/>
                                        </p:tgtEl>
                                        <p:attrNameLst>
                                          <p:attrName>r</p:attrName>
                                        </p:attrNameLst>
                                      </p:cBhvr>
                                    </p:animRot>
                                    <p:animRot by="1500000">
                                      <p:cBhvr>
                                        <p:cTn id="78" dur="250" fill="hold">
                                          <p:stCondLst>
                                            <p:cond delay="750"/>
                                          </p:stCondLst>
                                        </p:cTn>
                                        <p:tgtEl>
                                          <p:spTgt spid="12"/>
                                        </p:tgtEl>
                                        <p:attrNameLst>
                                          <p:attrName>r</p:attrName>
                                        </p:attrNameLst>
                                      </p:cBhvr>
                                    </p:animRot>
                                  </p:childTnLst>
                                </p:cTn>
                              </p:par>
                            </p:childTnLst>
                          </p:cTn>
                        </p:par>
                        <p:par>
                          <p:cTn id="79" fill="hold">
                            <p:stCondLst>
                              <p:cond delay="39900"/>
                            </p:stCondLst>
                            <p:childTnLst>
                              <p:par>
                                <p:cTn id="80" presetID="15" presetClass="exit" presetSubtype="0" fill="hold" nodeType="afterEffect">
                                  <p:stCondLst>
                                    <p:cond delay="1500"/>
                                  </p:stCondLst>
                                  <p:childTnLst>
                                    <p:anim calcmode="lin" valueType="num">
                                      <p:cBhvr>
                                        <p:cTn id="81" dur="2000"/>
                                        <p:tgtEl>
                                          <p:spTgt spid="11"/>
                                        </p:tgtEl>
                                        <p:attrNameLst>
                                          <p:attrName>ppt_w</p:attrName>
                                        </p:attrNameLst>
                                      </p:cBhvr>
                                      <p:tavLst>
                                        <p:tav tm="0">
                                          <p:val>
                                            <p:strVal val="ppt_w"/>
                                          </p:val>
                                        </p:tav>
                                        <p:tav tm="100000">
                                          <p:val>
                                            <p:fltVal val="0"/>
                                          </p:val>
                                        </p:tav>
                                      </p:tavLst>
                                    </p:anim>
                                    <p:anim calcmode="lin" valueType="num">
                                      <p:cBhvr>
                                        <p:cTn id="82" dur="2000"/>
                                        <p:tgtEl>
                                          <p:spTgt spid="11"/>
                                        </p:tgtEl>
                                        <p:attrNameLst>
                                          <p:attrName>ppt_h</p:attrName>
                                        </p:attrNameLst>
                                      </p:cBhvr>
                                      <p:tavLst>
                                        <p:tav tm="0">
                                          <p:val>
                                            <p:strVal val="ppt_h"/>
                                          </p:val>
                                        </p:tav>
                                        <p:tav tm="100000">
                                          <p:val>
                                            <p:fltVal val="0"/>
                                          </p:val>
                                        </p:tav>
                                      </p:tavLst>
                                    </p:anim>
                                    <p:anim calcmode="lin" valueType="num">
                                      <p:cBhvr>
                                        <p:cTn id="83" dur="2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4" dur="2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5" dur="1" fill="hold">
                                          <p:stCondLst>
                                            <p:cond delay="1999"/>
                                          </p:stCondLst>
                                        </p:cTn>
                                        <p:tgtEl>
                                          <p:spTgt spid="11"/>
                                        </p:tgtEl>
                                        <p:attrNameLst>
                                          <p:attrName>style.visibility</p:attrName>
                                        </p:attrNameLst>
                                      </p:cBhvr>
                                      <p:to>
                                        <p:strVal val="hidden"/>
                                      </p:to>
                                    </p:set>
                                  </p:childTnLst>
                                </p:cTn>
                              </p:par>
                              <p:par>
                                <p:cTn id="86" presetID="15" presetClass="exit" presetSubtype="0" fill="hold" nodeType="withEffect">
                                  <p:stCondLst>
                                    <p:cond delay="1500"/>
                                  </p:stCondLst>
                                  <p:childTnLst>
                                    <p:anim calcmode="lin" valueType="num">
                                      <p:cBhvr>
                                        <p:cTn id="87" dur="2000"/>
                                        <p:tgtEl>
                                          <p:spTgt spid="13"/>
                                        </p:tgtEl>
                                        <p:attrNameLst>
                                          <p:attrName>ppt_w</p:attrName>
                                        </p:attrNameLst>
                                      </p:cBhvr>
                                      <p:tavLst>
                                        <p:tav tm="0">
                                          <p:val>
                                            <p:strVal val="ppt_w"/>
                                          </p:val>
                                        </p:tav>
                                        <p:tav tm="100000">
                                          <p:val>
                                            <p:fltVal val="0"/>
                                          </p:val>
                                        </p:tav>
                                      </p:tavLst>
                                    </p:anim>
                                    <p:anim calcmode="lin" valueType="num">
                                      <p:cBhvr>
                                        <p:cTn id="88" dur="2000"/>
                                        <p:tgtEl>
                                          <p:spTgt spid="13"/>
                                        </p:tgtEl>
                                        <p:attrNameLst>
                                          <p:attrName>ppt_h</p:attrName>
                                        </p:attrNameLst>
                                      </p:cBhvr>
                                      <p:tavLst>
                                        <p:tav tm="0">
                                          <p:val>
                                            <p:strVal val="ppt_h"/>
                                          </p:val>
                                        </p:tav>
                                        <p:tav tm="100000">
                                          <p:val>
                                            <p:fltVal val="0"/>
                                          </p:val>
                                        </p:tav>
                                      </p:tavLst>
                                    </p:anim>
                                    <p:anim calcmode="lin" valueType="num">
                                      <p:cBhvr>
                                        <p:cTn id="89" dur="2000"/>
                                        <p:tgtEl>
                                          <p:spTgt spid="1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0" dur="2000"/>
                                        <p:tgtEl>
                                          <p:spTgt spid="1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1" dur="1" fill="hold">
                                          <p:stCondLst>
                                            <p:cond delay="1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910</Words>
  <Application>Microsoft Office PowerPoint</Application>
  <PresentationFormat>Širokouhlá</PresentationFormat>
  <Paragraphs>114</Paragraphs>
  <Slides>42</Slides>
  <Notes>0</Notes>
  <HiddenSlides>0</HiddenSlides>
  <MMClips>0</MMClips>
  <ScaleCrop>false</ScaleCrop>
  <HeadingPairs>
    <vt:vector size="6" baseType="variant">
      <vt:variant>
        <vt:lpstr>Použité písma</vt:lpstr>
      </vt:variant>
      <vt:variant>
        <vt:i4>12</vt:i4>
      </vt:variant>
      <vt:variant>
        <vt:lpstr>Motív</vt:lpstr>
      </vt:variant>
      <vt:variant>
        <vt:i4>3</vt:i4>
      </vt:variant>
      <vt:variant>
        <vt:lpstr>Nadpisy snímok</vt:lpstr>
      </vt:variant>
      <vt:variant>
        <vt:i4>42</vt:i4>
      </vt:variant>
    </vt:vector>
  </HeadingPairs>
  <TitlesOfParts>
    <vt:vector size="57" baseType="lpstr">
      <vt:lpstr>Arial</vt:lpstr>
      <vt:lpstr>BalloPEEExtBol</vt:lpstr>
      <vt:lpstr>EucrosiaUPC</vt:lpstr>
      <vt:lpstr>Artistik CE</vt:lpstr>
      <vt:lpstr>Merlin CE</vt:lpstr>
      <vt:lpstr>Arabia CE</vt:lpstr>
      <vt:lpstr>Brooklyn CE</vt:lpstr>
      <vt:lpstr>Calibri Light</vt:lpstr>
      <vt:lpstr>Calibri</vt:lpstr>
      <vt:lpstr>Kristen ITC</vt:lpstr>
      <vt:lpstr>Corbel</vt:lpstr>
      <vt:lpstr>Wingdings</vt:lpstr>
      <vt:lpstr>Motív balíka Office</vt:lpstr>
      <vt:lpstr>1_Motív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2019-06-17T15:31:44Z</dcterms:created>
  <dcterms:modified xsi:type="dcterms:W3CDTF">2020-10-13T15:09:37Z</dcterms:modified>
</cp:coreProperties>
</file>