
<file path=[Content_Types].xml><?xml version="1.0" encoding="utf-8"?>
<Types xmlns="http://schemas.openxmlformats.org/package/2006/content-types">
  <Default Extension="fntdata" ContentType="application/x-fontdata"/>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embedTrueTypeFonts="1" saveSubsetFonts="1">
  <p:sldMasterIdLst>
    <p:sldMasterId id="2147483660" r:id="rId1"/>
    <p:sldMasterId id="2147483672" r:id="rId2"/>
  </p:sldMasterIdLst>
  <p:sldIdLst>
    <p:sldId id="494" r:id="rId3"/>
    <p:sldId id="495" r:id="rId4"/>
    <p:sldId id="496" r:id="rId5"/>
    <p:sldId id="624" r:id="rId6"/>
    <p:sldId id="623" r:id="rId7"/>
    <p:sldId id="622" r:id="rId8"/>
    <p:sldId id="625" r:id="rId9"/>
    <p:sldId id="621" r:id="rId10"/>
    <p:sldId id="626" r:id="rId11"/>
    <p:sldId id="614" r:id="rId12"/>
    <p:sldId id="636" r:id="rId13"/>
    <p:sldId id="634" r:id="rId14"/>
    <p:sldId id="644" r:id="rId15"/>
    <p:sldId id="619" r:id="rId16"/>
    <p:sldId id="642" r:id="rId17"/>
    <p:sldId id="635" r:id="rId18"/>
    <p:sldId id="611" r:id="rId19"/>
    <p:sldId id="607" r:id="rId20"/>
    <p:sldId id="620" r:id="rId21"/>
    <p:sldId id="610" r:id="rId22"/>
    <p:sldId id="605" r:id="rId23"/>
    <p:sldId id="627" r:id="rId24"/>
    <p:sldId id="637" r:id="rId25"/>
    <p:sldId id="629" r:id="rId26"/>
    <p:sldId id="613" r:id="rId27"/>
    <p:sldId id="616" r:id="rId28"/>
    <p:sldId id="615" r:id="rId29"/>
    <p:sldId id="639" r:id="rId30"/>
    <p:sldId id="638" r:id="rId31"/>
    <p:sldId id="646" r:id="rId32"/>
    <p:sldId id="608" r:id="rId33"/>
    <p:sldId id="617" r:id="rId34"/>
    <p:sldId id="618" r:id="rId35"/>
    <p:sldId id="645" r:id="rId36"/>
    <p:sldId id="641" r:id="rId37"/>
    <p:sldId id="647" r:id="rId38"/>
    <p:sldId id="631" r:id="rId39"/>
    <p:sldId id="580" r:id="rId40"/>
    <p:sldId id="268" r:id="rId41"/>
  </p:sldIdLst>
  <p:sldSz cx="12192000" cy="6858000"/>
  <p:notesSz cx="6858000" cy="9144000"/>
  <p:embeddedFontLst>
    <p:embeddedFont>
      <p:font typeface="BalloPEEExtBol" pitchFamily="2" charset="0"/>
      <p:regular r:id="rId42"/>
    </p:embeddedFont>
    <p:embeddedFont>
      <p:font typeface="Bassoon" panose="020B0604020202020204"/>
      <p:bold r:id="rId43"/>
    </p:embeddedFont>
    <p:embeddedFont>
      <p:font typeface="Bodoni MT" panose="02070603080606020203" pitchFamily="18" charset="0"/>
      <p:regular r:id="rId44"/>
      <p:bold r:id="rId45"/>
      <p:italic r:id="rId46"/>
      <p:boldItalic r:id="rId47"/>
    </p:embeddedFont>
    <p:embeddedFont>
      <p:font typeface="Calibri" panose="020F0502020204030204" pitchFamily="34" charset="0"/>
      <p:regular r:id="rId48"/>
      <p:bold r:id="rId49"/>
      <p:italic r:id="rId50"/>
      <p:boldItalic r:id="rId51"/>
    </p:embeddedFont>
    <p:embeddedFont>
      <p:font typeface="Calibri Light" panose="020F0302020204030204" pitchFamily="34" charset="0"/>
      <p:regular r:id="rId52"/>
      <p:italic r:id="rId53"/>
    </p:embeddedFont>
    <p:embeddedFont>
      <p:font typeface="Kristen ITC" panose="03050502040202030202" pitchFamily="66" charset="0"/>
      <p:regular r:id="rId54"/>
    </p:embeddedFont>
    <p:embeddedFont>
      <p:font typeface="Merlin CE" pitchFamily="2" charset="0"/>
      <p:regular r:id="rId55"/>
    </p:embeddedFont>
    <p:embeddedFont>
      <p:font typeface="Nadianne" panose="03020902050305070206" pitchFamily="66" charset="0"/>
      <p:bold r:id="rId56"/>
    </p:embeddedFont>
  </p:embeddedFontLst>
  <p:defaultTextStyle>
    <a:defPPr>
      <a:defRPr lang="sk-SK"/>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9Vw9vWqqXF9ZfsBztH4Mlg==" hashData="7IpwZkbrMriTy8NWuqD8FxhKyvG668rqnEud/VwrBobKqY7/n4geBSrDkVoFntU3FV5G6TDDszmasuJlIKpu6Q=="/>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B3B4D"/>
    <a:srgbClr val="E6E6E6"/>
    <a:srgbClr val="537F1B"/>
    <a:srgbClr val="A9D18E"/>
    <a:srgbClr val="417303"/>
    <a:srgbClr val="C5E0B4"/>
    <a:srgbClr val="6F990F"/>
    <a:srgbClr val="69920F"/>
    <a:srgbClr val="477706"/>
    <a:srgbClr val="417206"/>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1508" autoAdjust="0"/>
    <p:restoredTop sz="94660"/>
  </p:normalViewPr>
  <p:slideViewPr>
    <p:cSldViewPr snapToGrid="0">
      <p:cViewPr varScale="1">
        <p:scale>
          <a:sx n="90" d="100"/>
          <a:sy n="90" d="100"/>
        </p:scale>
        <p:origin x="96" y="510"/>
      </p:cViewPr>
      <p:guideLst/>
    </p:cSldViewPr>
  </p:slideViewPr>
  <p:notesTextViewPr>
    <p:cViewPr>
      <p:scale>
        <a:sx n="1" d="1"/>
        <a:sy n="1" d="1"/>
      </p:scale>
      <p:origin x="0" y="0"/>
    </p:cViewPr>
  </p:notesTextViewPr>
  <p:sorterViewPr>
    <p:cViewPr>
      <p:scale>
        <a:sx n="60" d="100"/>
        <a:sy n="60"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font" Target="fonts/font1.fntdata"/><Relationship Id="rId47" Type="http://schemas.openxmlformats.org/officeDocument/2006/relationships/font" Target="fonts/font6.fntdata"/><Relationship Id="rId50" Type="http://schemas.openxmlformats.org/officeDocument/2006/relationships/font" Target="fonts/font9.fntdata"/><Relationship Id="rId55" Type="http://schemas.openxmlformats.org/officeDocument/2006/relationships/font" Target="fonts/font14.fntdata"/><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font" Target="fonts/font5.fntdata"/><Relationship Id="rId59"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54" Type="http://schemas.openxmlformats.org/officeDocument/2006/relationships/font" Target="fonts/font13.fntdata"/><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font" Target="fonts/font4.fntdata"/><Relationship Id="rId53" Type="http://schemas.openxmlformats.org/officeDocument/2006/relationships/font" Target="fonts/font12.fntdata"/><Relationship Id="rId58" Type="http://schemas.openxmlformats.org/officeDocument/2006/relationships/viewProps" Target="view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font" Target="fonts/font8.fntdata"/><Relationship Id="rId57" Type="http://schemas.openxmlformats.org/officeDocument/2006/relationships/presProps" Target="presProp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font" Target="fonts/font3.fntdata"/><Relationship Id="rId52" Type="http://schemas.openxmlformats.org/officeDocument/2006/relationships/font" Target="fonts/font11.fntdata"/><Relationship Id="rId60" Type="http://schemas.openxmlformats.org/officeDocument/2006/relationships/tableStyles" Target="tableStyle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font" Target="fonts/font2.fntdata"/><Relationship Id="rId48" Type="http://schemas.openxmlformats.org/officeDocument/2006/relationships/font" Target="fonts/font7.fntdata"/><Relationship Id="rId56" Type="http://schemas.openxmlformats.org/officeDocument/2006/relationships/font" Target="fonts/font15.fntdata"/><Relationship Id="rId8" Type="http://schemas.openxmlformats.org/officeDocument/2006/relationships/slide" Target="slides/slide6.xml"/><Relationship Id="rId51" Type="http://schemas.openxmlformats.org/officeDocument/2006/relationships/font" Target="fonts/font10.fntdata"/><Relationship Id="rId3" Type="http://schemas.openxmlformats.org/officeDocument/2006/relationships/slide" Target="slides/slid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Úvodná snímka">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96F4ED5F-739A-40A1-89BB-FCA65901458B}"/>
              </a:ext>
            </a:extLst>
          </p:cNvPr>
          <p:cNvSpPr>
            <a:spLocks noGrp="1"/>
          </p:cNvSpPr>
          <p:nvPr>
            <p:ph type="ctrTitle"/>
          </p:nvPr>
        </p:nvSpPr>
        <p:spPr>
          <a:xfrm>
            <a:off x="1524000" y="1122363"/>
            <a:ext cx="9144000" cy="2387600"/>
          </a:xfrm>
        </p:spPr>
        <p:txBody>
          <a:bodyPr anchor="b"/>
          <a:lstStyle>
            <a:lvl1pPr algn="ctr">
              <a:defRPr sz="6000"/>
            </a:lvl1pPr>
          </a:lstStyle>
          <a:p>
            <a:r>
              <a:rPr lang="sk-SK"/>
              <a:t>Kliknutím upravte štýl predlohy nadpisu</a:t>
            </a:r>
          </a:p>
        </p:txBody>
      </p:sp>
      <p:sp>
        <p:nvSpPr>
          <p:cNvPr id="3" name="Podnadpis 2">
            <a:extLst>
              <a:ext uri="{FF2B5EF4-FFF2-40B4-BE49-F238E27FC236}">
                <a16:creationId xmlns:a16="http://schemas.microsoft.com/office/drawing/2014/main" id="{0A9799F4-2045-48C7-B902-4A7151401D80}"/>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sk-SK"/>
              <a:t>Kliknutím upravte štýl predlohy podnadpisu</a:t>
            </a:r>
          </a:p>
        </p:txBody>
      </p:sp>
      <p:sp>
        <p:nvSpPr>
          <p:cNvPr id="4" name="Zástupný objekt pre dátum 3">
            <a:extLst>
              <a:ext uri="{FF2B5EF4-FFF2-40B4-BE49-F238E27FC236}">
                <a16:creationId xmlns:a16="http://schemas.microsoft.com/office/drawing/2014/main" id="{EF719EFC-C88C-4CFB-8A3B-652171FB29AA}"/>
              </a:ext>
            </a:extLst>
          </p:cNvPr>
          <p:cNvSpPr>
            <a:spLocks noGrp="1"/>
          </p:cNvSpPr>
          <p:nvPr>
            <p:ph type="dt" sz="half" idx="10"/>
          </p:nvPr>
        </p:nvSpPr>
        <p:spPr/>
        <p:txBody>
          <a:bodyPr/>
          <a:lstStyle/>
          <a:p>
            <a:fld id="{BC615104-B7AF-4458-B6CA-BD556D76BDF6}" type="datetimeFigureOut">
              <a:rPr lang="sk-SK" smtClean="0"/>
              <a:t>9. 8. 2021</a:t>
            </a:fld>
            <a:endParaRPr lang="sk-SK"/>
          </a:p>
        </p:txBody>
      </p:sp>
      <p:sp>
        <p:nvSpPr>
          <p:cNvPr id="5" name="Zástupný objekt pre pätu 4">
            <a:extLst>
              <a:ext uri="{FF2B5EF4-FFF2-40B4-BE49-F238E27FC236}">
                <a16:creationId xmlns:a16="http://schemas.microsoft.com/office/drawing/2014/main" id="{E3BE8B08-E1A2-4BB3-A254-B5C99E51ED53}"/>
              </a:ext>
            </a:extLst>
          </p:cNvPr>
          <p:cNvSpPr>
            <a:spLocks noGrp="1"/>
          </p:cNvSpPr>
          <p:nvPr>
            <p:ph type="ftr" sz="quarter" idx="11"/>
          </p:nvPr>
        </p:nvSpPr>
        <p:spPr/>
        <p:txBody>
          <a:bodyPr/>
          <a:lstStyle/>
          <a:p>
            <a:endParaRPr lang="sk-SK"/>
          </a:p>
        </p:txBody>
      </p:sp>
      <p:sp>
        <p:nvSpPr>
          <p:cNvPr id="6" name="Zástupný objekt pre číslo snímky 5">
            <a:extLst>
              <a:ext uri="{FF2B5EF4-FFF2-40B4-BE49-F238E27FC236}">
                <a16:creationId xmlns:a16="http://schemas.microsoft.com/office/drawing/2014/main" id="{BB8A739C-815E-4D9C-9DBA-7A940F01D43C}"/>
              </a:ext>
            </a:extLst>
          </p:cNvPr>
          <p:cNvSpPr>
            <a:spLocks noGrp="1"/>
          </p:cNvSpPr>
          <p:nvPr>
            <p:ph type="sldNum" sz="quarter" idx="12"/>
          </p:nvPr>
        </p:nvSpPr>
        <p:spPr/>
        <p:txBody>
          <a:bodyPr/>
          <a:lstStyle/>
          <a:p>
            <a:fld id="{4FD81458-E404-43E6-ACEA-927A6A84CFDA}" type="slidenum">
              <a:rPr lang="sk-SK" smtClean="0"/>
              <a:t>‹#›</a:t>
            </a:fld>
            <a:endParaRPr lang="sk-SK"/>
          </a:p>
        </p:txBody>
      </p:sp>
    </p:spTree>
    <p:extLst>
      <p:ext uri="{BB962C8B-B14F-4D97-AF65-F5344CB8AC3E}">
        <p14:creationId xmlns:p14="http://schemas.microsoft.com/office/powerpoint/2010/main" val="254727098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E121BDE8-538B-4A1C-9911-65770500455E}"/>
              </a:ext>
            </a:extLst>
          </p:cNvPr>
          <p:cNvSpPr>
            <a:spLocks noGrp="1"/>
          </p:cNvSpPr>
          <p:nvPr>
            <p:ph type="title"/>
          </p:nvPr>
        </p:nvSpPr>
        <p:spPr/>
        <p:txBody>
          <a:bodyPr/>
          <a:lstStyle/>
          <a:p>
            <a:r>
              <a:rPr lang="sk-SK"/>
              <a:t>Kliknutím upravte štýl predlohy nadpisu</a:t>
            </a:r>
          </a:p>
        </p:txBody>
      </p:sp>
      <p:sp>
        <p:nvSpPr>
          <p:cNvPr id="3" name="Zástupný objekt pre obsah 2">
            <a:extLst>
              <a:ext uri="{FF2B5EF4-FFF2-40B4-BE49-F238E27FC236}">
                <a16:creationId xmlns:a16="http://schemas.microsoft.com/office/drawing/2014/main" id="{EE67F044-7F61-4E66-A861-E07C5C076A3F}"/>
              </a:ext>
            </a:extLst>
          </p:cNvPr>
          <p:cNvSpPr>
            <a:spLocks noGrp="1"/>
          </p:cNvSpPr>
          <p:nvPr>
            <p:ph idx="1"/>
          </p:nvPr>
        </p:nvSpPr>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objekt pre dátum 3">
            <a:extLst>
              <a:ext uri="{FF2B5EF4-FFF2-40B4-BE49-F238E27FC236}">
                <a16:creationId xmlns:a16="http://schemas.microsoft.com/office/drawing/2014/main" id="{94225AA4-3E04-416D-8E74-5D3D722F2233}"/>
              </a:ext>
            </a:extLst>
          </p:cNvPr>
          <p:cNvSpPr>
            <a:spLocks noGrp="1"/>
          </p:cNvSpPr>
          <p:nvPr>
            <p:ph type="dt" sz="half" idx="10"/>
          </p:nvPr>
        </p:nvSpPr>
        <p:spPr/>
        <p:txBody>
          <a:bodyPr/>
          <a:lstStyle/>
          <a:p>
            <a:fld id="{BC615104-B7AF-4458-B6CA-BD556D76BDF6}" type="datetimeFigureOut">
              <a:rPr lang="sk-SK" smtClean="0"/>
              <a:t>9. 8. 2021</a:t>
            </a:fld>
            <a:endParaRPr lang="sk-SK"/>
          </a:p>
        </p:txBody>
      </p:sp>
      <p:sp>
        <p:nvSpPr>
          <p:cNvPr id="5" name="Zástupný objekt pre pätu 4">
            <a:extLst>
              <a:ext uri="{FF2B5EF4-FFF2-40B4-BE49-F238E27FC236}">
                <a16:creationId xmlns:a16="http://schemas.microsoft.com/office/drawing/2014/main" id="{2D1A4F68-0D6E-4C76-A434-22B1C0E809CD}"/>
              </a:ext>
            </a:extLst>
          </p:cNvPr>
          <p:cNvSpPr>
            <a:spLocks noGrp="1"/>
          </p:cNvSpPr>
          <p:nvPr>
            <p:ph type="ftr" sz="quarter" idx="11"/>
          </p:nvPr>
        </p:nvSpPr>
        <p:spPr/>
        <p:txBody>
          <a:bodyPr/>
          <a:lstStyle/>
          <a:p>
            <a:endParaRPr lang="sk-SK"/>
          </a:p>
        </p:txBody>
      </p:sp>
      <p:sp>
        <p:nvSpPr>
          <p:cNvPr id="6" name="Zástupný objekt pre číslo snímky 5">
            <a:extLst>
              <a:ext uri="{FF2B5EF4-FFF2-40B4-BE49-F238E27FC236}">
                <a16:creationId xmlns:a16="http://schemas.microsoft.com/office/drawing/2014/main" id="{378B8C57-67D9-4CC0-B704-8AAB311367D4}"/>
              </a:ext>
            </a:extLst>
          </p:cNvPr>
          <p:cNvSpPr>
            <a:spLocks noGrp="1"/>
          </p:cNvSpPr>
          <p:nvPr>
            <p:ph type="sldNum" sz="quarter" idx="12"/>
          </p:nvPr>
        </p:nvSpPr>
        <p:spPr/>
        <p:txBody>
          <a:bodyPr/>
          <a:lstStyle/>
          <a:p>
            <a:fld id="{4FD81458-E404-43E6-ACEA-927A6A84CFDA}" type="slidenum">
              <a:rPr lang="sk-SK" smtClean="0"/>
              <a:t>‹#›</a:t>
            </a:fld>
            <a:endParaRPr lang="sk-SK"/>
          </a:p>
        </p:txBody>
      </p:sp>
    </p:spTree>
    <p:extLst>
      <p:ext uri="{BB962C8B-B14F-4D97-AF65-F5344CB8AC3E}">
        <p14:creationId xmlns:p14="http://schemas.microsoft.com/office/powerpoint/2010/main" val="18152665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Hlavička sekcie">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13F7A1D2-C085-4FB0-94BE-950F8341B3CC}"/>
              </a:ext>
            </a:extLst>
          </p:cNvPr>
          <p:cNvSpPr>
            <a:spLocks noGrp="1"/>
          </p:cNvSpPr>
          <p:nvPr>
            <p:ph type="title"/>
          </p:nvPr>
        </p:nvSpPr>
        <p:spPr>
          <a:xfrm>
            <a:off x="831850" y="1709738"/>
            <a:ext cx="10515600" cy="2852737"/>
          </a:xfrm>
        </p:spPr>
        <p:txBody>
          <a:bodyPr anchor="b"/>
          <a:lstStyle>
            <a:lvl1pPr>
              <a:defRPr sz="6000"/>
            </a:lvl1pPr>
          </a:lstStyle>
          <a:p>
            <a:r>
              <a:rPr lang="sk-SK"/>
              <a:t>Kliknutím upravte štýl predlohy nadpisu</a:t>
            </a:r>
          </a:p>
        </p:txBody>
      </p:sp>
      <p:sp>
        <p:nvSpPr>
          <p:cNvPr id="3" name="Zástupný objekt pre text 2">
            <a:extLst>
              <a:ext uri="{FF2B5EF4-FFF2-40B4-BE49-F238E27FC236}">
                <a16:creationId xmlns:a16="http://schemas.microsoft.com/office/drawing/2014/main" id="{A9A044E6-5206-40BC-9663-20580AF70C3E}"/>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sk-SK"/>
              <a:t>Kliknite sem a upravte štýly predlohy textu</a:t>
            </a:r>
          </a:p>
        </p:txBody>
      </p:sp>
      <p:sp>
        <p:nvSpPr>
          <p:cNvPr id="4" name="Zástupný objekt pre dátum 3">
            <a:extLst>
              <a:ext uri="{FF2B5EF4-FFF2-40B4-BE49-F238E27FC236}">
                <a16:creationId xmlns:a16="http://schemas.microsoft.com/office/drawing/2014/main" id="{D6CABACD-AD04-4A08-AFF1-C00F7DB27603}"/>
              </a:ext>
            </a:extLst>
          </p:cNvPr>
          <p:cNvSpPr>
            <a:spLocks noGrp="1"/>
          </p:cNvSpPr>
          <p:nvPr>
            <p:ph type="dt" sz="half" idx="10"/>
          </p:nvPr>
        </p:nvSpPr>
        <p:spPr/>
        <p:txBody>
          <a:bodyPr/>
          <a:lstStyle/>
          <a:p>
            <a:fld id="{BC615104-B7AF-4458-B6CA-BD556D76BDF6}" type="datetimeFigureOut">
              <a:rPr lang="sk-SK" smtClean="0"/>
              <a:t>9. 8. 2021</a:t>
            </a:fld>
            <a:endParaRPr lang="sk-SK"/>
          </a:p>
        </p:txBody>
      </p:sp>
      <p:sp>
        <p:nvSpPr>
          <p:cNvPr id="5" name="Zástupný objekt pre pätu 4">
            <a:extLst>
              <a:ext uri="{FF2B5EF4-FFF2-40B4-BE49-F238E27FC236}">
                <a16:creationId xmlns:a16="http://schemas.microsoft.com/office/drawing/2014/main" id="{2BB54C61-28CB-440F-88C4-D6272CC48DBF}"/>
              </a:ext>
            </a:extLst>
          </p:cNvPr>
          <p:cNvSpPr>
            <a:spLocks noGrp="1"/>
          </p:cNvSpPr>
          <p:nvPr>
            <p:ph type="ftr" sz="quarter" idx="11"/>
          </p:nvPr>
        </p:nvSpPr>
        <p:spPr/>
        <p:txBody>
          <a:bodyPr/>
          <a:lstStyle/>
          <a:p>
            <a:endParaRPr lang="sk-SK"/>
          </a:p>
        </p:txBody>
      </p:sp>
      <p:sp>
        <p:nvSpPr>
          <p:cNvPr id="6" name="Zástupný objekt pre číslo snímky 5">
            <a:extLst>
              <a:ext uri="{FF2B5EF4-FFF2-40B4-BE49-F238E27FC236}">
                <a16:creationId xmlns:a16="http://schemas.microsoft.com/office/drawing/2014/main" id="{F0E72061-5190-4A03-8F4D-1FA4BD2D172A}"/>
              </a:ext>
            </a:extLst>
          </p:cNvPr>
          <p:cNvSpPr>
            <a:spLocks noGrp="1"/>
          </p:cNvSpPr>
          <p:nvPr>
            <p:ph type="sldNum" sz="quarter" idx="12"/>
          </p:nvPr>
        </p:nvSpPr>
        <p:spPr/>
        <p:txBody>
          <a:bodyPr/>
          <a:lstStyle/>
          <a:p>
            <a:fld id="{4FD81458-E404-43E6-ACEA-927A6A84CFDA}" type="slidenum">
              <a:rPr lang="sk-SK" smtClean="0"/>
              <a:t>‹#›</a:t>
            </a:fld>
            <a:endParaRPr lang="sk-SK"/>
          </a:p>
        </p:txBody>
      </p:sp>
    </p:spTree>
    <p:extLst>
      <p:ext uri="{BB962C8B-B14F-4D97-AF65-F5344CB8AC3E}">
        <p14:creationId xmlns:p14="http://schemas.microsoft.com/office/powerpoint/2010/main" val="90800790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36E5E30D-6C06-4EA9-9995-B684C5BB4828}"/>
              </a:ext>
            </a:extLst>
          </p:cNvPr>
          <p:cNvSpPr>
            <a:spLocks noGrp="1"/>
          </p:cNvSpPr>
          <p:nvPr>
            <p:ph type="title"/>
          </p:nvPr>
        </p:nvSpPr>
        <p:spPr/>
        <p:txBody>
          <a:bodyPr/>
          <a:lstStyle/>
          <a:p>
            <a:r>
              <a:rPr lang="sk-SK"/>
              <a:t>Kliknutím upravte štýl predlohy nadpisu</a:t>
            </a:r>
          </a:p>
        </p:txBody>
      </p:sp>
      <p:sp>
        <p:nvSpPr>
          <p:cNvPr id="3" name="Zástupný objekt pre obsah 2">
            <a:extLst>
              <a:ext uri="{FF2B5EF4-FFF2-40B4-BE49-F238E27FC236}">
                <a16:creationId xmlns:a16="http://schemas.microsoft.com/office/drawing/2014/main" id="{E10A7481-059B-4295-A7B8-8149985624F9}"/>
              </a:ext>
            </a:extLst>
          </p:cNvPr>
          <p:cNvSpPr>
            <a:spLocks noGrp="1"/>
          </p:cNvSpPr>
          <p:nvPr>
            <p:ph sz="half" idx="1"/>
          </p:nvPr>
        </p:nvSpPr>
        <p:spPr>
          <a:xfrm>
            <a:off x="838200" y="1825625"/>
            <a:ext cx="5181600" cy="4351338"/>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objekt pre obsah 3">
            <a:extLst>
              <a:ext uri="{FF2B5EF4-FFF2-40B4-BE49-F238E27FC236}">
                <a16:creationId xmlns:a16="http://schemas.microsoft.com/office/drawing/2014/main" id="{8876C161-8EB0-4C67-BB44-9346F86BD28C}"/>
              </a:ext>
            </a:extLst>
          </p:cNvPr>
          <p:cNvSpPr>
            <a:spLocks noGrp="1"/>
          </p:cNvSpPr>
          <p:nvPr>
            <p:ph sz="half" idx="2"/>
          </p:nvPr>
        </p:nvSpPr>
        <p:spPr>
          <a:xfrm>
            <a:off x="6172200" y="1825625"/>
            <a:ext cx="5181600" cy="4351338"/>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5" name="Zástupný objekt pre dátum 4">
            <a:extLst>
              <a:ext uri="{FF2B5EF4-FFF2-40B4-BE49-F238E27FC236}">
                <a16:creationId xmlns:a16="http://schemas.microsoft.com/office/drawing/2014/main" id="{2B61AE90-8600-4B99-A593-1BA914E10A53}"/>
              </a:ext>
            </a:extLst>
          </p:cNvPr>
          <p:cNvSpPr>
            <a:spLocks noGrp="1"/>
          </p:cNvSpPr>
          <p:nvPr>
            <p:ph type="dt" sz="half" idx="10"/>
          </p:nvPr>
        </p:nvSpPr>
        <p:spPr/>
        <p:txBody>
          <a:bodyPr/>
          <a:lstStyle/>
          <a:p>
            <a:fld id="{BC615104-B7AF-4458-B6CA-BD556D76BDF6}" type="datetimeFigureOut">
              <a:rPr lang="sk-SK" smtClean="0"/>
              <a:t>9. 8. 2021</a:t>
            </a:fld>
            <a:endParaRPr lang="sk-SK"/>
          </a:p>
        </p:txBody>
      </p:sp>
      <p:sp>
        <p:nvSpPr>
          <p:cNvPr id="6" name="Zástupný objekt pre pätu 5">
            <a:extLst>
              <a:ext uri="{FF2B5EF4-FFF2-40B4-BE49-F238E27FC236}">
                <a16:creationId xmlns:a16="http://schemas.microsoft.com/office/drawing/2014/main" id="{5168CFEE-A412-42CD-A8CE-D39D9ED114E3}"/>
              </a:ext>
            </a:extLst>
          </p:cNvPr>
          <p:cNvSpPr>
            <a:spLocks noGrp="1"/>
          </p:cNvSpPr>
          <p:nvPr>
            <p:ph type="ftr" sz="quarter" idx="11"/>
          </p:nvPr>
        </p:nvSpPr>
        <p:spPr/>
        <p:txBody>
          <a:bodyPr/>
          <a:lstStyle/>
          <a:p>
            <a:endParaRPr lang="sk-SK"/>
          </a:p>
        </p:txBody>
      </p:sp>
      <p:sp>
        <p:nvSpPr>
          <p:cNvPr id="7" name="Zástupný objekt pre číslo snímky 6">
            <a:extLst>
              <a:ext uri="{FF2B5EF4-FFF2-40B4-BE49-F238E27FC236}">
                <a16:creationId xmlns:a16="http://schemas.microsoft.com/office/drawing/2014/main" id="{7E85E950-EF99-4ACD-9815-489FFEE85CED}"/>
              </a:ext>
            </a:extLst>
          </p:cNvPr>
          <p:cNvSpPr>
            <a:spLocks noGrp="1"/>
          </p:cNvSpPr>
          <p:nvPr>
            <p:ph type="sldNum" sz="quarter" idx="12"/>
          </p:nvPr>
        </p:nvSpPr>
        <p:spPr/>
        <p:txBody>
          <a:bodyPr/>
          <a:lstStyle/>
          <a:p>
            <a:fld id="{4FD81458-E404-43E6-ACEA-927A6A84CFDA}" type="slidenum">
              <a:rPr lang="sk-SK" smtClean="0"/>
              <a:t>‹#›</a:t>
            </a:fld>
            <a:endParaRPr lang="sk-SK"/>
          </a:p>
        </p:txBody>
      </p:sp>
    </p:spTree>
    <p:extLst>
      <p:ext uri="{BB962C8B-B14F-4D97-AF65-F5344CB8AC3E}">
        <p14:creationId xmlns:p14="http://schemas.microsoft.com/office/powerpoint/2010/main" val="120444071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orovnanie">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CEFC7957-D95D-4488-B671-F890D5239DD1}"/>
              </a:ext>
            </a:extLst>
          </p:cNvPr>
          <p:cNvSpPr>
            <a:spLocks noGrp="1"/>
          </p:cNvSpPr>
          <p:nvPr>
            <p:ph type="title"/>
          </p:nvPr>
        </p:nvSpPr>
        <p:spPr>
          <a:xfrm>
            <a:off x="839788" y="365125"/>
            <a:ext cx="10515600" cy="1325563"/>
          </a:xfrm>
        </p:spPr>
        <p:txBody>
          <a:bodyPr/>
          <a:lstStyle/>
          <a:p>
            <a:r>
              <a:rPr lang="sk-SK"/>
              <a:t>Kliknutím upravte štýl predlohy nadpisu</a:t>
            </a:r>
          </a:p>
        </p:txBody>
      </p:sp>
      <p:sp>
        <p:nvSpPr>
          <p:cNvPr id="3" name="Zástupný objekt pre text 2">
            <a:extLst>
              <a:ext uri="{FF2B5EF4-FFF2-40B4-BE49-F238E27FC236}">
                <a16:creationId xmlns:a16="http://schemas.microsoft.com/office/drawing/2014/main" id="{779ED22B-819C-4E8E-A2B0-36ED7931C0FC}"/>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sk-SK"/>
              <a:t>Kliknite sem a upravte štýly predlohy textu</a:t>
            </a:r>
          </a:p>
        </p:txBody>
      </p:sp>
      <p:sp>
        <p:nvSpPr>
          <p:cNvPr id="4" name="Zástupný objekt pre obsah 3">
            <a:extLst>
              <a:ext uri="{FF2B5EF4-FFF2-40B4-BE49-F238E27FC236}">
                <a16:creationId xmlns:a16="http://schemas.microsoft.com/office/drawing/2014/main" id="{2AECB249-5726-444D-AF85-D056EA1ED548}"/>
              </a:ext>
            </a:extLst>
          </p:cNvPr>
          <p:cNvSpPr>
            <a:spLocks noGrp="1"/>
          </p:cNvSpPr>
          <p:nvPr>
            <p:ph sz="half" idx="2"/>
          </p:nvPr>
        </p:nvSpPr>
        <p:spPr>
          <a:xfrm>
            <a:off x="839788" y="2505075"/>
            <a:ext cx="5157787" cy="3684588"/>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5" name="Zástupný objekt pre text 4">
            <a:extLst>
              <a:ext uri="{FF2B5EF4-FFF2-40B4-BE49-F238E27FC236}">
                <a16:creationId xmlns:a16="http://schemas.microsoft.com/office/drawing/2014/main" id="{D03CC7B0-25D1-4373-B77F-F94801D3772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sk-SK"/>
              <a:t>Kliknite sem a upravte štýly predlohy textu</a:t>
            </a:r>
          </a:p>
        </p:txBody>
      </p:sp>
      <p:sp>
        <p:nvSpPr>
          <p:cNvPr id="6" name="Zástupný objekt pre obsah 5">
            <a:extLst>
              <a:ext uri="{FF2B5EF4-FFF2-40B4-BE49-F238E27FC236}">
                <a16:creationId xmlns:a16="http://schemas.microsoft.com/office/drawing/2014/main" id="{A0160146-53BE-4CA3-9809-44B6949BDFA8}"/>
              </a:ext>
            </a:extLst>
          </p:cNvPr>
          <p:cNvSpPr>
            <a:spLocks noGrp="1"/>
          </p:cNvSpPr>
          <p:nvPr>
            <p:ph sz="quarter" idx="4"/>
          </p:nvPr>
        </p:nvSpPr>
        <p:spPr>
          <a:xfrm>
            <a:off x="6172200" y="2505075"/>
            <a:ext cx="5183188" cy="3684588"/>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7" name="Zástupný objekt pre dátum 6">
            <a:extLst>
              <a:ext uri="{FF2B5EF4-FFF2-40B4-BE49-F238E27FC236}">
                <a16:creationId xmlns:a16="http://schemas.microsoft.com/office/drawing/2014/main" id="{00BAEFFA-6521-426C-B490-6EC4FE839C0B}"/>
              </a:ext>
            </a:extLst>
          </p:cNvPr>
          <p:cNvSpPr>
            <a:spLocks noGrp="1"/>
          </p:cNvSpPr>
          <p:nvPr>
            <p:ph type="dt" sz="half" idx="10"/>
          </p:nvPr>
        </p:nvSpPr>
        <p:spPr/>
        <p:txBody>
          <a:bodyPr/>
          <a:lstStyle/>
          <a:p>
            <a:fld id="{BC615104-B7AF-4458-B6CA-BD556D76BDF6}" type="datetimeFigureOut">
              <a:rPr lang="sk-SK" smtClean="0"/>
              <a:t>9. 8. 2021</a:t>
            </a:fld>
            <a:endParaRPr lang="sk-SK"/>
          </a:p>
        </p:txBody>
      </p:sp>
      <p:sp>
        <p:nvSpPr>
          <p:cNvPr id="8" name="Zástupný objekt pre pätu 7">
            <a:extLst>
              <a:ext uri="{FF2B5EF4-FFF2-40B4-BE49-F238E27FC236}">
                <a16:creationId xmlns:a16="http://schemas.microsoft.com/office/drawing/2014/main" id="{7DF5175E-92DC-43BE-A6C6-407150E848A8}"/>
              </a:ext>
            </a:extLst>
          </p:cNvPr>
          <p:cNvSpPr>
            <a:spLocks noGrp="1"/>
          </p:cNvSpPr>
          <p:nvPr>
            <p:ph type="ftr" sz="quarter" idx="11"/>
          </p:nvPr>
        </p:nvSpPr>
        <p:spPr/>
        <p:txBody>
          <a:bodyPr/>
          <a:lstStyle/>
          <a:p>
            <a:endParaRPr lang="sk-SK"/>
          </a:p>
        </p:txBody>
      </p:sp>
      <p:sp>
        <p:nvSpPr>
          <p:cNvPr id="9" name="Zástupný objekt pre číslo snímky 8">
            <a:extLst>
              <a:ext uri="{FF2B5EF4-FFF2-40B4-BE49-F238E27FC236}">
                <a16:creationId xmlns:a16="http://schemas.microsoft.com/office/drawing/2014/main" id="{A6A833DF-671C-4657-BFC9-91AE1BFA4530}"/>
              </a:ext>
            </a:extLst>
          </p:cNvPr>
          <p:cNvSpPr>
            <a:spLocks noGrp="1"/>
          </p:cNvSpPr>
          <p:nvPr>
            <p:ph type="sldNum" sz="quarter" idx="12"/>
          </p:nvPr>
        </p:nvSpPr>
        <p:spPr/>
        <p:txBody>
          <a:bodyPr/>
          <a:lstStyle/>
          <a:p>
            <a:fld id="{4FD81458-E404-43E6-ACEA-927A6A84CFDA}" type="slidenum">
              <a:rPr lang="sk-SK" smtClean="0"/>
              <a:t>‹#›</a:t>
            </a:fld>
            <a:endParaRPr lang="sk-SK"/>
          </a:p>
        </p:txBody>
      </p:sp>
    </p:spTree>
    <p:extLst>
      <p:ext uri="{BB962C8B-B14F-4D97-AF65-F5344CB8AC3E}">
        <p14:creationId xmlns:p14="http://schemas.microsoft.com/office/powerpoint/2010/main" val="269810793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Len nadpis">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19FF7817-2576-4C61-8A82-B5CFFD8C1BDC}"/>
              </a:ext>
            </a:extLst>
          </p:cNvPr>
          <p:cNvSpPr>
            <a:spLocks noGrp="1"/>
          </p:cNvSpPr>
          <p:nvPr>
            <p:ph type="title"/>
          </p:nvPr>
        </p:nvSpPr>
        <p:spPr/>
        <p:txBody>
          <a:bodyPr/>
          <a:lstStyle/>
          <a:p>
            <a:r>
              <a:rPr lang="sk-SK"/>
              <a:t>Kliknutím upravte štýl predlohy nadpisu</a:t>
            </a:r>
          </a:p>
        </p:txBody>
      </p:sp>
      <p:sp>
        <p:nvSpPr>
          <p:cNvPr id="3" name="Zástupný objekt pre dátum 2">
            <a:extLst>
              <a:ext uri="{FF2B5EF4-FFF2-40B4-BE49-F238E27FC236}">
                <a16:creationId xmlns:a16="http://schemas.microsoft.com/office/drawing/2014/main" id="{12DD4ABB-A79A-4FA7-A1E2-3F50ECABD235}"/>
              </a:ext>
            </a:extLst>
          </p:cNvPr>
          <p:cNvSpPr>
            <a:spLocks noGrp="1"/>
          </p:cNvSpPr>
          <p:nvPr>
            <p:ph type="dt" sz="half" idx="10"/>
          </p:nvPr>
        </p:nvSpPr>
        <p:spPr/>
        <p:txBody>
          <a:bodyPr/>
          <a:lstStyle/>
          <a:p>
            <a:fld id="{BC615104-B7AF-4458-B6CA-BD556D76BDF6}" type="datetimeFigureOut">
              <a:rPr lang="sk-SK" smtClean="0"/>
              <a:t>9. 8. 2021</a:t>
            </a:fld>
            <a:endParaRPr lang="sk-SK"/>
          </a:p>
        </p:txBody>
      </p:sp>
      <p:sp>
        <p:nvSpPr>
          <p:cNvPr id="4" name="Zástupný objekt pre pätu 3">
            <a:extLst>
              <a:ext uri="{FF2B5EF4-FFF2-40B4-BE49-F238E27FC236}">
                <a16:creationId xmlns:a16="http://schemas.microsoft.com/office/drawing/2014/main" id="{71C12B0B-2E59-436D-9EDF-625C1DCA912B}"/>
              </a:ext>
            </a:extLst>
          </p:cNvPr>
          <p:cNvSpPr>
            <a:spLocks noGrp="1"/>
          </p:cNvSpPr>
          <p:nvPr>
            <p:ph type="ftr" sz="quarter" idx="11"/>
          </p:nvPr>
        </p:nvSpPr>
        <p:spPr/>
        <p:txBody>
          <a:bodyPr/>
          <a:lstStyle/>
          <a:p>
            <a:endParaRPr lang="sk-SK"/>
          </a:p>
        </p:txBody>
      </p:sp>
      <p:sp>
        <p:nvSpPr>
          <p:cNvPr id="5" name="Zástupný objekt pre číslo snímky 4">
            <a:extLst>
              <a:ext uri="{FF2B5EF4-FFF2-40B4-BE49-F238E27FC236}">
                <a16:creationId xmlns:a16="http://schemas.microsoft.com/office/drawing/2014/main" id="{B8E663F9-0800-4F2E-991F-9B7895E242A1}"/>
              </a:ext>
            </a:extLst>
          </p:cNvPr>
          <p:cNvSpPr>
            <a:spLocks noGrp="1"/>
          </p:cNvSpPr>
          <p:nvPr>
            <p:ph type="sldNum" sz="quarter" idx="12"/>
          </p:nvPr>
        </p:nvSpPr>
        <p:spPr/>
        <p:txBody>
          <a:bodyPr/>
          <a:lstStyle/>
          <a:p>
            <a:fld id="{4FD81458-E404-43E6-ACEA-927A6A84CFDA}" type="slidenum">
              <a:rPr lang="sk-SK" smtClean="0"/>
              <a:t>‹#›</a:t>
            </a:fld>
            <a:endParaRPr lang="sk-SK"/>
          </a:p>
        </p:txBody>
      </p:sp>
    </p:spTree>
    <p:extLst>
      <p:ext uri="{BB962C8B-B14F-4D97-AF65-F5344CB8AC3E}">
        <p14:creationId xmlns:p14="http://schemas.microsoft.com/office/powerpoint/2010/main" val="52589665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rázdna">
    <p:spTree>
      <p:nvGrpSpPr>
        <p:cNvPr id="1" name=""/>
        <p:cNvGrpSpPr/>
        <p:nvPr/>
      </p:nvGrpSpPr>
      <p:grpSpPr>
        <a:xfrm>
          <a:off x="0" y="0"/>
          <a:ext cx="0" cy="0"/>
          <a:chOff x="0" y="0"/>
          <a:chExt cx="0" cy="0"/>
        </a:xfrm>
      </p:grpSpPr>
      <p:sp>
        <p:nvSpPr>
          <p:cNvPr id="2" name="Zástupný objekt pre dátum 1">
            <a:extLst>
              <a:ext uri="{FF2B5EF4-FFF2-40B4-BE49-F238E27FC236}">
                <a16:creationId xmlns:a16="http://schemas.microsoft.com/office/drawing/2014/main" id="{63E2AFE6-6ABB-4644-91FA-590C23ECB1F6}"/>
              </a:ext>
            </a:extLst>
          </p:cNvPr>
          <p:cNvSpPr>
            <a:spLocks noGrp="1"/>
          </p:cNvSpPr>
          <p:nvPr>
            <p:ph type="dt" sz="half" idx="10"/>
          </p:nvPr>
        </p:nvSpPr>
        <p:spPr/>
        <p:txBody>
          <a:bodyPr/>
          <a:lstStyle/>
          <a:p>
            <a:fld id="{BC615104-B7AF-4458-B6CA-BD556D76BDF6}" type="datetimeFigureOut">
              <a:rPr lang="sk-SK" smtClean="0"/>
              <a:t>9. 8. 2021</a:t>
            </a:fld>
            <a:endParaRPr lang="sk-SK"/>
          </a:p>
        </p:txBody>
      </p:sp>
      <p:sp>
        <p:nvSpPr>
          <p:cNvPr id="3" name="Zástupný objekt pre pätu 2">
            <a:extLst>
              <a:ext uri="{FF2B5EF4-FFF2-40B4-BE49-F238E27FC236}">
                <a16:creationId xmlns:a16="http://schemas.microsoft.com/office/drawing/2014/main" id="{7D8D7329-D133-4342-9D15-B1660A6448FE}"/>
              </a:ext>
            </a:extLst>
          </p:cNvPr>
          <p:cNvSpPr>
            <a:spLocks noGrp="1"/>
          </p:cNvSpPr>
          <p:nvPr>
            <p:ph type="ftr" sz="quarter" idx="11"/>
          </p:nvPr>
        </p:nvSpPr>
        <p:spPr/>
        <p:txBody>
          <a:bodyPr/>
          <a:lstStyle/>
          <a:p>
            <a:endParaRPr lang="sk-SK"/>
          </a:p>
        </p:txBody>
      </p:sp>
      <p:sp>
        <p:nvSpPr>
          <p:cNvPr id="4" name="Zástupný objekt pre číslo snímky 3">
            <a:extLst>
              <a:ext uri="{FF2B5EF4-FFF2-40B4-BE49-F238E27FC236}">
                <a16:creationId xmlns:a16="http://schemas.microsoft.com/office/drawing/2014/main" id="{569DE5E5-8172-4833-B7C0-DCE387A75C23}"/>
              </a:ext>
            </a:extLst>
          </p:cNvPr>
          <p:cNvSpPr>
            <a:spLocks noGrp="1"/>
          </p:cNvSpPr>
          <p:nvPr>
            <p:ph type="sldNum" sz="quarter" idx="12"/>
          </p:nvPr>
        </p:nvSpPr>
        <p:spPr/>
        <p:txBody>
          <a:bodyPr/>
          <a:lstStyle/>
          <a:p>
            <a:fld id="{4FD81458-E404-43E6-ACEA-927A6A84CFDA}" type="slidenum">
              <a:rPr lang="sk-SK" smtClean="0"/>
              <a:t>‹#›</a:t>
            </a:fld>
            <a:endParaRPr lang="sk-SK"/>
          </a:p>
        </p:txBody>
      </p:sp>
    </p:spTree>
    <p:extLst>
      <p:ext uri="{BB962C8B-B14F-4D97-AF65-F5344CB8AC3E}">
        <p14:creationId xmlns:p14="http://schemas.microsoft.com/office/powerpoint/2010/main" val="244863581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Obsah s popisom">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5D695D6C-9B21-4730-BFA5-8904B551F4CD}"/>
              </a:ext>
            </a:extLst>
          </p:cNvPr>
          <p:cNvSpPr>
            <a:spLocks noGrp="1"/>
          </p:cNvSpPr>
          <p:nvPr>
            <p:ph type="title"/>
          </p:nvPr>
        </p:nvSpPr>
        <p:spPr>
          <a:xfrm>
            <a:off x="839788" y="457200"/>
            <a:ext cx="3932237" cy="1600200"/>
          </a:xfrm>
        </p:spPr>
        <p:txBody>
          <a:bodyPr anchor="b"/>
          <a:lstStyle>
            <a:lvl1pPr>
              <a:defRPr sz="3200"/>
            </a:lvl1pPr>
          </a:lstStyle>
          <a:p>
            <a:r>
              <a:rPr lang="sk-SK"/>
              <a:t>Kliknutím upravte štýl predlohy nadpisu</a:t>
            </a:r>
          </a:p>
        </p:txBody>
      </p:sp>
      <p:sp>
        <p:nvSpPr>
          <p:cNvPr id="3" name="Zástupný objekt pre obsah 2">
            <a:extLst>
              <a:ext uri="{FF2B5EF4-FFF2-40B4-BE49-F238E27FC236}">
                <a16:creationId xmlns:a16="http://schemas.microsoft.com/office/drawing/2014/main" id="{9FA0DE2D-FC67-4A55-9014-C35451A68A83}"/>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objekt pre text 3">
            <a:extLst>
              <a:ext uri="{FF2B5EF4-FFF2-40B4-BE49-F238E27FC236}">
                <a16:creationId xmlns:a16="http://schemas.microsoft.com/office/drawing/2014/main" id="{CE096A07-1919-46C2-9A9C-30835123606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sk-SK"/>
              <a:t>Kliknite sem a upravte štýly predlohy textu</a:t>
            </a:r>
          </a:p>
        </p:txBody>
      </p:sp>
      <p:sp>
        <p:nvSpPr>
          <p:cNvPr id="5" name="Zástupný objekt pre dátum 4">
            <a:extLst>
              <a:ext uri="{FF2B5EF4-FFF2-40B4-BE49-F238E27FC236}">
                <a16:creationId xmlns:a16="http://schemas.microsoft.com/office/drawing/2014/main" id="{D87D8672-4E6D-4787-A4CC-2E99AA5A3E1A}"/>
              </a:ext>
            </a:extLst>
          </p:cNvPr>
          <p:cNvSpPr>
            <a:spLocks noGrp="1"/>
          </p:cNvSpPr>
          <p:nvPr>
            <p:ph type="dt" sz="half" idx="10"/>
          </p:nvPr>
        </p:nvSpPr>
        <p:spPr/>
        <p:txBody>
          <a:bodyPr/>
          <a:lstStyle/>
          <a:p>
            <a:fld id="{BC615104-B7AF-4458-B6CA-BD556D76BDF6}" type="datetimeFigureOut">
              <a:rPr lang="sk-SK" smtClean="0"/>
              <a:t>9. 8. 2021</a:t>
            </a:fld>
            <a:endParaRPr lang="sk-SK"/>
          </a:p>
        </p:txBody>
      </p:sp>
      <p:sp>
        <p:nvSpPr>
          <p:cNvPr id="6" name="Zástupný objekt pre pätu 5">
            <a:extLst>
              <a:ext uri="{FF2B5EF4-FFF2-40B4-BE49-F238E27FC236}">
                <a16:creationId xmlns:a16="http://schemas.microsoft.com/office/drawing/2014/main" id="{716A814B-4671-4131-9EDA-B4100AC72BD9}"/>
              </a:ext>
            </a:extLst>
          </p:cNvPr>
          <p:cNvSpPr>
            <a:spLocks noGrp="1"/>
          </p:cNvSpPr>
          <p:nvPr>
            <p:ph type="ftr" sz="quarter" idx="11"/>
          </p:nvPr>
        </p:nvSpPr>
        <p:spPr/>
        <p:txBody>
          <a:bodyPr/>
          <a:lstStyle/>
          <a:p>
            <a:endParaRPr lang="sk-SK"/>
          </a:p>
        </p:txBody>
      </p:sp>
      <p:sp>
        <p:nvSpPr>
          <p:cNvPr id="7" name="Zástupný objekt pre číslo snímky 6">
            <a:extLst>
              <a:ext uri="{FF2B5EF4-FFF2-40B4-BE49-F238E27FC236}">
                <a16:creationId xmlns:a16="http://schemas.microsoft.com/office/drawing/2014/main" id="{EB6ADECB-D0ED-4AEE-86D6-658D96830321}"/>
              </a:ext>
            </a:extLst>
          </p:cNvPr>
          <p:cNvSpPr>
            <a:spLocks noGrp="1"/>
          </p:cNvSpPr>
          <p:nvPr>
            <p:ph type="sldNum" sz="quarter" idx="12"/>
          </p:nvPr>
        </p:nvSpPr>
        <p:spPr/>
        <p:txBody>
          <a:bodyPr/>
          <a:lstStyle/>
          <a:p>
            <a:fld id="{4FD81458-E404-43E6-ACEA-927A6A84CFDA}" type="slidenum">
              <a:rPr lang="sk-SK" smtClean="0"/>
              <a:t>‹#›</a:t>
            </a:fld>
            <a:endParaRPr lang="sk-SK"/>
          </a:p>
        </p:txBody>
      </p:sp>
    </p:spTree>
    <p:extLst>
      <p:ext uri="{BB962C8B-B14F-4D97-AF65-F5344CB8AC3E}">
        <p14:creationId xmlns:p14="http://schemas.microsoft.com/office/powerpoint/2010/main" val="63417582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Obrázok s popisom">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60652B09-F2A5-413D-AFCE-03B3D74BBAE0}"/>
              </a:ext>
            </a:extLst>
          </p:cNvPr>
          <p:cNvSpPr>
            <a:spLocks noGrp="1"/>
          </p:cNvSpPr>
          <p:nvPr>
            <p:ph type="title"/>
          </p:nvPr>
        </p:nvSpPr>
        <p:spPr>
          <a:xfrm>
            <a:off x="839788" y="457200"/>
            <a:ext cx="3932237" cy="1600200"/>
          </a:xfrm>
        </p:spPr>
        <p:txBody>
          <a:bodyPr anchor="b"/>
          <a:lstStyle>
            <a:lvl1pPr>
              <a:defRPr sz="3200"/>
            </a:lvl1pPr>
          </a:lstStyle>
          <a:p>
            <a:r>
              <a:rPr lang="sk-SK"/>
              <a:t>Kliknutím upravte štýl predlohy nadpisu</a:t>
            </a:r>
          </a:p>
        </p:txBody>
      </p:sp>
      <p:sp>
        <p:nvSpPr>
          <p:cNvPr id="3" name="Zástupný objekt pre obrázok 2">
            <a:extLst>
              <a:ext uri="{FF2B5EF4-FFF2-40B4-BE49-F238E27FC236}">
                <a16:creationId xmlns:a16="http://schemas.microsoft.com/office/drawing/2014/main" id="{E01B9E97-E84F-4684-90FE-687FDA57A2C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sk-SK"/>
          </a:p>
        </p:txBody>
      </p:sp>
      <p:sp>
        <p:nvSpPr>
          <p:cNvPr id="4" name="Zástupný objekt pre text 3">
            <a:extLst>
              <a:ext uri="{FF2B5EF4-FFF2-40B4-BE49-F238E27FC236}">
                <a16:creationId xmlns:a16="http://schemas.microsoft.com/office/drawing/2014/main" id="{EB40BAF7-7732-40D4-8D0C-F4CF8799FAB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sk-SK"/>
              <a:t>Kliknite sem a upravte štýly predlohy textu</a:t>
            </a:r>
          </a:p>
        </p:txBody>
      </p:sp>
      <p:sp>
        <p:nvSpPr>
          <p:cNvPr id="5" name="Zástupný objekt pre dátum 4">
            <a:extLst>
              <a:ext uri="{FF2B5EF4-FFF2-40B4-BE49-F238E27FC236}">
                <a16:creationId xmlns:a16="http://schemas.microsoft.com/office/drawing/2014/main" id="{69E0B160-6736-40D1-B9B6-9E107F6C643C}"/>
              </a:ext>
            </a:extLst>
          </p:cNvPr>
          <p:cNvSpPr>
            <a:spLocks noGrp="1"/>
          </p:cNvSpPr>
          <p:nvPr>
            <p:ph type="dt" sz="half" idx="10"/>
          </p:nvPr>
        </p:nvSpPr>
        <p:spPr/>
        <p:txBody>
          <a:bodyPr/>
          <a:lstStyle/>
          <a:p>
            <a:fld id="{BC615104-B7AF-4458-B6CA-BD556D76BDF6}" type="datetimeFigureOut">
              <a:rPr lang="sk-SK" smtClean="0"/>
              <a:t>9. 8. 2021</a:t>
            </a:fld>
            <a:endParaRPr lang="sk-SK"/>
          </a:p>
        </p:txBody>
      </p:sp>
      <p:sp>
        <p:nvSpPr>
          <p:cNvPr id="6" name="Zástupný objekt pre pätu 5">
            <a:extLst>
              <a:ext uri="{FF2B5EF4-FFF2-40B4-BE49-F238E27FC236}">
                <a16:creationId xmlns:a16="http://schemas.microsoft.com/office/drawing/2014/main" id="{CE9915FF-F91C-4F15-81AD-A82F01285C60}"/>
              </a:ext>
            </a:extLst>
          </p:cNvPr>
          <p:cNvSpPr>
            <a:spLocks noGrp="1"/>
          </p:cNvSpPr>
          <p:nvPr>
            <p:ph type="ftr" sz="quarter" idx="11"/>
          </p:nvPr>
        </p:nvSpPr>
        <p:spPr/>
        <p:txBody>
          <a:bodyPr/>
          <a:lstStyle/>
          <a:p>
            <a:endParaRPr lang="sk-SK"/>
          </a:p>
        </p:txBody>
      </p:sp>
      <p:sp>
        <p:nvSpPr>
          <p:cNvPr id="7" name="Zástupný objekt pre číslo snímky 6">
            <a:extLst>
              <a:ext uri="{FF2B5EF4-FFF2-40B4-BE49-F238E27FC236}">
                <a16:creationId xmlns:a16="http://schemas.microsoft.com/office/drawing/2014/main" id="{C0B9C9F6-0EBC-4C61-9B26-E3D1D2DCC8B2}"/>
              </a:ext>
            </a:extLst>
          </p:cNvPr>
          <p:cNvSpPr>
            <a:spLocks noGrp="1"/>
          </p:cNvSpPr>
          <p:nvPr>
            <p:ph type="sldNum" sz="quarter" idx="12"/>
          </p:nvPr>
        </p:nvSpPr>
        <p:spPr/>
        <p:txBody>
          <a:bodyPr/>
          <a:lstStyle/>
          <a:p>
            <a:fld id="{4FD81458-E404-43E6-ACEA-927A6A84CFDA}" type="slidenum">
              <a:rPr lang="sk-SK" smtClean="0"/>
              <a:t>‹#›</a:t>
            </a:fld>
            <a:endParaRPr lang="sk-SK"/>
          </a:p>
        </p:txBody>
      </p:sp>
    </p:spTree>
    <p:extLst>
      <p:ext uri="{BB962C8B-B14F-4D97-AF65-F5344CB8AC3E}">
        <p14:creationId xmlns:p14="http://schemas.microsoft.com/office/powerpoint/2010/main" val="197234546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Nadpis a zvislý text">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A4714604-7343-4282-BE31-83B1549274F3}"/>
              </a:ext>
            </a:extLst>
          </p:cNvPr>
          <p:cNvSpPr>
            <a:spLocks noGrp="1"/>
          </p:cNvSpPr>
          <p:nvPr>
            <p:ph type="title"/>
          </p:nvPr>
        </p:nvSpPr>
        <p:spPr/>
        <p:txBody>
          <a:bodyPr/>
          <a:lstStyle/>
          <a:p>
            <a:r>
              <a:rPr lang="sk-SK"/>
              <a:t>Kliknutím upravte štýl predlohy nadpisu</a:t>
            </a:r>
          </a:p>
        </p:txBody>
      </p:sp>
      <p:sp>
        <p:nvSpPr>
          <p:cNvPr id="3" name="Zástupný objekt pre zvislý text 2">
            <a:extLst>
              <a:ext uri="{FF2B5EF4-FFF2-40B4-BE49-F238E27FC236}">
                <a16:creationId xmlns:a16="http://schemas.microsoft.com/office/drawing/2014/main" id="{DF876BF2-7810-404B-A84C-16716BCAB6B9}"/>
              </a:ext>
            </a:extLst>
          </p:cNvPr>
          <p:cNvSpPr>
            <a:spLocks noGrp="1"/>
          </p:cNvSpPr>
          <p:nvPr>
            <p:ph type="body" orient="vert" idx="1"/>
          </p:nvPr>
        </p:nvSpPr>
        <p:spPr/>
        <p:txBody>
          <a:bodyPr vert="eaVert"/>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objekt pre dátum 3">
            <a:extLst>
              <a:ext uri="{FF2B5EF4-FFF2-40B4-BE49-F238E27FC236}">
                <a16:creationId xmlns:a16="http://schemas.microsoft.com/office/drawing/2014/main" id="{FAF76525-FAA1-4042-B284-510229CA396B}"/>
              </a:ext>
            </a:extLst>
          </p:cNvPr>
          <p:cNvSpPr>
            <a:spLocks noGrp="1"/>
          </p:cNvSpPr>
          <p:nvPr>
            <p:ph type="dt" sz="half" idx="10"/>
          </p:nvPr>
        </p:nvSpPr>
        <p:spPr/>
        <p:txBody>
          <a:bodyPr/>
          <a:lstStyle/>
          <a:p>
            <a:fld id="{BC615104-B7AF-4458-B6CA-BD556D76BDF6}" type="datetimeFigureOut">
              <a:rPr lang="sk-SK" smtClean="0"/>
              <a:t>9. 8. 2021</a:t>
            </a:fld>
            <a:endParaRPr lang="sk-SK"/>
          </a:p>
        </p:txBody>
      </p:sp>
      <p:sp>
        <p:nvSpPr>
          <p:cNvPr id="5" name="Zástupný objekt pre pätu 4">
            <a:extLst>
              <a:ext uri="{FF2B5EF4-FFF2-40B4-BE49-F238E27FC236}">
                <a16:creationId xmlns:a16="http://schemas.microsoft.com/office/drawing/2014/main" id="{66AF87DC-D077-4A99-9743-D74DEF3285BD}"/>
              </a:ext>
            </a:extLst>
          </p:cNvPr>
          <p:cNvSpPr>
            <a:spLocks noGrp="1"/>
          </p:cNvSpPr>
          <p:nvPr>
            <p:ph type="ftr" sz="quarter" idx="11"/>
          </p:nvPr>
        </p:nvSpPr>
        <p:spPr/>
        <p:txBody>
          <a:bodyPr/>
          <a:lstStyle/>
          <a:p>
            <a:endParaRPr lang="sk-SK"/>
          </a:p>
        </p:txBody>
      </p:sp>
      <p:sp>
        <p:nvSpPr>
          <p:cNvPr id="6" name="Zástupný objekt pre číslo snímky 5">
            <a:extLst>
              <a:ext uri="{FF2B5EF4-FFF2-40B4-BE49-F238E27FC236}">
                <a16:creationId xmlns:a16="http://schemas.microsoft.com/office/drawing/2014/main" id="{A21BCFD1-3E05-4965-81C5-9A9179129613}"/>
              </a:ext>
            </a:extLst>
          </p:cNvPr>
          <p:cNvSpPr>
            <a:spLocks noGrp="1"/>
          </p:cNvSpPr>
          <p:nvPr>
            <p:ph type="sldNum" sz="quarter" idx="12"/>
          </p:nvPr>
        </p:nvSpPr>
        <p:spPr/>
        <p:txBody>
          <a:bodyPr/>
          <a:lstStyle/>
          <a:p>
            <a:fld id="{4FD81458-E404-43E6-ACEA-927A6A84CFDA}" type="slidenum">
              <a:rPr lang="sk-SK" smtClean="0"/>
              <a:t>‹#›</a:t>
            </a:fld>
            <a:endParaRPr lang="sk-SK"/>
          </a:p>
        </p:txBody>
      </p:sp>
    </p:spTree>
    <p:extLst>
      <p:ext uri="{BB962C8B-B14F-4D97-AF65-F5344CB8AC3E}">
        <p14:creationId xmlns:p14="http://schemas.microsoft.com/office/powerpoint/2010/main" val="79532777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Zvislý nadpis a text">
    <p:spTree>
      <p:nvGrpSpPr>
        <p:cNvPr id="1" name=""/>
        <p:cNvGrpSpPr/>
        <p:nvPr/>
      </p:nvGrpSpPr>
      <p:grpSpPr>
        <a:xfrm>
          <a:off x="0" y="0"/>
          <a:ext cx="0" cy="0"/>
          <a:chOff x="0" y="0"/>
          <a:chExt cx="0" cy="0"/>
        </a:xfrm>
      </p:grpSpPr>
      <p:sp>
        <p:nvSpPr>
          <p:cNvPr id="2" name="Zvislý nadpis 1">
            <a:extLst>
              <a:ext uri="{FF2B5EF4-FFF2-40B4-BE49-F238E27FC236}">
                <a16:creationId xmlns:a16="http://schemas.microsoft.com/office/drawing/2014/main" id="{3210062D-CDB8-4DC2-8323-4FEC1C84ABBA}"/>
              </a:ext>
            </a:extLst>
          </p:cNvPr>
          <p:cNvSpPr>
            <a:spLocks noGrp="1"/>
          </p:cNvSpPr>
          <p:nvPr>
            <p:ph type="title" orient="vert"/>
          </p:nvPr>
        </p:nvSpPr>
        <p:spPr>
          <a:xfrm>
            <a:off x="8724900" y="365125"/>
            <a:ext cx="2628900" cy="5811838"/>
          </a:xfrm>
        </p:spPr>
        <p:txBody>
          <a:bodyPr vert="eaVert"/>
          <a:lstStyle/>
          <a:p>
            <a:r>
              <a:rPr lang="sk-SK"/>
              <a:t>Kliknutím upravte štýl predlohy nadpisu</a:t>
            </a:r>
          </a:p>
        </p:txBody>
      </p:sp>
      <p:sp>
        <p:nvSpPr>
          <p:cNvPr id="3" name="Zástupný objekt pre zvislý text 2">
            <a:extLst>
              <a:ext uri="{FF2B5EF4-FFF2-40B4-BE49-F238E27FC236}">
                <a16:creationId xmlns:a16="http://schemas.microsoft.com/office/drawing/2014/main" id="{31AA2740-AE86-4A5F-9059-5FCEF59E06AE}"/>
              </a:ext>
            </a:extLst>
          </p:cNvPr>
          <p:cNvSpPr>
            <a:spLocks noGrp="1"/>
          </p:cNvSpPr>
          <p:nvPr>
            <p:ph type="body" orient="vert" idx="1"/>
          </p:nvPr>
        </p:nvSpPr>
        <p:spPr>
          <a:xfrm>
            <a:off x="838200" y="365125"/>
            <a:ext cx="7734300" cy="5811838"/>
          </a:xfrm>
        </p:spPr>
        <p:txBody>
          <a:bodyPr vert="eaVert"/>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objekt pre dátum 3">
            <a:extLst>
              <a:ext uri="{FF2B5EF4-FFF2-40B4-BE49-F238E27FC236}">
                <a16:creationId xmlns:a16="http://schemas.microsoft.com/office/drawing/2014/main" id="{B47B624F-C760-46AB-AA0B-D6E8711A57DF}"/>
              </a:ext>
            </a:extLst>
          </p:cNvPr>
          <p:cNvSpPr>
            <a:spLocks noGrp="1"/>
          </p:cNvSpPr>
          <p:nvPr>
            <p:ph type="dt" sz="half" idx="10"/>
          </p:nvPr>
        </p:nvSpPr>
        <p:spPr/>
        <p:txBody>
          <a:bodyPr/>
          <a:lstStyle/>
          <a:p>
            <a:fld id="{BC615104-B7AF-4458-B6CA-BD556D76BDF6}" type="datetimeFigureOut">
              <a:rPr lang="sk-SK" smtClean="0"/>
              <a:t>9. 8. 2021</a:t>
            </a:fld>
            <a:endParaRPr lang="sk-SK"/>
          </a:p>
        </p:txBody>
      </p:sp>
      <p:sp>
        <p:nvSpPr>
          <p:cNvPr id="5" name="Zástupný objekt pre pätu 4">
            <a:extLst>
              <a:ext uri="{FF2B5EF4-FFF2-40B4-BE49-F238E27FC236}">
                <a16:creationId xmlns:a16="http://schemas.microsoft.com/office/drawing/2014/main" id="{6254CABE-7F3D-469E-A54C-8F47191A5B31}"/>
              </a:ext>
            </a:extLst>
          </p:cNvPr>
          <p:cNvSpPr>
            <a:spLocks noGrp="1"/>
          </p:cNvSpPr>
          <p:nvPr>
            <p:ph type="ftr" sz="quarter" idx="11"/>
          </p:nvPr>
        </p:nvSpPr>
        <p:spPr/>
        <p:txBody>
          <a:bodyPr/>
          <a:lstStyle/>
          <a:p>
            <a:endParaRPr lang="sk-SK"/>
          </a:p>
        </p:txBody>
      </p:sp>
      <p:sp>
        <p:nvSpPr>
          <p:cNvPr id="6" name="Zástupný objekt pre číslo snímky 5">
            <a:extLst>
              <a:ext uri="{FF2B5EF4-FFF2-40B4-BE49-F238E27FC236}">
                <a16:creationId xmlns:a16="http://schemas.microsoft.com/office/drawing/2014/main" id="{8F8D7EA8-497F-4872-8D90-BABCB8FDFA98}"/>
              </a:ext>
            </a:extLst>
          </p:cNvPr>
          <p:cNvSpPr>
            <a:spLocks noGrp="1"/>
          </p:cNvSpPr>
          <p:nvPr>
            <p:ph type="sldNum" sz="quarter" idx="12"/>
          </p:nvPr>
        </p:nvSpPr>
        <p:spPr/>
        <p:txBody>
          <a:bodyPr/>
          <a:lstStyle/>
          <a:p>
            <a:fld id="{4FD81458-E404-43E6-ACEA-927A6A84CFDA}" type="slidenum">
              <a:rPr lang="sk-SK" smtClean="0"/>
              <a:t>‹#›</a:t>
            </a:fld>
            <a:endParaRPr lang="sk-SK"/>
          </a:p>
        </p:txBody>
      </p:sp>
    </p:spTree>
    <p:extLst>
      <p:ext uri="{BB962C8B-B14F-4D97-AF65-F5344CB8AC3E}">
        <p14:creationId xmlns:p14="http://schemas.microsoft.com/office/powerpoint/2010/main" val="361078657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Úvodná snímka">
    <p:spTree>
      <p:nvGrpSpPr>
        <p:cNvPr id="1" name=""/>
        <p:cNvGrpSpPr/>
        <p:nvPr/>
      </p:nvGrpSpPr>
      <p:grpSpPr>
        <a:xfrm>
          <a:off x="0" y="0"/>
          <a:ext cx="0" cy="0"/>
          <a:chOff x="0" y="0"/>
          <a:chExt cx="0" cy="0"/>
        </a:xfrm>
      </p:grpSpPr>
      <p:sp>
        <p:nvSpPr>
          <p:cNvPr id="2" name="Nadpis 1"/>
          <p:cNvSpPr>
            <a:spLocks noGrp="1"/>
          </p:cNvSpPr>
          <p:nvPr>
            <p:ph type="ctrTitle"/>
          </p:nvPr>
        </p:nvSpPr>
        <p:spPr>
          <a:xfrm>
            <a:off x="914401" y="2130426"/>
            <a:ext cx="10363199" cy="1470025"/>
          </a:xfrm>
          <a:prstGeom prst="rect">
            <a:avLst/>
          </a:prstGeom>
        </p:spPr>
        <p:txBody>
          <a:bodyPr lIns="100794" tIns="50397" rIns="100794" bIns="50397"/>
          <a:lstStyle/>
          <a:p>
            <a:r>
              <a:rPr lang="sk-SK"/>
              <a:t>Upravte štýly predlohy textu</a:t>
            </a:r>
          </a:p>
        </p:txBody>
      </p:sp>
      <p:sp>
        <p:nvSpPr>
          <p:cNvPr id="3" name="Podnadpis 2"/>
          <p:cNvSpPr>
            <a:spLocks noGrp="1"/>
          </p:cNvSpPr>
          <p:nvPr>
            <p:ph type="subTitle" idx="1"/>
          </p:nvPr>
        </p:nvSpPr>
        <p:spPr>
          <a:xfrm>
            <a:off x="1828802" y="3886203"/>
            <a:ext cx="8534400" cy="1752600"/>
          </a:xfrm>
          <a:prstGeom prst="rect">
            <a:avLst/>
          </a:prstGeom>
        </p:spPr>
        <p:txBody>
          <a:bodyPr lIns="100794" tIns="50397" rIns="100794" bIns="50397"/>
          <a:lstStyle>
            <a:lvl1pPr marL="0" indent="0" algn="ctr">
              <a:buNone/>
              <a:defRPr/>
            </a:lvl1pPr>
            <a:lvl2pPr marL="457218" indent="0" algn="ctr">
              <a:buNone/>
              <a:defRPr/>
            </a:lvl2pPr>
            <a:lvl3pPr marL="914437" indent="0" algn="ctr">
              <a:buNone/>
              <a:defRPr/>
            </a:lvl3pPr>
            <a:lvl4pPr marL="1371655" indent="0" algn="ctr">
              <a:buNone/>
              <a:defRPr/>
            </a:lvl4pPr>
            <a:lvl5pPr marL="1828873" indent="0" algn="ctr">
              <a:buNone/>
              <a:defRPr/>
            </a:lvl5pPr>
            <a:lvl6pPr marL="2286091" indent="0" algn="ctr">
              <a:buNone/>
              <a:defRPr/>
            </a:lvl6pPr>
            <a:lvl7pPr marL="2743309" indent="0" algn="ctr">
              <a:buNone/>
              <a:defRPr/>
            </a:lvl7pPr>
            <a:lvl8pPr marL="3200527" indent="0" algn="ctr">
              <a:buNone/>
              <a:defRPr/>
            </a:lvl8pPr>
            <a:lvl9pPr marL="3657745" indent="0" algn="ctr">
              <a:buNone/>
              <a:defRPr/>
            </a:lvl9pPr>
          </a:lstStyle>
          <a:p>
            <a:r>
              <a:rPr lang="sk-SK"/>
              <a:t>Upravte štýl predlohy podnadpisov</a:t>
            </a:r>
          </a:p>
        </p:txBody>
      </p:sp>
      <p:sp>
        <p:nvSpPr>
          <p:cNvPr id="4" name="Zástupný symbol dátumu 3">
            <a:extLst>
              <a:ext uri="{FF2B5EF4-FFF2-40B4-BE49-F238E27FC236}">
                <a16:creationId xmlns:a16="http://schemas.microsoft.com/office/drawing/2014/main" id="{EA5AB849-6623-483C-B15F-33A0A6D3E7DD}"/>
              </a:ext>
            </a:extLst>
          </p:cNvPr>
          <p:cNvSpPr>
            <a:spLocks noGrp="1"/>
          </p:cNvSpPr>
          <p:nvPr>
            <p:ph type="dt" sz="half" idx="10"/>
          </p:nvPr>
        </p:nvSpPr>
        <p:spPr/>
        <p:txBody>
          <a:bodyPr/>
          <a:lstStyle>
            <a:lvl1pPr defTabSz="401657"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C7565C26-A89C-412B-8778-356E6F0DBE07}" type="datetime1">
              <a:rPr lang="sk-SK" altLang="sk-SK"/>
              <a:pPr>
                <a:defRPr/>
              </a:pPr>
              <a:t>9. 8. 2021</a:t>
            </a:fld>
            <a:endParaRPr lang="es-ES" altLang="sk-SK"/>
          </a:p>
        </p:txBody>
      </p:sp>
    </p:spTree>
    <p:extLst>
      <p:ext uri="{BB962C8B-B14F-4D97-AF65-F5344CB8AC3E}">
        <p14:creationId xmlns:p14="http://schemas.microsoft.com/office/powerpoint/2010/main" val="120457457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p:cNvSpPr>
            <a:spLocks noGrp="1"/>
          </p:cNvSpPr>
          <p:nvPr>
            <p:ph type="title"/>
          </p:nvPr>
        </p:nvSpPr>
        <p:spPr>
          <a:xfrm>
            <a:off x="609600" y="274638"/>
            <a:ext cx="10972800" cy="1143000"/>
          </a:xfrm>
          <a:prstGeom prst="rect">
            <a:avLst/>
          </a:prstGeom>
        </p:spPr>
        <p:txBody>
          <a:bodyPr lIns="100794" tIns="50397" rIns="100794" bIns="50397"/>
          <a:lstStyle/>
          <a:p>
            <a:r>
              <a:rPr lang="sk-SK"/>
              <a:t>Upravte štýly predlohy textu</a:t>
            </a:r>
          </a:p>
        </p:txBody>
      </p:sp>
      <p:sp>
        <p:nvSpPr>
          <p:cNvPr id="3" name="Zástupný symbol obsahu 2"/>
          <p:cNvSpPr>
            <a:spLocks noGrp="1"/>
          </p:cNvSpPr>
          <p:nvPr>
            <p:ph idx="1"/>
          </p:nvPr>
        </p:nvSpPr>
        <p:spPr>
          <a:xfrm>
            <a:off x="609600" y="1600201"/>
            <a:ext cx="10972800" cy="4525963"/>
          </a:xfrm>
          <a:prstGeom prst="rect">
            <a:avLst/>
          </a:prstGeom>
        </p:spPr>
        <p:txBody>
          <a:bodyPr lIns="100794" tIns="50397" rIns="100794" bIns="50397"/>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dátumu 3">
            <a:extLst>
              <a:ext uri="{FF2B5EF4-FFF2-40B4-BE49-F238E27FC236}">
                <a16:creationId xmlns:a16="http://schemas.microsoft.com/office/drawing/2014/main" id="{CC094E58-09AB-42E4-A091-86BEF8FB5B13}"/>
              </a:ext>
            </a:extLst>
          </p:cNvPr>
          <p:cNvSpPr>
            <a:spLocks noGrp="1"/>
          </p:cNvSpPr>
          <p:nvPr>
            <p:ph type="dt" sz="half" idx="10"/>
          </p:nvPr>
        </p:nvSpPr>
        <p:spPr/>
        <p:txBody>
          <a:bodyPr/>
          <a:lstStyle>
            <a:lvl1pPr defTabSz="401657"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6B06F517-F550-4DCC-8048-40460AACE523}" type="datetime1">
              <a:rPr lang="sk-SK" altLang="sk-SK"/>
              <a:pPr>
                <a:defRPr/>
              </a:pPr>
              <a:t>9. 8. 2021</a:t>
            </a:fld>
            <a:endParaRPr lang="es-ES" altLang="sk-SK"/>
          </a:p>
        </p:txBody>
      </p:sp>
    </p:spTree>
    <p:extLst>
      <p:ext uri="{BB962C8B-B14F-4D97-AF65-F5344CB8AC3E}">
        <p14:creationId xmlns:p14="http://schemas.microsoft.com/office/powerpoint/2010/main" val="232534978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Hlavička sekcie">
    <p:spTree>
      <p:nvGrpSpPr>
        <p:cNvPr id="1" name=""/>
        <p:cNvGrpSpPr/>
        <p:nvPr/>
      </p:nvGrpSpPr>
      <p:grpSpPr>
        <a:xfrm>
          <a:off x="0" y="0"/>
          <a:ext cx="0" cy="0"/>
          <a:chOff x="0" y="0"/>
          <a:chExt cx="0" cy="0"/>
        </a:xfrm>
      </p:grpSpPr>
      <p:sp>
        <p:nvSpPr>
          <p:cNvPr id="2" name="Nadpis 1"/>
          <p:cNvSpPr>
            <a:spLocks noGrp="1"/>
          </p:cNvSpPr>
          <p:nvPr>
            <p:ph type="title"/>
          </p:nvPr>
        </p:nvSpPr>
        <p:spPr>
          <a:xfrm>
            <a:off x="963086" y="4406904"/>
            <a:ext cx="10363199" cy="1362075"/>
          </a:xfrm>
          <a:prstGeom prst="rect">
            <a:avLst/>
          </a:prstGeom>
        </p:spPr>
        <p:txBody>
          <a:bodyPr lIns="100794" tIns="50397" rIns="100794" bIns="50397" anchor="t"/>
          <a:lstStyle>
            <a:lvl1pPr algn="l">
              <a:defRPr sz="3992" b="1" cap="all"/>
            </a:lvl1pPr>
          </a:lstStyle>
          <a:p>
            <a:r>
              <a:rPr lang="sk-SK"/>
              <a:t>Upravte štýly predlohy textu</a:t>
            </a:r>
          </a:p>
        </p:txBody>
      </p:sp>
      <p:sp>
        <p:nvSpPr>
          <p:cNvPr id="3" name="Zástupný symbol textu 2"/>
          <p:cNvSpPr>
            <a:spLocks noGrp="1"/>
          </p:cNvSpPr>
          <p:nvPr>
            <p:ph type="body" idx="1"/>
          </p:nvPr>
        </p:nvSpPr>
        <p:spPr>
          <a:xfrm>
            <a:off x="963086" y="2906714"/>
            <a:ext cx="10363199" cy="1500187"/>
          </a:xfrm>
          <a:prstGeom prst="rect">
            <a:avLst/>
          </a:prstGeom>
        </p:spPr>
        <p:txBody>
          <a:bodyPr lIns="100794" tIns="50397" rIns="100794" bIns="50397" anchor="b"/>
          <a:lstStyle>
            <a:lvl1pPr marL="0" indent="0">
              <a:buNone/>
              <a:defRPr sz="1996"/>
            </a:lvl1pPr>
            <a:lvl2pPr marL="457218" indent="0">
              <a:buNone/>
              <a:defRPr sz="1814"/>
            </a:lvl2pPr>
            <a:lvl3pPr marL="914437" indent="0">
              <a:buNone/>
              <a:defRPr sz="1633"/>
            </a:lvl3pPr>
            <a:lvl4pPr marL="1371655" indent="0">
              <a:buNone/>
              <a:defRPr sz="1361"/>
            </a:lvl4pPr>
            <a:lvl5pPr marL="1828873" indent="0">
              <a:buNone/>
              <a:defRPr sz="1361"/>
            </a:lvl5pPr>
            <a:lvl6pPr marL="2286091" indent="0">
              <a:buNone/>
              <a:defRPr sz="1361"/>
            </a:lvl6pPr>
            <a:lvl7pPr marL="2743309" indent="0">
              <a:buNone/>
              <a:defRPr sz="1361"/>
            </a:lvl7pPr>
            <a:lvl8pPr marL="3200527" indent="0">
              <a:buNone/>
              <a:defRPr sz="1361"/>
            </a:lvl8pPr>
            <a:lvl9pPr marL="3657745" indent="0">
              <a:buNone/>
              <a:defRPr sz="1361"/>
            </a:lvl9pPr>
          </a:lstStyle>
          <a:p>
            <a:pPr lvl="0"/>
            <a:r>
              <a:rPr lang="sk-SK"/>
              <a:t>Upravte štýl predlohy textu.</a:t>
            </a:r>
          </a:p>
        </p:txBody>
      </p:sp>
      <p:sp>
        <p:nvSpPr>
          <p:cNvPr id="4" name="Zástupný symbol dátumu 3">
            <a:extLst>
              <a:ext uri="{FF2B5EF4-FFF2-40B4-BE49-F238E27FC236}">
                <a16:creationId xmlns:a16="http://schemas.microsoft.com/office/drawing/2014/main" id="{50B47D90-C852-4504-AF64-099C00474EFA}"/>
              </a:ext>
            </a:extLst>
          </p:cNvPr>
          <p:cNvSpPr>
            <a:spLocks noGrp="1"/>
          </p:cNvSpPr>
          <p:nvPr>
            <p:ph type="dt" sz="half" idx="10"/>
          </p:nvPr>
        </p:nvSpPr>
        <p:spPr/>
        <p:txBody>
          <a:bodyPr/>
          <a:lstStyle>
            <a:lvl1pPr defTabSz="401657"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CA12D850-08E9-4050-8149-D49AE3F5E958}" type="datetime1">
              <a:rPr lang="sk-SK" altLang="sk-SK"/>
              <a:pPr>
                <a:defRPr/>
              </a:pPr>
              <a:t>9. 8. 2021</a:t>
            </a:fld>
            <a:endParaRPr lang="es-ES" altLang="sk-SK"/>
          </a:p>
        </p:txBody>
      </p:sp>
    </p:spTree>
    <p:extLst>
      <p:ext uri="{BB962C8B-B14F-4D97-AF65-F5344CB8AC3E}">
        <p14:creationId xmlns:p14="http://schemas.microsoft.com/office/powerpoint/2010/main" val="87780529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p:cNvSpPr>
            <a:spLocks noGrp="1"/>
          </p:cNvSpPr>
          <p:nvPr>
            <p:ph type="title"/>
          </p:nvPr>
        </p:nvSpPr>
        <p:spPr>
          <a:xfrm>
            <a:off x="609600" y="274638"/>
            <a:ext cx="10972800" cy="1143000"/>
          </a:xfrm>
          <a:prstGeom prst="rect">
            <a:avLst/>
          </a:prstGeom>
        </p:spPr>
        <p:txBody>
          <a:bodyPr lIns="100794" tIns="50397" rIns="100794" bIns="50397"/>
          <a:lstStyle/>
          <a:p>
            <a:r>
              <a:rPr lang="sk-SK"/>
              <a:t>Upravte štýly predlohy textu</a:t>
            </a:r>
          </a:p>
        </p:txBody>
      </p:sp>
      <p:sp>
        <p:nvSpPr>
          <p:cNvPr id="3" name="Zástupný symbol obsahu 2"/>
          <p:cNvSpPr>
            <a:spLocks noGrp="1"/>
          </p:cNvSpPr>
          <p:nvPr>
            <p:ph sz="half" idx="1"/>
          </p:nvPr>
        </p:nvSpPr>
        <p:spPr>
          <a:xfrm>
            <a:off x="609600" y="1600201"/>
            <a:ext cx="5384800" cy="4525963"/>
          </a:xfrm>
          <a:prstGeom prst="rect">
            <a:avLst/>
          </a:prstGeom>
        </p:spPr>
        <p:txBody>
          <a:bodyPr lIns="100794" tIns="50397" rIns="100794" bIns="50397"/>
          <a:lstStyle>
            <a:lvl1pPr>
              <a:defRPr sz="2812"/>
            </a:lvl1pPr>
            <a:lvl2pPr>
              <a:defRPr sz="2359"/>
            </a:lvl2pPr>
            <a:lvl3pPr>
              <a:defRPr sz="1996"/>
            </a:lvl3pPr>
            <a:lvl4pPr>
              <a:defRPr sz="1814"/>
            </a:lvl4pPr>
            <a:lvl5pPr>
              <a:defRPr sz="1814"/>
            </a:lvl5pPr>
            <a:lvl6pPr>
              <a:defRPr sz="1814"/>
            </a:lvl6pPr>
            <a:lvl7pPr>
              <a:defRPr sz="1814"/>
            </a:lvl7pPr>
            <a:lvl8pPr>
              <a:defRPr sz="1814"/>
            </a:lvl8pPr>
            <a:lvl9pPr>
              <a:defRPr sz="1814"/>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obsahu 3"/>
          <p:cNvSpPr>
            <a:spLocks noGrp="1"/>
          </p:cNvSpPr>
          <p:nvPr>
            <p:ph sz="half" idx="2"/>
          </p:nvPr>
        </p:nvSpPr>
        <p:spPr>
          <a:xfrm>
            <a:off x="6197602" y="1600201"/>
            <a:ext cx="5384800" cy="4525963"/>
          </a:xfrm>
          <a:prstGeom prst="rect">
            <a:avLst/>
          </a:prstGeom>
        </p:spPr>
        <p:txBody>
          <a:bodyPr lIns="100794" tIns="50397" rIns="100794" bIns="50397"/>
          <a:lstStyle>
            <a:lvl1pPr>
              <a:defRPr sz="2812"/>
            </a:lvl1pPr>
            <a:lvl2pPr>
              <a:defRPr sz="2359"/>
            </a:lvl2pPr>
            <a:lvl3pPr>
              <a:defRPr sz="1996"/>
            </a:lvl3pPr>
            <a:lvl4pPr>
              <a:defRPr sz="1814"/>
            </a:lvl4pPr>
            <a:lvl5pPr>
              <a:defRPr sz="1814"/>
            </a:lvl5pPr>
            <a:lvl6pPr>
              <a:defRPr sz="1814"/>
            </a:lvl6pPr>
            <a:lvl7pPr>
              <a:defRPr sz="1814"/>
            </a:lvl7pPr>
            <a:lvl8pPr>
              <a:defRPr sz="1814"/>
            </a:lvl8pPr>
            <a:lvl9pPr>
              <a:defRPr sz="1814"/>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5" name="Zástupný symbol dátumu 4">
            <a:extLst>
              <a:ext uri="{FF2B5EF4-FFF2-40B4-BE49-F238E27FC236}">
                <a16:creationId xmlns:a16="http://schemas.microsoft.com/office/drawing/2014/main" id="{5675B0FA-804A-4DE8-9565-44DDBB1B6D9A}"/>
              </a:ext>
            </a:extLst>
          </p:cNvPr>
          <p:cNvSpPr>
            <a:spLocks noGrp="1"/>
          </p:cNvSpPr>
          <p:nvPr>
            <p:ph type="dt" sz="half" idx="10"/>
          </p:nvPr>
        </p:nvSpPr>
        <p:spPr/>
        <p:txBody>
          <a:bodyPr/>
          <a:lstStyle>
            <a:lvl1pPr defTabSz="401657"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730969B1-044A-4A14-A475-7A7FEFD61530}" type="datetime1">
              <a:rPr lang="sk-SK" altLang="sk-SK"/>
              <a:pPr>
                <a:defRPr/>
              </a:pPr>
              <a:t>9. 8. 2021</a:t>
            </a:fld>
            <a:endParaRPr lang="es-ES" altLang="sk-SK"/>
          </a:p>
        </p:txBody>
      </p:sp>
    </p:spTree>
    <p:extLst>
      <p:ext uri="{BB962C8B-B14F-4D97-AF65-F5344CB8AC3E}">
        <p14:creationId xmlns:p14="http://schemas.microsoft.com/office/powerpoint/2010/main" val="341113278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Porovnanie">
    <p:spTree>
      <p:nvGrpSpPr>
        <p:cNvPr id="1" name=""/>
        <p:cNvGrpSpPr/>
        <p:nvPr/>
      </p:nvGrpSpPr>
      <p:grpSpPr>
        <a:xfrm>
          <a:off x="0" y="0"/>
          <a:ext cx="0" cy="0"/>
          <a:chOff x="0" y="0"/>
          <a:chExt cx="0" cy="0"/>
        </a:xfrm>
      </p:grpSpPr>
      <p:sp>
        <p:nvSpPr>
          <p:cNvPr id="2" name="Nadpis 1"/>
          <p:cNvSpPr>
            <a:spLocks noGrp="1"/>
          </p:cNvSpPr>
          <p:nvPr>
            <p:ph type="title"/>
          </p:nvPr>
        </p:nvSpPr>
        <p:spPr>
          <a:xfrm>
            <a:off x="609600" y="274638"/>
            <a:ext cx="10972800" cy="1143000"/>
          </a:xfrm>
          <a:prstGeom prst="rect">
            <a:avLst/>
          </a:prstGeom>
        </p:spPr>
        <p:txBody>
          <a:bodyPr lIns="100794" tIns="50397" rIns="100794" bIns="50397"/>
          <a:lstStyle>
            <a:lvl1pPr>
              <a:defRPr/>
            </a:lvl1pPr>
          </a:lstStyle>
          <a:p>
            <a:r>
              <a:rPr lang="sk-SK"/>
              <a:t>Upravte štýly predlohy textu</a:t>
            </a:r>
          </a:p>
        </p:txBody>
      </p:sp>
      <p:sp>
        <p:nvSpPr>
          <p:cNvPr id="3" name="Zástupný symbol textu 2"/>
          <p:cNvSpPr>
            <a:spLocks noGrp="1"/>
          </p:cNvSpPr>
          <p:nvPr>
            <p:ph type="body" idx="1"/>
          </p:nvPr>
        </p:nvSpPr>
        <p:spPr>
          <a:xfrm>
            <a:off x="609601" y="1535114"/>
            <a:ext cx="5386918" cy="639762"/>
          </a:xfrm>
          <a:prstGeom prst="rect">
            <a:avLst/>
          </a:prstGeom>
        </p:spPr>
        <p:txBody>
          <a:bodyPr lIns="100794" tIns="50397" rIns="100794" bIns="50397" anchor="b"/>
          <a:lstStyle>
            <a:lvl1pPr marL="0" indent="0">
              <a:buNone/>
              <a:defRPr sz="2359" b="1"/>
            </a:lvl1pPr>
            <a:lvl2pPr marL="457218" indent="0">
              <a:buNone/>
              <a:defRPr sz="1996" b="1"/>
            </a:lvl2pPr>
            <a:lvl3pPr marL="914437" indent="0">
              <a:buNone/>
              <a:defRPr sz="1814" b="1"/>
            </a:lvl3pPr>
            <a:lvl4pPr marL="1371655" indent="0">
              <a:buNone/>
              <a:defRPr sz="1633" b="1"/>
            </a:lvl4pPr>
            <a:lvl5pPr marL="1828873" indent="0">
              <a:buNone/>
              <a:defRPr sz="1633" b="1"/>
            </a:lvl5pPr>
            <a:lvl6pPr marL="2286091" indent="0">
              <a:buNone/>
              <a:defRPr sz="1633" b="1"/>
            </a:lvl6pPr>
            <a:lvl7pPr marL="2743309" indent="0">
              <a:buNone/>
              <a:defRPr sz="1633" b="1"/>
            </a:lvl7pPr>
            <a:lvl8pPr marL="3200527" indent="0">
              <a:buNone/>
              <a:defRPr sz="1633" b="1"/>
            </a:lvl8pPr>
            <a:lvl9pPr marL="3657745" indent="0">
              <a:buNone/>
              <a:defRPr sz="1633" b="1"/>
            </a:lvl9pPr>
          </a:lstStyle>
          <a:p>
            <a:pPr lvl="0"/>
            <a:r>
              <a:rPr lang="sk-SK"/>
              <a:t>Upravte štýl predlohy textu.</a:t>
            </a:r>
          </a:p>
        </p:txBody>
      </p:sp>
      <p:sp>
        <p:nvSpPr>
          <p:cNvPr id="4" name="Zástupný symbol obsahu 3"/>
          <p:cNvSpPr>
            <a:spLocks noGrp="1"/>
          </p:cNvSpPr>
          <p:nvPr>
            <p:ph sz="half" idx="2"/>
          </p:nvPr>
        </p:nvSpPr>
        <p:spPr>
          <a:xfrm>
            <a:off x="609601" y="2174878"/>
            <a:ext cx="5386918" cy="3951288"/>
          </a:xfrm>
          <a:prstGeom prst="rect">
            <a:avLst/>
          </a:prstGeom>
        </p:spPr>
        <p:txBody>
          <a:bodyPr lIns="100794" tIns="50397" rIns="100794" bIns="50397"/>
          <a:lstStyle>
            <a:lvl1pPr>
              <a:defRPr sz="2359"/>
            </a:lvl1pPr>
            <a:lvl2pPr>
              <a:defRPr sz="1996"/>
            </a:lvl2pPr>
            <a:lvl3pPr>
              <a:defRPr sz="1814"/>
            </a:lvl3pPr>
            <a:lvl4pPr>
              <a:defRPr sz="1633"/>
            </a:lvl4pPr>
            <a:lvl5pPr>
              <a:defRPr sz="1633"/>
            </a:lvl5pPr>
            <a:lvl6pPr>
              <a:defRPr sz="1633"/>
            </a:lvl6pPr>
            <a:lvl7pPr>
              <a:defRPr sz="1633"/>
            </a:lvl7pPr>
            <a:lvl8pPr>
              <a:defRPr sz="1633"/>
            </a:lvl8pPr>
            <a:lvl9pPr>
              <a:defRPr sz="1633"/>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5" name="Zástupný symbol textu 4"/>
          <p:cNvSpPr>
            <a:spLocks noGrp="1"/>
          </p:cNvSpPr>
          <p:nvPr>
            <p:ph type="body" sz="quarter" idx="3"/>
          </p:nvPr>
        </p:nvSpPr>
        <p:spPr>
          <a:xfrm>
            <a:off x="6193369" y="1535114"/>
            <a:ext cx="5389033" cy="639762"/>
          </a:xfrm>
          <a:prstGeom prst="rect">
            <a:avLst/>
          </a:prstGeom>
        </p:spPr>
        <p:txBody>
          <a:bodyPr lIns="100794" tIns="50397" rIns="100794" bIns="50397" anchor="b"/>
          <a:lstStyle>
            <a:lvl1pPr marL="0" indent="0">
              <a:buNone/>
              <a:defRPr sz="2359" b="1"/>
            </a:lvl1pPr>
            <a:lvl2pPr marL="457218" indent="0">
              <a:buNone/>
              <a:defRPr sz="1996" b="1"/>
            </a:lvl2pPr>
            <a:lvl3pPr marL="914437" indent="0">
              <a:buNone/>
              <a:defRPr sz="1814" b="1"/>
            </a:lvl3pPr>
            <a:lvl4pPr marL="1371655" indent="0">
              <a:buNone/>
              <a:defRPr sz="1633" b="1"/>
            </a:lvl4pPr>
            <a:lvl5pPr marL="1828873" indent="0">
              <a:buNone/>
              <a:defRPr sz="1633" b="1"/>
            </a:lvl5pPr>
            <a:lvl6pPr marL="2286091" indent="0">
              <a:buNone/>
              <a:defRPr sz="1633" b="1"/>
            </a:lvl6pPr>
            <a:lvl7pPr marL="2743309" indent="0">
              <a:buNone/>
              <a:defRPr sz="1633" b="1"/>
            </a:lvl7pPr>
            <a:lvl8pPr marL="3200527" indent="0">
              <a:buNone/>
              <a:defRPr sz="1633" b="1"/>
            </a:lvl8pPr>
            <a:lvl9pPr marL="3657745" indent="0">
              <a:buNone/>
              <a:defRPr sz="1633" b="1"/>
            </a:lvl9pPr>
          </a:lstStyle>
          <a:p>
            <a:pPr lvl="0"/>
            <a:r>
              <a:rPr lang="sk-SK"/>
              <a:t>Upravte štýl predlohy textu.</a:t>
            </a:r>
          </a:p>
        </p:txBody>
      </p:sp>
      <p:sp>
        <p:nvSpPr>
          <p:cNvPr id="6" name="Zástupný symbol obsahu 5"/>
          <p:cNvSpPr>
            <a:spLocks noGrp="1"/>
          </p:cNvSpPr>
          <p:nvPr>
            <p:ph sz="quarter" idx="4"/>
          </p:nvPr>
        </p:nvSpPr>
        <p:spPr>
          <a:xfrm>
            <a:off x="6193369" y="2174878"/>
            <a:ext cx="5389033" cy="3951288"/>
          </a:xfrm>
          <a:prstGeom prst="rect">
            <a:avLst/>
          </a:prstGeom>
        </p:spPr>
        <p:txBody>
          <a:bodyPr lIns="100794" tIns="50397" rIns="100794" bIns="50397"/>
          <a:lstStyle>
            <a:lvl1pPr>
              <a:defRPr sz="2359"/>
            </a:lvl1pPr>
            <a:lvl2pPr>
              <a:defRPr sz="1996"/>
            </a:lvl2pPr>
            <a:lvl3pPr>
              <a:defRPr sz="1814"/>
            </a:lvl3pPr>
            <a:lvl4pPr>
              <a:defRPr sz="1633"/>
            </a:lvl4pPr>
            <a:lvl5pPr>
              <a:defRPr sz="1633"/>
            </a:lvl5pPr>
            <a:lvl6pPr>
              <a:defRPr sz="1633"/>
            </a:lvl6pPr>
            <a:lvl7pPr>
              <a:defRPr sz="1633"/>
            </a:lvl7pPr>
            <a:lvl8pPr>
              <a:defRPr sz="1633"/>
            </a:lvl8pPr>
            <a:lvl9pPr>
              <a:defRPr sz="1633"/>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7" name="Zástupný symbol dátumu 6">
            <a:extLst>
              <a:ext uri="{FF2B5EF4-FFF2-40B4-BE49-F238E27FC236}">
                <a16:creationId xmlns:a16="http://schemas.microsoft.com/office/drawing/2014/main" id="{7F6DAED6-9C8E-4ED3-A456-71930373469F}"/>
              </a:ext>
            </a:extLst>
          </p:cNvPr>
          <p:cNvSpPr>
            <a:spLocks noGrp="1"/>
          </p:cNvSpPr>
          <p:nvPr>
            <p:ph type="dt" sz="half" idx="10"/>
          </p:nvPr>
        </p:nvSpPr>
        <p:spPr/>
        <p:txBody>
          <a:bodyPr/>
          <a:lstStyle>
            <a:lvl1pPr defTabSz="401657"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00820659-1E9F-46FD-94D1-91AC5531BDB2}" type="datetime1">
              <a:rPr lang="sk-SK" altLang="sk-SK"/>
              <a:pPr>
                <a:defRPr/>
              </a:pPr>
              <a:t>9. 8. 2021</a:t>
            </a:fld>
            <a:endParaRPr lang="es-ES" altLang="sk-SK"/>
          </a:p>
        </p:txBody>
      </p:sp>
    </p:spTree>
    <p:extLst>
      <p:ext uri="{BB962C8B-B14F-4D97-AF65-F5344CB8AC3E}">
        <p14:creationId xmlns:p14="http://schemas.microsoft.com/office/powerpoint/2010/main" val="164949547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Len nadpis">
    <p:spTree>
      <p:nvGrpSpPr>
        <p:cNvPr id="1" name=""/>
        <p:cNvGrpSpPr/>
        <p:nvPr/>
      </p:nvGrpSpPr>
      <p:grpSpPr>
        <a:xfrm>
          <a:off x="0" y="0"/>
          <a:ext cx="0" cy="0"/>
          <a:chOff x="0" y="0"/>
          <a:chExt cx="0" cy="0"/>
        </a:xfrm>
      </p:grpSpPr>
      <p:sp>
        <p:nvSpPr>
          <p:cNvPr id="2" name="Nadpis 1"/>
          <p:cNvSpPr>
            <a:spLocks noGrp="1"/>
          </p:cNvSpPr>
          <p:nvPr>
            <p:ph type="title"/>
          </p:nvPr>
        </p:nvSpPr>
        <p:spPr>
          <a:xfrm>
            <a:off x="609600" y="274638"/>
            <a:ext cx="10972800" cy="1143000"/>
          </a:xfrm>
          <a:prstGeom prst="rect">
            <a:avLst/>
          </a:prstGeom>
        </p:spPr>
        <p:txBody>
          <a:bodyPr lIns="100794" tIns="50397" rIns="100794" bIns="50397"/>
          <a:lstStyle/>
          <a:p>
            <a:r>
              <a:rPr lang="sk-SK"/>
              <a:t>Upravte štýly predlohy textu</a:t>
            </a:r>
          </a:p>
        </p:txBody>
      </p:sp>
      <p:sp>
        <p:nvSpPr>
          <p:cNvPr id="3" name="Zástupný symbol dátumu 2">
            <a:extLst>
              <a:ext uri="{FF2B5EF4-FFF2-40B4-BE49-F238E27FC236}">
                <a16:creationId xmlns:a16="http://schemas.microsoft.com/office/drawing/2014/main" id="{CB09EAE6-DB42-4CFF-9E8F-7990232ADC28}"/>
              </a:ext>
            </a:extLst>
          </p:cNvPr>
          <p:cNvSpPr>
            <a:spLocks noGrp="1"/>
          </p:cNvSpPr>
          <p:nvPr>
            <p:ph type="dt" sz="half" idx="10"/>
          </p:nvPr>
        </p:nvSpPr>
        <p:spPr/>
        <p:txBody>
          <a:bodyPr/>
          <a:lstStyle>
            <a:lvl1pPr defTabSz="401657"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75294C9C-9C3D-4E8C-8A77-B5989450F1EC}" type="datetime1">
              <a:rPr lang="sk-SK" altLang="sk-SK"/>
              <a:pPr>
                <a:defRPr/>
              </a:pPr>
              <a:t>9. 8. 2021</a:t>
            </a:fld>
            <a:endParaRPr lang="es-ES" altLang="sk-SK"/>
          </a:p>
        </p:txBody>
      </p:sp>
    </p:spTree>
    <p:extLst>
      <p:ext uri="{BB962C8B-B14F-4D97-AF65-F5344CB8AC3E}">
        <p14:creationId xmlns:p14="http://schemas.microsoft.com/office/powerpoint/2010/main" val="1838888018"/>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Prázdna">
    <p:spTree>
      <p:nvGrpSpPr>
        <p:cNvPr id="1" name=""/>
        <p:cNvGrpSpPr/>
        <p:nvPr/>
      </p:nvGrpSpPr>
      <p:grpSpPr>
        <a:xfrm>
          <a:off x="0" y="0"/>
          <a:ext cx="0" cy="0"/>
          <a:chOff x="0" y="0"/>
          <a:chExt cx="0" cy="0"/>
        </a:xfrm>
      </p:grpSpPr>
      <p:sp>
        <p:nvSpPr>
          <p:cNvPr id="2" name="Zástupný symbol dátumu 1">
            <a:extLst>
              <a:ext uri="{FF2B5EF4-FFF2-40B4-BE49-F238E27FC236}">
                <a16:creationId xmlns:a16="http://schemas.microsoft.com/office/drawing/2014/main" id="{BFA262CF-040E-444C-89BD-A748040F4214}"/>
              </a:ext>
            </a:extLst>
          </p:cNvPr>
          <p:cNvSpPr>
            <a:spLocks noGrp="1"/>
          </p:cNvSpPr>
          <p:nvPr>
            <p:ph type="dt" sz="half" idx="10"/>
          </p:nvPr>
        </p:nvSpPr>
        <p:spPr/>
        <p:txBody>
          <a:bodyPr/>
          <a:lstStyle>
            <a:lvl1pPr defTabSz="401657"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D0A28482-A7A8-4A27-AD5E-15D5FCDCCBEF}" type="datetime1">
              <a:rPr lang="sk-SK" altLang="sk-SK"/>
              <a:pPr>
                <a:defRPr/>
              </a:pPr>
              <a:t>9. 8. 2021</a:t>
            </a:fld>
            <a:endParaRPr lang="es-ES" altLang="sk-SK"/>
          </a:p>
        </p:txBody>
      </p:sp>
    </p:spTree>
    <p:extLst>
      <p:ext uri="{BB962C8B-B14F-4D97-AF65-F5344CB8AC3E}">
        <p14:creationId xmlns:p14="http://schemas.microsoft.com/office/powerpoint/2010/main" val="3153651112"/>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Obsah s popisom">
    <p:spTree>
      <p:nvGrpSpPr>
        <p:cNvPr id="1" name=""/>
        <p:cNvGrpSpPr/>
        <p:nvPr/>
      </p:nvGrpSpPr>
      <p:grpSpPr>
        <a:xfrm>
          <a:off x="0" y="0"/>
          <a:ext cx="0" cy="0"/>
          <a:chOff x="0" y="0"/>
          <a:chExt cx="0" cy="0"/>
        </a:xfrm>
      </p:grpSpPr>
      <p:sp>
        <p:nvSpPr>
          <p:cNvPr id="2" name="Nadpis 1"/>
          <p:cNvSpPr>
            <a:spLocks noGrp="1"/>
          </p:cNvSpPr>
          <p:nvPr>
            <p:ph type="title"/>
          </p:nvPr>
        </p:nvSpPr>
        <p:spPr>
          <a:xfrm>
            <a:off x="609602" y="273053"/>
            <a:ext cx="4011084" cy="1162050"/>
          </a:xfrm>
          <a:prstGeom prst="rect">
            <a:avLst/>
          </a:prstGeom>
        </p:spPr>
        <p:txBody>
          <a:bodyPr lIns="100794" tIns="50397" rIns="100794" bIns="50397" anchor="b"/>
          <a:lstStyle>
            <a:lvl1pPr algn="l">
              <a:defRPr sz="1996" b="1"/>
            </a:lvl1pPr>
          </a:lstStyle>
          <a:p>
            <a:r>
              <a:rPr lang="sk-SK"/>
              <a:t>Upravte štýly predlohy textu</a:t>
            </a:r>
          </a:p>
        </p:txBody>
      </p:sp>
      <p:sp>
        <p:nvSpPr>
          <p:cNvPr id="3" name="Zástupný symbol obsahu 2"/>
          <p:cNvSpPr>
            <a:spLocks noGrp="1"/>
          </p:cNvSpPr>
          <p:nvPr>
            <p:ph idx="1"/>
          </p:nvPr>
        </p:nvSpPr>
        <p:spPr>
          <a:xfrm>
            <a:off x="4766737" y="273054"/>
            <a:ext cx="6815666" cy="5853113"/>
          </a:xfrm>
          <a:prstGeom prst="rect">
            <a:avLst/>
          </a:prstGeom>
        </p:spPr>
        <p:txBody>
          <a:bodyPr lIns="100794" tIns="50397" rIns="100794" bIns="50397"/>
          <a:lstStyle>
            <a:lvl1pPr>
              <a:defRPr sz="3175"/>
            </a:lvl1pPr>
            <a:lvl2pPr>
              <a:defRPr sz="2812"/>
            </a:lvl2pPr>
            <a:lvl3pPr>
              <a:defRPr sz="2359"/>
            </a:lvl3pPr>
            <a:lvl4pPr>
              <a:defRPr sz="1996"/>
            </a:lvl4pPr>
            <a:lvl5pPr>
              <a:defRPr sz="1996"/>
            </a:lvl5pPr>
            <a:lvl6pPr>
              <a:defRPr sz="1996"/>
            </a:lvl6pPr>
            <a:lvl7pPr>
              <a:defRPr sz="1996"/>
            </a:lvl7pPr>
            <a:lvl8pPr>
              <a:defRPr sz="1996"/>
            </a:lvl8pPr>
            <a:lvl9pPr>
              <a:defRPr sz="1996"/>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textu 3"/>
          <p:cNvSpPr>
            <a:spLocks noGrp="1"/>
          </p:cNvSpPr>
          <p:nvPr>
            <p:ph type="body" sz="half" idx="2"/>
          </p:nvPr>
        </p:nvSpPr>
        <p:spPr>
          <a:xfrm>
            <a:off x="609602" y="1435101"/>
            <a:ext cx="4011084" cy="4691063"/>
          </a:xfrm>
          <a:prstGeom prst="rect">
            <a:avLst/>
          </a:prstGeom>
        </p:spPr>
        <p:txBody>
          <a:bodyPr lIns="100794" tIns="50397" rIns="100794" bIns="50397"/>
          <a:lstStyle>
            <a:lvl1pPr marL="0" indent="0">
              <a:buNone/>
              <a:defRPr sz="1361"/>
            </a:lvl1pPr>
            <a:lvl2pPr marL="457218" indent="0">
              <a:buNone/>
              <a:defRPr sz="1179"/>
            </a:lvl2pPr>
            <a:lvl3pPr marL="914437" indent="0">
              <a:buNone/>
              <a:defRPr sz="998"/>
            </a:lvl3pPr>
            <a:lvl4pPr marL="1371655" indent="0">
              <a:buNone/>
              <a:defRPr sz="907"/>
            </a:lvl4pPr>
            <a:lvl5pPr marL="1828873" indent="0">
              <a:buNone/>
              <a:defRPr sz="907"/>
            </a:lvl5pPr>
            <a:lvl6pPr marL="2286091" indent="0">
              <a:buNone/>
              <a:defRPr sz="907"/>
            </a:lvl6pPr>
            <a:lvl7pPr marL="2743309" indent="0">
              <a:buNone/>
              <a:defRPr sz="907"/>
            </a:lvl7pPr>
            <a:lvl8pPr marL="3200527" indent="0">
              <a:buNone/>
              <a:defRPr sz="907"/>
            </a:lvl8pPr>
            <a:lvl9pPr marL="3657745" indent="0">
              <a:buNone/>
              <a:defRPr sz="907"/>
            </a:lvl9pPr>
          </a:lstStyle>
          <a:p>
            <a:pPr lvl="0"/>
            <a:r>
              <a:rPr lang="sk-SK"/>
              <a:t>Upravte štýl predlohy textu.</a:t>
            </a:r>
          </a:p>
        </p:txBody>
      </p:sp>
      <p:sp>
        <p:nvSpPr>
          <p:cNvPr id="5" name="Zástupný symbol dátumu 4">
            <a:extLst>
              <a:ext uri="{FF2B5EF4-FFF2-40B4-BE49-F238E27FC236}">
                <a16:creationId xmlns:a16="http://schemas.microsoft.com/office/drawing/2014/main" id="{8A8103C9-C93E-4970-8DFE-5258A975237A}"/>
              </a:ext>
            </a:extLst>
          </p:cNvPr>
          <p:cNvSpPr>
            <a:spLocks noGrp="1"/>
          </p:cNvSpPr>
          <p:nvPr>
            <p:ph type="dt" sz="half" idx="10"/>
          </p:nvPr>
        </p:nvSpPr>
        <p:spPr/>
        <p:txBody>
          <a:bodyPr/>
          <a:lstStyle>
            <a:lvl1pPr defTabSz="401657"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3F12BF1E-2E46-44BE-8817-D5802542F988}" type="datetime1">
              <a:rPr lang="sk-SK" altLang="sk-SK"/>
              <a:pPr>
                <a:defRPr/>
              </a:pPr>
              <a:t>9. 8. 2021</a:t>
            </a:fld>
            <a:endParaRPr lang="es-ES" altLang="sk-SK"/>
          </a:p>
        </p:txBody>
      </p:sp>
    </p:spTree>
    <p:extLst>
      <p:ext uri="{BB962C8B-B14F-4D97-AF65-F5344CB8AC3E}">
        <p14:creationId xmlns:p14="http://schemas.microsoft.com/office/powerpoint/2010/main" val="1339365981"/>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Obrázok s popisom">
    <p:spTree>
      <p:nvGrpSpPr>
        <p:cNvPr id="1" name=""/>
        <p:cNvGrpSpPr/>
        <p:nvPr/>
      </p:nvGrpSpPr>
      <p:grpSpPr>
        <a:xfrm>
          <a:off x="0" y="0"/>
          <a:ext cx="0" cy="0"/>
          <a:chOff x="0" y="0"/>
          <a:chExt cx="0" cy="0"/>
        </a:xfrm>
      </p:grpSpPr>
      <p:sp>
        <p:nvSpPr>
          <p:cNvPr id="2" name="Nadpis 1"/>
          <p:cNvSpPr>
            <a:spLocks noGrp="1"/>
          </p:cNvSpPr>
          <p:nvPr>
            <p:ph type="title"/>
          </p:nvPr>
        </p:nvSpPr>
        <p:spPr>
          <a:xfrm>
            <a:off x="2389720" y="4800600"/>
            <a:ext cx="7315200" cy="566738"/>
          </a:xfrm>
          <a:prstGeom prst="rect">
            <a:avLst/>
          </a:prstGeom>
        </p:spPr>
        <p:txBody>
          <a:bodyPr lIns="100794" tIns="50397" rIns="100794" bIns="50397" anchor="b"/>
          <a:lstStyle>
            <a:lvl1pPr algn="l">
              <a:defRPr sz="1996" b="1"/>
            </a:lvl1pPr>
          </a:lstStyle>
          <a:p>
            <a:r>
              <a:rPr lang="sk-SK"/>
              <a:t>Upravte štýly predlohy textu</a:t>
            </a:r>
          </a:p>
        </p:txBody>
      </p:sp>
      <p:sp>
        <p:nvSpPr>
          <p:cNvPr id="3" name="Zástupný symbol obrázka 2"/>
          <p:cNvSpPr>
            <a:spLocks noGrp="1"/>
          </p:cNvSpPr>
          <p:nvPr>
            <p:ph type="pic" idx="1"/>
          </p:nvPr>
        </p:nvSpPr>
        <p:spPr>
          <a:xfrm>
            <a:off x="2389720" y="612778"/>
            <a:ext cx="7315200" cy="4114800"/>
          </a:xfrm>
          <a:prstGeom prst="rect">
            <a:avLst/>
          </a:prstGeom>
        </p:spPr>
        <p:txBody>
          <a:bodyPr lIns="100794" tIns="50397" rIns="100794" bIns="50397"/>
          <a:lstStyle>
            <a:lvl1pPr marL="0" indent="0">
              <a:buNone/>
              <a:defRPr sz="3175"/>
            </a:lvl1pPr>
            <a:lvl2pPr marL="457218" indent="0">
              <a:buNone/>
              <a:defRPr sz="2812"/>
            </a:lvl2pPr>
            <a:lvl3pPr marL="914437" indent="0">
              <a:buNone/>
              <a:defRPr sz="2359"/>
            </a:lvl3pPr>
            <a:lvl4pPr marL="1371655" indent="0">
              <a:buNone/>
              <a:defRPr sz="1996"/>
            </a:lvl4pPr>
            <a:lvl5pPr marL="1828873" indent="0">
              <a:buNone/>
              <a:defRPr sz="1996"/>
            </a:lvl5pPr>
            <a:lvl6pPr marL="2286091" indent="0">
              <a:buNone/>
              <a:defRPr sz="1996"/>
            </a:lvl6pPr>
            <a:lvl7pPr marL="2743309" indent="0">
              <a:buNone/>
              <a:defRPr sz="1996"/>
            </a:lvl7pPr>
            <a:lvl8pPr marL="3200527" indent="0">
              <a:buNone/>
              <a:defRPr sz="1996"/>
            </a:lvl8pPr>
            <a:lvl9pPr marL="3657745" indent="0">
              <a:buNone/>
              <a:defRPr sz="1996"/>
            </a:lvl9pPr>
          </a:lstStyle>
          <a:p>
            <a:pPr lvl="0"/>
            <a:endParaRPr lang="sk-SK" noProof="0"/>
          </a:p>
        </p:txBody>
      </p:sp>
      <p:sp>
        <p:nvSpPr>
          <p:cNvPr id="4" name="Zástupný symbol textu 3"/>
          <p:cNvSpPr>
            <a:spLocks noGrp="1"/>
          </p:cNvSpPr>
          <p:nvPr>
            <p:ph type="body" sz="half" idx="2"/>
          </p:nvPr>
        </p:nvSpPr>
        <p:spPr>
          <a:xfrm>
            <a:off x="2389720" y="5367341"/>
            <a:ext cx="7315200" cy="804862"/>
          </a:xfrm>
          <a:prstGeom prst="rect">
            <a:avLst/>
          </a:prstGeom>
        </p:spPr>
        <p:txBody>
          <a:bodyPr lIns="100794" tIns="50397" rIns="100794" bIns="50397"/>
          <a:lstStyle>
            <a:lvl1pPr marL="0" indent="0">
              <a:buNone/>
              <a:defRPr sz="1361"/>
            </a:lvl1pPr>
            <a:lvl2pPr marL="457218" indent="0">
              <a:buNone/>
              <a:defRPr sz="1179"/>
            </a:lvl2pPr>
            <a:lvl3pPr marL="914437" indent="0">
              <a:buNone/>
              <a:defRPr sz="998"/>
            </a:lvl3pPr>
            <a:lvl4pPr marL="1371655" indent="0">
              <a:buNone/>
              <a:defRPr sz="907"/>
            </a:lvl4pPr>
            <a:lvl5pPr marL="1828873" indent="0">
              <a:buNone/>
              <a:defRPr sz="907"/>
            </a:lvl5pPr>
            <a:lvl6pPr marL="2286091" indent="0">
              <a:buNone/>
              <a:defRPr sz="907"/>
            </a:lvl6pPr>
            <a:lvl7pPr marL="2743309" indent="0">
              <a:buNone/>
              <a:defRPr sz="907"/>
            </a:lvl7pPr>
            <a:lvl8pPr marL="3200527" indent="0">
              <a:buNone/>
              <a:defRPr sz="907"/>
            </a:lvl8pPr>
            <a:lvl9pPr marL="3657745" indent="0">
              <a:buNone/>
              <a:defRPr sz="907"/>
            </a:lvl9pPr>
          </a:lstStyle>
          <a:p>
            <a:pPr lvl="0"/>
            <a:r>
              <a:rPr lang="sk-SK"/>
              <a:t>Upravte štýl predlohy textu.</a:t>
            </a:r>
          </a:p>
        </p:txBody>
      </p:sp>
      <p:sp>
        <p:nvSpPr>
          <p:cNvPr id="5" name="Zástupný symbol dátumu 4">
            <a:extLst>
              <a:ext uri="{FF2B5EF4-FFF2-40B4-BE49-F238E27FC236}">
                <a16:creationId xmlns:a16="http://schemas.microsoft.com/office/drawing/2014/main" id="{5153853A-2839-4779-91F8-7302E14E02D6}"/>
              </a:ext>
            </a:extLst>
          </p:cNvPr>
          <p:cNvSpPr>
            <a:spLocks noGrp="1"/>
          </p:cNvSpPr>
          <p:nvPr>
            <p:ph type="dt" sz="half" idx="10"/>
          </p:nvPr>
        </p:nvSpPr>
        <p:spPr/>
        <p:txBody>
          <a:bodyPr/>
          <a:lstStyle>
            <a:lvl1pPr defTabSz="401657"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C5BF924E-791B-4140-8B06-FD71652BDD72}" type="datetime1">
              <a:rPr lang="sk-SK" altLang="sk-SK"/>
              <a:pPr>
                <a:defRPr/>
              </a:pPr>
              <a:t>9. 8. 2021</a:t>
            </a:fld>
            <a:endParaRPr lang="es-ES" altLang="sk-SK"/>
          </a:p>
        </p:txBody>
      </p:sp>
    </p:spTree>
    <p:extLst>
      <p:ext uri="{BB962C8B-B14F-4D97-AF65-F5344CB8AC3E}">
        <p14:creationId xmlns:p14="http://schemas.microsoft.com/office/powerpoint/2010/main" val="3761171905"/>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Nadpis a zvislý text">
    <p:spTree>
      <p:nvGrpSpPr>
        <p:cNvPr id="1" name=""/>
        <p:cNvGrpSpPr/>
        <p:nvPr/>
      </p:nvGrpSpPr>
      <p:grpSpPr>
        <a:xfrm>
          <a:off x="0" y="0"/>
          <a:ext cx="0" cy="0"/>
          <a:chOff x="0" y="0"/>
          <a:chExt cx="0" cy="0"/>
        </a:xfrm>
      </p:grpSpPr>
      <p:sp>
        <p:nvSpPr>
          <p:cNvPr id="2" name="Nadpis 1"/>
          <p:cNvSpPr>
            <a:spLocks noGrp="1"/>
          </p:cNvSpPr>
          <p:nvPr>
            <p:ph type="title"/>
          </p:nvPr>
        </p:nvSpPr>
        <p:spPr>
          <a:xfrm>
            <a:off x="609600" y="274638"/>
            <a:ext cx="10972800" cy="1143000"/>
          </a:xfrm>
          <a:prstGeom prst="rect">
            <a:avLst/>
          </a:prstGeom>
        </p:spPr>
        <p:txBody>
          <a:bodyPr lIns="100794" tIns="50397" rIns="100794" bIns="50397"/>
          <a:lstStyle/>
          <a:p>
            <a:r>
              <a:rPr lang="sk-SK"/>
              <a:t>Upravte štýly predlohy textu</a:t>
            </a:r>
          </a:p>
        </p:txBody>
      </p:sp>
      <p:sp>
        <p:nvSpPr>
          <p:cNvPr id="3" name="Zástupný symbol zvislého textu 2"/>
          <p:cNvSpPr>
            <a:spLocks noGrp="1"/>
          </p:cNvSpPr>
          <p:nvPr>
            <p:ph type="body" orient="vert" idx="1"/>
          </p:nvPr>
        </p:nvSpPr>
        <p:spPr>
          <a:xfrm>
            <a:off x="609600" y="1600201"/>
            <a:ext cx="10972800" cy="4525963"/>
          </a:xfrm>
          <a:prstGeom prst="rect">
            <a:avLst/>
          </a:prstGeom>
        </p:spPr>
        <p:txBody>
          <a:bodyPr vert="eaVert" lIns="100794" tIns="50397" rIns="100794" bIns="50397"/>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dátumu 3">
            <a:extLst>
              <a:ext uri="{FF2B5EF4-FFF2-40B4-BE49-F238E27FC236}">
                <a16:creationId xmlns:a16="http://schemas.microsoft.com/office/drawing/2014/main" id="{68952301-E476-441F-A97F-51DD85660620}"/>
              </a:ext>
            </a:extLst>
          </p:cNvPr>
          <p:cNvSpPr>
            <a:spLocks noGrp="1"/>
          </p:cNvSpPr>
          <p:nvPr>
            <p:ph type="dt" sz="half" idx="10"/>
          </p:nvPr>
        </p:nvSpPr>
        <p:spPr/>
        <p:txBody>
          <a:bodyPr/>
          <a:lstStyle>
            <a:lvl1pPr defTabSz="401657"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79C96496-E72D-48E4-9A64-AAA9D65F8008}" type="datetime1">
              <a:rPr lang="sk-SK" altLang="sk-SK"/>
              <a:pPr>
                <a:defRPr/>
              </a:pPr>
              <a:t>9. 8. 2021</a:t>
            </a:fld>
            <a:endParaRPr lang="es-ES" altLang="sk-SK"/>
          </a:p>
        </p:txBody>
      </p:sp>
    </p:spTree>
    <p:extLst>
      <p:ext uri="{BB962C8B-B14F-4D97-AF65-F5344CB8AC3E}">
        <p14:creationId xmlns:p14="http://schemas.microsoft.com/office/powerpoint/2010/main" val="2013287635"/>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Zvislý nadpis a text">
    <p:spTree>
      <p:nvGrpSpPr>
        <p:cNvPr id="1" name=""/>
        <p:cNvGrpSpPr/>
        <p:nvPr/>
      </p:nvGrpSpPr>
      <p:grpSpPr>
        <a:xfrm>
          <a:off x="0" y="0"/>
          <a:ext cx="0" cy="0"/>
          <a:chOff x="0" y="0"/>
          <a:chExt cx="0" cy="0"/>
        </a:xfrm>
      </p:grpSpPr>
      <p:sp>
        <p:nvSpPr>
          <p:cNvPr id="2" name="Zvislý nadpis 1"/>
          <p:cNvSpPr>
            <a:spLocks noGrp="1"/>
          </p:cNvSpPr>
          <p:nvPr>
            <p:ph type="title" orient="vert"/>
          </p:nvPr>
        </p:nvSpPr>
        <p:spPr>
          <a:xfrm>
            <a:off x="8839200" y="274642"/>
            <a:ext cx="2743201" cy="5851525"/>
          </a:xfrm>
          <a:prstGeom prst="rect">
            <a:avLst/>
          </a:prstGeom>
        </p:spPr>
        <p:txBody>
          <a:bodyPr vert="eaVert" lIns="100794" tIns="50397" rIns="100794" bIns="50397"/>
          <a:lstStyle/>
          <a:p>
            <a:r>
              <a:rPr lang="sk-SK"/>
              <a:t>Upravte štýly predlohy textu</a:t>
            </a:r>
          </a:p>
        </p:txBody>
      </p:sp>
      <p:sp>
        <p:nvSpPr>
          <p:cNvPr id="3" name="Zástupný symbol zvislého textu 2"/>
          <p:cNvSpPr>
            <a:spLocks noGrp="1"/>
          </p:cNvSpPr>
          <p:nvPr>
            <p:ph type="body" orient="vert" idx="1"/>
          </p:nvPr>
        </p:nvSpPr>
        <p:spPr>
          <a:xfrm>
            <a:off x="609603" y="274642"/>
            <a:ext cx="8026399" cy="5851525"/>
          </a:xfrm>
          <a:prstGeom prst="rect">
            <a:avLst/>
          </a:prstGeom>
        </p:spPr>
        <p:txBody>
          <a:bodyPr vert="eaVert" lIns="100794" tIns="50397" rIns="100794" bIns="50397"/>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dátumu 3">
            <a:extLst>
              <a:ext uri="{FF2B5EF4-FFF2-40B4-BE49-F238E27FC236}">
                <a16:creationId xmlns:a16="http://schemas.microsoft.com/office/drawing/2014/main" id="{3500C1E9-09E7-48FB-B85D-6AC1D54D1114}"/>
              </a:ext>
            </a:extLst>
          </p:cNvPr>
          <p:cNvSpPr>
            <a:spLocks noGrp="1"/>
          </p:cNvSpPr>
          <p:nvPr>
            <p:ph type="dt" sz="half" idx="10"/>
          </p:nvPr>
        </p:nvSpPr>
        <p:spPr/>
        <p:txBody>
          <a:bodyPr/>
          <a:lstStyle>
            <a:lvl1pPr defTabSz="401657"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FFDB5D83-2C79-43B8-8C7D-6BC40822FA31}" type="datetime1">
              <a:rPr lang="sk-SK" altLang="sk-SK"/>
              <a:pPr>
                <a:defRPr/>
              </a:pPr>
              <a:t>9. 8. 2021</a:t>
            </a:fld>
            <a:endParaRPr lang="es-ES" altLang="sk-SK"/>
          </a:p>
        </p:txBody>
      </p:sp>
    </p:spTree>
    <p:extLst>
      <p:ext uri="{BB962C8B-B14F-4D97-AF65-F5344CB8AC3E}">
        <p14:creationId xmlns:p14="http://schemas.microsoft.com/office/powerpoint/2010/main" val="271209800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Zástupný objekt pre nadpis 1">
            <a:extLst>
              <a:ext uri="{FF2B5EF4-FFF2-40B4-BE49-F238E27FC236}">
                <a16:creationId xmlns:a16="http://schemas.microsoft.com/office/drawing/2014/main" id="{4962F1AA-D862-4BD7-890C-88DC1F78E71C}"/>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sk-SK"/>
              <a:t>Kliknutím upravte štýl predlohy nadpisu</a:t>
            </a:r>
          </a:p>
        </p:txBody>
      </p:sp>
      <p:sp>
        <p:nvSpPr>
          <p:cNvPr id="3" name="Zástupný objekt pre text 2">
            <a:extLst>
              <a:ext uri="{FF2B5EF4-FFF2-40B4-BE49-F238E27FC236}">
                <a16:creationId xmlns:a16="http://schemas.microsoft.com/office/drawing/2014/main" id="{7AA5FE21-27FF-4E38-B458-0A27C9B38BC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objekt pre dátum 3">
            <a:extLst>
              <a:ext uri="{FF2B5EF4-FFF2-40B4-BE49-F238E27FC236}">
                <a16:creationId xmlns:a16="http://schemas.microsoft.com/office/drawing/2014/main" id="{525CE2B4-DF72-4D95-82B7-6F8B65940FD3}"/>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C615104-B7AF-4458-B6CA-BD556D76BDF6}" type="datetimeFigureOut">
              <a:rPr lang="sk-SK" smtClean="0"/>
              <a:t>9. 8. 2021</a:t>
            </a:fld>
            <a:endParaRPr lang="sk-SK"/>
          </a:p>
        </p:txBody>
      </p:sp>
      <p:sp>
        <p:nvSpPr>
          <p:cNvPr id="5" name="Zástupný objekt pre pätu 4">
            <a:extLst>
              <a:ext uri="{FF2B5EF4-FFF2-40B4-BE49-F238E27FC236}">
                <a16:creationId xmlns:a16="http://schemas.microsoft.com/office/drawing/2014/main" id="{5B7621E3-4A26-4234-AA36-8E17E04E851E}"/>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sk-SK"/>
          </a:p>
        </p:txBody>
      </p:sp>
      <p:sp>
        <p:nvSpPr>
          <p:cNvPr id="6" name="Zástupný objekt pre číslo snímky 5">
            <a:extLst>
              <a:ext uri="{FF2B5EF4-FFF2-40B4-BE49-F238E27FC236}">
                <a16:creationId xmlns:a16="http://schemas.microsoft.com/office/drawing/2014/main" id="{D6EC9B86-8D89-463E-A757-CCDEE6678C8D}"/>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FD81458-E404-43E6-ACEA-927A6A84CFDA}" type="slidenum">
              <a:rPr lang="sk-SK" smtClean="0"/>
              <a:t>‹#›</a:t>
            </a:fld>
            <a:endParaRPr lang="sk-SK"/>
          </a:p>
        </p:txBody>
      </p:sp>
    </p:spTree>
    <p:extLst>
      <p:ext uri="{BB962C8B-B14F-4D97-AF65-F5344CB8AC3E}">
        <p14:creationId xmlns:p14="http://schemas.microsoft.com/office/powerpoint/2010/main" val="2999806594"/>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sk-SK"/>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sp>
        <p:nvSpPr>
          <p:cNvPr id="1028" name="Rectangle 4">
            <a:extLst>
              <a:ext uri="{FF2B5EF4-FFF2-40B4-BE49-F238E27FC236}">
                <a16:creationId xmlns:a16="http://schemas.microsoft.com/office/drawing/2014/main" id="{B9A86C7F-A2EA-4283-B97B-22C969DD4EFD}"/>
              </a:ext>
            </a:extLst>
          </p:cNvPr>
          <p:cNvSpPr>
            <a:spLocks noGrp="1" noChangeArrowheads="1"/>
          </p:cNvSpPr>
          <p:nvPr>
            <p:ph type="dt" sz="half" idx="2"/>
          </p:nvPr>
        </p:nvSpPr>
        <p:spPr bwMode="auto">
          <a:xfrm>
            <a:off x="608643" y="6245939"/>
            <a:ext cx="2845440" cy="475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100794" tIns="50397" rIns="100794" bIns="50397" numCol="1" anchor="t" anchorCtr="0" compatLnSpc="1">
            <a:prstTxWarp prst="textNoShape">
              <a:avLst/>
            </a:prstTxWarp>
          </a:bodyPr>
          <a:lstStyle>
            <a:lvl1pPr defTabSz="829571" eaLnBrk="1" hangingPunct="1">
              <a:lnSpc>
                <a:spcPct val="100000"/>
              </a:lnSpc>
              <a:buClrTx/>
              <a:buSzTx/>
              <a:buFontTx/>
              <a:buNone/>
              <a:defRPr sz="1361" u="none">
                <a:solidFill>
                  <a:srgbClr val="000000"/>
                </a:solidFill>
                <a:latin typeface="Arial" charset="0"/>
                <a:ea typeface="+mn-ea"/>
                <a:cs typeface="Arial" charset="0"/>
              </a:defRPr>
            </a:lvl1pPr>
          </a:lstStyle>
          <a:p>
            <a:pPr>
              <a:defRPr/>
            </a:pPr>
            <a:fld id="{14735D88-9579-4667-A696-FED41C5A8FBE}" type="datetime1">
              <a:rPr lang="sk-SK" altLang="sk-SK"/>
              <a:pPr>
                <a:defRPr/>
              </a:pPr>
              <a:t>9. 8. 2021</a:t>
            </a:fld>
            <a:endParaRPr lang="es-ES" altLang="sk-SK"/>
          </a:p>
        </p:txBody>
      </p:sp>
    </p:spTree>
    <p:extLst>
      <p:ext uri="{BB962C8B-B14F-4D97-AF65-F5344CB8AC3E}">
        <p14:creationId xmlns:p14="http://schemas.microsoft.com/office/powerpoint/2010/main" val="2134578096"/>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hf sldNum="0" hdr="0" ftr="0" dt="0"/>
  <p:txStyles>
    <p:titleStyle>
      <a:lvl1pPr algn="ctr" rtl="0" eaLnBrk="0" fontAlgn="base" hangingPunct="0">
        <a:spcBef>
          <a:spcPct val="0"/>
        </a:spcBef>
        <a:spcAft>
          <a:spcPct val="0"/>
        </a:spcAft>
        <a:defRPr sz="4445">
          <a:solidFill>
            <a:schemeClr val="tx2"/>
          </a:solidFill>
          <a:latin typeface="+mj-lt"/>
          <a:ea typeface="+mj-ea"/>
          <a:cs typeface="+mj-cs"/>
        </a:defRPr>
      </a:lvl1pPr>
      <a:lvl2pPr algn="ctr" rtl="0" eaLnBrk="0" fontAlgn="base" hangingPunct="0">
        <a:spcBef>
          <a:spcPct val="0"/>
        </a:spcBef>
        <a:spcAft>
          <a:spcPct val="0"/>
        </a:spcAft>
        <a:defRPr sz="4445">
          <a:solidFill>
            <a:schemeClr val="tx2"/>
          </a:solidFill>
          <a:latin typeface="Arial" charset="0"/>
          <a:cs typeface="Arial" charset="0"/>
        </a:defRPr>
      </a:lvl2pPr>
      <a:lvl3pPr algn="ctr" rtl="0" eaLnBrk="0" fontAlgn="base" hangingPunct="0">
        <a:spcBef>
          <a:spcPct val="0"/>
        </a:spcBef>
        <a:spcAft>
          <a:spcPct val="0"/>
        </a:spcAft>
        <a:defRPr sz="4445">
          <a:solidFill>
            <a:schemeClr val="tx2"/>
          </a:solidFill>
          <a:latin typeface="Arial" charset="0"/>
          <a:cs typeface="Arial" charset="0"/>
        </a:defRPr>
      </a:lvl3pPr>
      <a:lvl4pPr algn="ctr" rtl="0" eaLnBrk="0" fontAlgn="base" hangingPunct="0">
        <a:spcBef>
          <a:spcPct val="0"/>
        </a:spcBef>
        <a:spcAft>
          <a:spcPct val="0"/>
        </a:spcAft>
        <a:defRPr sz="4445">
          <a:solidFill>
            <a:schemeClr val="tx2"/>
          </a:solidFill>
          <a:latin typeface="Arial" charset="0"/>
          <a:cs typeface="Arial" charset="0"/>
        </a:defRPr>
      </a:lvl4pPr>
      <a:lvl5pPr algn="ctr" rtl="0" eaLnBrk="0" fontAlgn="base" hangingPunct="0">
        <a:spcBef>
          <a:spcPct val="0"/>
        </a:spcBef>
        <a:spcAft>
          <a:spcPct val="0"/>
        </a:spcAft>
        <a:defRPr sz="4445">
          <a:solidFill>
            <a:schemeClr val="tx2"/>
          </a:solidFill>
          <a:latin typeface="Arial" charset="0"/>
          <a:cs typeface="Arial" charset="0"/>
        </a:defRPr>
      </a:lvl5pPr>
      <a:lvl6pPr marL="457218" algn="ctr" rtl="0" fontAlgn="base">
        <a:spcBef>
          <a:spcPct val="0"/>
        </a:spcBef>
        <a:spcAft>
          <a:spcPct val="0"/>
        </a:spcAft>
        <a:defRPr sz="4445">
          <a:solidFill>
            <a:schemeClr val="tx2"/>
          </a:solidFill>
          <a:latin typeface="Arial" charset="0"/>
          <a:cs typeface="Arial" charset="0"/>
        </a:defRPr>
      </a:lvl6pPr>
      <a:lvl7pPr marL="914437" algn="ctr" rtl="0" fontAlgn="base">
        <a:spcBef>
          <a:spcPct val="0"/>
        </a:spcBef>
        <a:spcAft>
          <a:spcPct val="0"/>
        </a:spcAft>
        <a:defRPr sz="4445">
          <a:solidFill>
            <a:schemeClr val="tx2"/>
          </a:solidFill>
          <a:latin typeface="Arial" charset="0"/>
          <a:cs typeface="Arial" charset="0"/>
        </a:defRPr>
      </a:lvl7pPr>
      <a:lvl8pPr marL="1371655" algn="ctr" rtl="0" fontAlgn="base">
        <a:spcBef>
          <a:spcPct val="0"/>
        </a:spcBef>
        <a:spcAft>
          <a:spcPct val="0"/>
        </a:spcAft>
        <a:defRPr sz="4445">
          <a:solidFill>
            <a:schemeClr val="tx2"/>
          </a:solidFill>
          <a:latin typeface="Arial" charset="0"/>
          <a:cs typeface="Arial" charset="0"/>
        </a:defRPr>
      </a:lvl8pPr>
      <a:lvl9pPr marL="1828873" algn="ctr" rtl="0" fontAlgn="base">
        <a:spcBef>
          <a:spcPct val="0"/>
        </a:spcBef>
        <a:spcAft>
          <a:spcPct val="0"/>
        </a:spcAft>
        <a:defRPr sz="4445">
          <a:solidFill>
            <a:schemeClr val="tx2"/>
          </a:solidFill>
          <a:latin typeface="Arial" charset="0"/>
          <a:cs typeface="Arial" charset="0"/>
        </a:defRPr>
      </a:lvl9pPr>
    </p:titleStyle>
    <p:bodyStyle>
      <a:lvl1pPr marL="342774" indent="-342774" algn="l" rtl="0" eaLnBrk="0" fontAlgn="base" hangingPunct="0">
        <a:spcBef>
          <a:spcPct val="20000"/>
        </a:spcBef>
        <a:spcAft>
          <a:spcPct val="0"/>
        </a:spcAft>
        <a:buChar char="•"/>
        <a:defRPr sz="3175">
          <a:solidFill>
            <a:schemeClr val="tx1"/>
          </a:solidFill>
          <a:latin typeface="+mn-lt"/>
          <a:ea typeface="+mn-ea"/>
          <a:cs typeface="+mn-cs"/>
        </a:defRPr>
      </a:lvl1pPr>
      <a:lvl2pPr marL="741718" indent="-285165" algn="l" rtl="0" eaLnBrk="0" fontAlgn="base" hangingPunct="0">
        <a:spcBef>
          <a:spcPct val="20000"/>
        </a:spcBef>
        <a:spcAft>
          <a:spcPct val="0"/>
        </a:spcAft>
        <a:buChar char="–"/>
        <a:defRPr sz="2812">
          <a:solidFill>
            <a:schemeClr val="tx1"/>
          </a:solidFill>
          <a:latin typeface="+mn-lt"/>
          <a:cs typeface="+mn-cs"/>
        </a:defRPr>
      </a:lvl2pPr>
      <a:lvl3pPr marL="1142101" indent="-227556" algn="l" rtl="0" eaLnBrk="0" fontAlgn="base" hangingPunct="0">
        <a:spcBef>
          <a:spcPct val="20000"/>
        </a:spcBef>
        <a:spcAft>
          <a:spcPct val="0"/>
        </a:spcAft>
        <a:buChar char="•"/>
        <a:defRPr sz="2359">
          <a:solidFill>
            <a:schemeClr val="tx1"/>
          </a:solidFill>
          <a:latin typeface="+mn-lt"/>
          <a:cs typeface="+mn-cs"/>
        </a:defRPr>
      </a:lvl3pPr>
      <a:lvl4pPr marL="1600094" indent="-227556" algn="l" rtl="0" eaLnBrk="0" fontAlgn="base" hangingPunct="0">
        <a:spcBef>
          <a:spcPct val="20000"/>
        </a:spcBef>
        <a:spcAft>
          <a:spcPct val="0"/>
        </a:spcAft>
        <a:buChar char="–"/>
        <a:defRPr sz="1996">
          <a:solidFill>
            <a:schemeClr val="tx1"/>
          </a:solidFill>
          <a:latin typeface="+mn-lt"/>
          <a:cs typeface="+mn-cs"/>
        </a:defRPr>
      </a:lvl4pPr>
      <a:lvl5pPr marL="2056646" indent="-227556" algn="l" rtl="0" eaLnBrk="0" fontAlgn="base" hangingPunct="0">
        <a:spcBef>
          <a:spcPct val="20000"/>
        </a:spcBef>
        <a:spcAft>
          <a:spcPct val="0"/>
        </a:spcAft>
        <a:buChar char="»"/>
        <a:defRPr sz="1996">
          <a:solidFill>
            <a:schemeClr val="tx1"/>
          </a:solidFill>
          <a:latin typeface="+mn-lt"/>
          <a:cs typeface="+mn-cs"/>
        </a:defRPr>
      </a:lvl5pPr>
      <a:lvl6pPr marL="2514700" indent="-228610" algn="l" rtl="0" fontAlgn="base">
        <a:spcBef>
          <a:spcPct val="20000"/>
        </a:spcBef>
        <a:spcAft>
          <a:spcPct val="0"/>
        </a:spcAft>
        <a:buChar char="»"/>
        <a:defRPr sz="1996">
          <a:solidFill>
            <a:schemeClr val="tx1"/>
          </a:solidFill>
          <a:latin typeface="+mn-lt"/>
          <a:cs typeface="+mn-cs"/>
        </a:defRPr>
      </a:lvl6pPr>
      <a:lvl7pPr marL="2971918" indent="-228610" algn="l" rtl="0" fontAlgn="base">
        <a:spcBef>
          <a:spcPct val="20000"/>
        </a:spcBef>
        <a:spcAft>
          <a:spcPct val="0"/>
        </a:spcAft>
        <a:buChar char="»"/>
        <a:defRPr sz="1996">
          <a:solidFill>
            <a:schemeClr val="tx1"/>
          </a:solidFill>
          <a:latin typeface="+mn-lt"/>
          <a:cs typeface="+mn-cs"/>
        </a:defRPr>
      </a:lvl7pPr>
      <a:lvl8pPr marL="3429137" indent="-228610" algn="l" rtl="0" fontAlgn="base">
        <a:spcBef>
          <a:spcPct val="20000"/>
        </a:spcBef>
        <a:spcAft>
          <a:spcPct val="0"/>
        </a:spcAft>
        <a:buChar char="»"/>
        <a:defRPr sz="1996">
          <a:solidFill>
            <a:schemeClr val="tx1"/>
          </a:solidFill>
          <a:latin typeface="+mn-lt"/>
          <a:cs typeface="+mn-cs"/>
        </a:defRPr>
      </a:lvl8pPr>
      <a:lvl9pPr marL="3886355" indent="-228610" algn="l" rtl="0" fontAlgn="base">
        <a:spcBef>
          <a:spcPct val="20000"/>
        </a:spcBef>
        <a:spcAft>
          <a:spcPct val="0"/>
        </a:spcAft>
        <a:buChar char="»"/>
        <a:defRPr sz="1996">
          <a:solidFill>
            <a:schemeClr val="tx1"/>
          </a:solidFill>
          <a:latin typeface="+mn-lt"/>
          <a:cs typeface="+mn-cs"/>
        </a:defRPr>
      </a:lvl9pPr>
    </p:bodyStyle>
    <p:otherStyle>
      <a:defPPr>
        <a:defRPr lang="sk-SK"/>
      </a:defPPr>
      <a:lvl1pPr marL="0" algn="l" defTabSz="914437" rtl="0" eaLnBrk="1" latinLnBrk="0" hangingPunct="1">
        <a:defRPr sz="1814" kern="1200">
          <a:solidFill>
            <a:schemeClr val="tx1"/>
          </a:solidFill>
          <a:latin typeface="+mn-lt"/>
          <a:ea typeface="+mn-ea"/>
          <a:cs typeface="+mn-cs"/>
        </a:defRPr>
      </a:lvl1pPr>
      <a:lvl2pPr marL="457218" algn="l" defTabSz="914437" rtl="0" eaLnBrk="1" latinLnBrk="0" hangingPunct="1">
        <a:defRPr sz="1814" kern="1200">
          <a:solidFill>
            <a:schemeClr val="tx1"/>
          </a:solidFill>
          <a:latin typeface="+mn-lt"/>
          <a:ea typeface="+mn-ea"/>
          <a:cs typeface="+mn-cs"/>
        </a:defRPr>
      </a:lvl2pPr>
      <a:lvl3pPr marL="914437" algn="l" defTabSz="914437" rtl="0" eaLnBrk="1" latinLnBrk="0" hangingPunct="1">
        <a:defRPr sz="1814" kern="1200">
          <a:solidFill>
            <a:schemeClr val="tx1"/>
          </a:solidFill>
          <a:latin typeface="+mn-lt"/>
          <a:ea typeface="+mn-ea"/>
          <a:cs typeface="+mn-cs"/>
        </a:defRPr>
      </a:lvl3pPr>
      <a:lvl4pPr marL="1371655" algn="l" defTabSz="914437" rtl="0" eaLnBrk="1" latinLnBrk="0" hangingPunct="1">
        <a:defRPr sz="1814" kern="1200">
          <a:solidFill>
            <a:schemeClr val="tx1"/>
          </a:solidFill>
          <a:latin typeface="+mn-lt"/>
          <a:ea typeface="+mn-ea"/>
          <a:cs typeface="+mn-cs"/>
        </a:defRPr>
      </a:lvl4pPr>
      <a:lvl5pPr marL="1828873" algn="l" defTabSz="914437" rtl="0" eaLnBrk="1" latinLnBrk="0" hangingPunct="1">
        <a:defRPr sz="1814" kern="1200">
          <a:solidFill>
            <a:schemeClr val="tx1"/>
          </a:solidFill>
          <a:latin typeface="+mn-lt"/>
          <a:ea typeface="+mn-ea"/>
          <a:cs typeface="+mn-cs"/>
        </a:defRPr>
      </a:lvl5pPr>
      <a:lvl6pPr marL="2286091" algn="l" defTabSz="914437" rtl="0" eaLnBrk="1" latinLnBrk="0" hangingPunct="1">
        <a:defRPr sz="1814" kern="1200">
          <a:solidFill>
            <a:schemeClr val="tx1"/>
          </a:solidFill>
          <a:latin typeface="+mn-lt"/>
          <a:ea typeface="+mn-ea"/>
          <a:cs typeface="+mn-cs"/>
        </a:defRPr>
      </a:lvl6pPr>
      <a:lvl7pPr marL="2743309" algn="l" defTabSz="914437" rtl="0" eaLnBrk="1" latinLnBrk="0" hangingPunct="1">
        <a:defRPr sz="1814" kern="1200">
          <a:solidFill>
            <a:schemeClr val="tx1"/>
          </a:solidFill>
          <a:latin typeface="+mn-lt"/>
          <a:ea typeface="+mn-ea"/>
          <a:cs typeface="+mn-cs"/>
        </a:defRPr>
      </a:lvl7pPr>
      <a:lvl8pPr marL="3200527" algn="l" defTabSz="914437" rtl="0" eaLnBrk="1" latinLnBrk="0" hangingPunct="1">
        <a:defRPr sz="1814" kern="1200">
          <a:solidFill>
            <a:schemeClr val="tx1"/>
          </a:solidFill>
          <a:latin typeface="+mn-lt"/>
          <a:ea typeface="+mn-ea"/>
          <a:cs typeface="+mn-cs"/>
        </a:defRPr>
      </a:lvl8pPr>
      <a:lvl9pPr marL="3657745" algn="l" defTabSz="914437" rtl="0" eaLnBrk="1" latinLnBrk="0" hangingPunct="1">
        <a:defRPr sz="1814"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audio" Target="../media/audio1.wav"/><Relationship Id="rId1" Type="http://schemas.openxmlformats.org/officeDocument/2006/relationships/slideLayout" Target="../slideLayouts/slideLayout1.xml"/><Relationship Id="rId5" Type="http://schemas.openxmlformats.org/officeDocument/2006/relationships/audio" Target="../media/audio1.wav"/><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png"/><Relationship Id="rId1" Type="http://schemas.openxmlformats.org/officeDocument/2006/relationships/slideLayout" Target="../slideLayouts/slideLayout1.xml"/><Relationship Id="rId5" Type="http://schemas.openxmlformats.org/officeDocument/2006/relationships/image" Target="../media/image6.png"/><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slide" Target="slide3.xml"/><Relationship Id="rId7" Type="http://schemas.openxmlformats.org/officeDocument/2006/relationships/image" Target="../media/image10.pn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1.jp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2.jp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3.jp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4.jp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5.jp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6.jp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7.jp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8.jp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9.jp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20.jp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21.jp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22.jp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23.jp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24.jp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25.jp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26.jp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27.jp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29.jpg"/><Relationship Id="rId2" Type="http://schemas.openxmlformats.org/officeDocument/2006/relationships/image" Target="../media/image28.jpg"/><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2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0.jp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1.jp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2.jp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3.jp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4.jp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5.jp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6.jp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7.jp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8.jp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9.jp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0.jp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1.jp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2.jp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3.jp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4.jp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5.jp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image" Target="../media/image2.png"/><Relationship Id="rId1" Type="http://schemas.openxmlformats.org/officeDocument/2006/relationships/slideLayout" Target="../slideLayouts/slideLayout1.xml"/><Relationship Id="rId5" Type="http://schemas.openxmlformats.org/officeDocument/2006/relationships/image" Target="../media/image48.png"/><Relationship Id="rId4" Type="http://schemas.openxmlformats.org/officeDocument/2006/relationships/image" Target="../media/image47.png"/></Relationships>
</file>

<file path=ppt/slides/_rels/slide39.xml.rels><?xml version="1.0" encoding="UTF-8" standalone="yes"?>
<Relationships xmlns="http://schemas.openxmlformats.org/package/2006/relationships"><Relationship Id="rId8" Type="http://schemas.openxmlformats.org/officeDocument/2006/relationships/image" Target="../media/image52.png"/><Relationship Id="rId13" Type="http://schemas.openxmlformats.org/officeDocument/2006/relationships/hyperlink" Target="https://vk.com/mispps" TargetMode="External"/><Relationship Id="rId3" Type="http://schemas.openxmlformats.org/officeDocument/2006/relationships/image" Target="../media/image49.png"/><Relationship Id="rId7" Type="http://schemas.openxmlformats.org/officeDocument/2006/relationships/hyperlink" Target="https://www.facebook.com/mispps" TargetMode="External"/><Relationship Id="rId12" Type="http://schemas.openxmlformats.org/officeDocument/2006/relationships/image" Target="../media/image54.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51.png"/><Relationship Id="rId11" Type="http://schemas.openxmlformats.org/officeDocument/2006/relationships/hyperlink" Target="https://plus.google.com/+Mispps/" TargetMode="External"/><Relationship Id="rId5" Type="http://schemas.openxmlformats.org/officeDocument/2006/relationships/image" Target="../media/image50.png"/><Relationship Id="rId10" Type="http://schemas.openxmlformats.org/officeDocument/2006/relationships/image" Target="../media/image53.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55.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Rám">
            <a:extLst>
              <a:ext uri="{FF2B5EF4-FFF2-40B4-BE49-F238E27FC236}">
                <a16:creationId xmlns:a16="http://schemas.microsoft.com/office/drawing/2014/main" id="{3E9BAD8B-5E7A-4041-900A-0F372E7BFB5A}"/>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2000" cy="6857999"/>
          </a:xfrm>
          <a:prstGeom prst="rect">
            <a:avLst/>
          </a:prstGeom>
        </p:spPr>
      </p:pic>
      <p:sp>
        <p:nvSpPr>
          <p:cNvPr id="4" name="Miesto">
            <a:extLst>
              <a:ext uri="{FF2B5EF4-FFF2-40B4-BE49-F238E27FC236}">
                <a16:creationId xmlns:a16="http://schemas.microsoft.com/office/drawing/2014/main" id="{BD15940D-6386-4AC6-82AC-208053A48012}"/>
              </a:ext>
            </a:extLst>
          </p:cNvPr>
          <p:cNvSpPr/>
          <p:nvPr/>
        </p:nvSpPr>
        <p:spPr>
          <a:xfrm>
            <a:off x="3083990" y="2401944"/>
            <a:ext cx="6024021" cy="1785104"/>
          </a:xfrm>
          <a:prstGeom prst="rect">
            <a:avLst/>
          </a:prstGeom>
          <a:noFill/>
        </p:spPr>
        <p:txBody>
          <a:bodyPr wrap="none" lIns="91440" tIns="45720" rIns="91440" bIns="45720">
            <a:spAutoFit/>
          </a:bodyPr>
          <a:lstStyle/>
          <a:p>
            <a:pPr lvl="0" algn="ctr">
              <a:defRPr/>
            </a:pPr>
            <a:r>
              <a:rPr lang="sk-SK" sz="11000" b="1" spc="600">
                <a:ln w="12700">
                  <a:solidFill>
                    <a:schemeClr val="bg1"/>
                  </a:solidFill>
                  <a:prstDash val="solid"/>
                </a:ln>
                <a:gradFill flip="none" rotWithShape="1">
                  <a:gsLst>
                    <a:gs pos="0">
                      <a:schemeClr val="accent6">
                        <a:lumMod val="60000"/>
                        <a:lumOff val="40000"/>
                      </a:schemeClr>
                    </a:gs>
                    <a:gs pos="43000">
                      <a:schemeClr val="accent6">
                        <a:lumMod val="75000"/>
                      </a:schemeClr>
                    </a:gs>
                    <a:gs pos="80000">
                      <a:srgbClr val="487806"/>
                    </a:gs>
                    <a:gs pos="97000">
                      <a:srgbClr val="417206"/>
                    </a:gs>
                  </a:gsLst>
                  <a:lin ang="5400000" scaled="1"/>
                  <a:tileRect/>
                </a:gradFill>
                <a:effectLst>
                  <a:outerShdw dist="38100" dir="2640000" algn="bl" rotWithShape="0">
                    <a:prstClr val="black"/>
                  </a:outerShdw>
                </a:effectLst>
                <a:latin typeface="BalloPEEExtBol" pitchFamily="2" charset="0"/>
              </a:rPr>
              <a:t>Myanmar</a:t>
            </a:r>
            <a:endParaRPr kumimoji="0" lang="sk-SK" sz="11000" b="1" i="0" u="none" strike="noStrike" kern="1200" cap="none" spc="600" normalizeH="0" baseline="0" noProof="0">
              <a:ln w="12700">
                <a:solidFill>
                  <a:schemeClr val="bg1"/>
                </a:solidFill>
                <a:prstDash val="solid"/>
              </a:ln>
              <a:gradFill flip="none" rotWithShape="1">
                <a:gsLst>
                  <a:gs pos="0">
                    <a:schemeClr val="accent6">
                      <a:lumMod val="60000"/>
                      <a:lumOff val="40000"/>
                    </a:schemeClr>
                  </a:gs>
                  <a:gs pos="43000">
                    <a:schemeClr val="accent6">
                      <a:lumMod val="75000"/>
                    </a:schemeClr>
                  </a:gs>
                  <a:gs pos="80000">
                    <a:srgbClr val="487806"/>
                  </a:gs>
                  <a:gs pos="97000">
                    <a:srgbClr val="417206"/>
                  </a:gs>
                </a:gsLst>
                <a:lin ang="5400000" scaled="1"/>
                <a:tileRect/>
              </a:gradFill>
              <a:effectLst>
                <a:outerShdw dist="38100" dir="2640000" algn="bl" rotWithShape="0">
                  <a:prstClr val="black"/>
                </a:outerShdw>
              </a:effectLst>
              <a:uLnTx/>
              <a:uFillTx/>
              <a:latin typeface="BalloPEEExtBol" pitchFamily="2" charset="0"/>
            </a:endParaRPr>
          </a:p>
        </p:txBody>
      </p:sp>
      <p:sp>
        <p:nvSpPr>
          <p:cNvPr id="9" name="Číslo">
            <a:extLst>
              <a:ext uri="{FF2B5EF4-FFF2-40B4-BE49-F238E27FC236}">
                <a16:creationId xmlns:a16="http://schemas.microsoft.com/office/drawing/2014/main" id="{357902AF-994C-4859-AFA6-FE716E0EB1E0}"/>
              </a:ext>
            </a:extLst>
          </p:cNvPr>
          <p:cNvSpPr/>
          <p:nvPr/>
        </p:nvSpPr>
        <p:spPr>
          <a:xfrm>
            <a:off x="941918" y="978012"/>
            <a:ext cx="1944325" cy="1423932"/>
          </a:xfrm>
          <a:prstGeom prst="irregularSeal2">
            <a:avLst/>
          </a:prstGeom>
          <a:gradFill flip="none" rotWithShape="1">
            <a:gsLst>
              <a:gs pos="0">
                <a:schemeClr val="accent6">
                  <a:lumMod val="20000"/>
                  <a:lumOff val="80000"/>
                </a:schemeClr>
              </a:gs>
              <a:gs pos="22000">
                <a:schemeClr val="accent6">
                  <a:lumMod val="60000"/>
                  <a:lumOff val="40000"/>
                </a:schemeClr>
              </a:gs>
              <a:gs pos="76000">
                <a:srgbClr val="548109"/>
              </a:gs>
              <a:gs pos="97000">
                <a:srgbClr val="3C6F03"/>
              </a:gs>
            </a:gsLst>
            <a:path path="circle">
              <a:fillToRect l="50000" t="50000" r="50000" b="50000"/>
            </a:path>
            <a:tileRect/>
          </a:gradFill>
          <a:ln>
            <a:solidFill>
              <a:schemeClr val="tx1">
                <a:lumMod val="85000"/>
                <a:lumOff val="15000"/>
              </a:schemeClr>
            </a:solidFill>
          </a:ln>
          <a:effectLst>
            <a:outerShdw blurRad="50800" dist="38100" dir="2700000" algn="tl" rotWithShape="0">
              <a:prstClr val="black">
                <a:alpha val="5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sk-SK" sz="4000" b="1" i="0" u="none" strike="noStrike" kern="1200" cap="none" spc="0" normalizeH="0" baseline="0" noProof="0">
                <a:ln>
                  <a:solidFill>
                    <a:schemeClr val="tx1"/>
                  </a:solidFill>
                </a:ln>
                <a:solidFill>
                  <a:schemeClr val="accent6">
                    <a:lumMod val="75000"/>
                  </a:schemeClr>
                </a:solidFill>
                <a:effectLst>
                  <a:outerShdw blurRad="38100" dist="38100" dir="2700000" algn="tl">
                    <a:srgbClr val="000000">
                      <a:alpha val="43137"/>
                    </a:srgbClr>
                  </a:outerShdw>
                </a:effectLst>
                <a:uLnTx/>
                <a:uFillTx/>
                <a:latin typeface="Bassoon" pitchFamily="2" charset="0"/>
                <a:ea typeface="+mn-ea"/>
                <a:cs typeface="+mn-cs"/>
              </a:rPr>
              <a:t>08</a:t>
            </a:r>
          </a:p>
        </p:txBody>
      </p:sp>
      <p:pic>
        <p:nvPicPr>
          <p:cNvPr id="11" name="Vlajka">
            <a:extLst>
              <a:ext uri="{FF2B5EF4-FFF2-40B4-BE49-F238E27FC236}">
                <a16:creationId xmlns:a16="http://schemas.microsoft.com/office/drawing/2014/main" id="{76EBD76D-5D5D-4CE4-A989-42D951AB08C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rot="821558">
            <a:off x="8965668" y="991145"/>
            <a:ext cx="2383460" cy="1397663"/>
          </a:xfrm>
          <a:prstGeom prst="rect">
            <a:avLst/>
          </a:prstGeom>
          <a:effectLst>
            <a:outerShdw blurRad="50800" dist="50800" dir="5400000" algn="ctr" rotWithShape="0">
              <a:sysClr val="windowText" lastClr="000000"/>
            </a:outerShdw>
          </a:effectLst>
        </p:spPr>
      </p:pic>
      <p:sp>
        <p:nvSpPr>
          <p:cNvPr id="12" name="Miesto">
            <a:extLst>
              <a:ext uri="{FF2B5EF4-FFF2-40B4-BE49-F238E27FC236}">
                <a16:creationId xmlns:a16="http://schemas.microsoft.com/office/drawing/2014/main" id="{44AB3ECA-6EC5-4F81-8F66-BF1A513B832F}"/>
              </a:ext>
            </a:extLst>
          </p:cNvPr>
          <p:cNvSpPr/>
          <p:nvPr/>
        </p:nvSpPr>
        <p:spPr>
          <a:xfrm>
            <a:off x="4027906" y="4187048"/>
            <a:ext cx="4136197" cy="707886"/>
          </a:xfrm>
          <a:prstGeom prst="rect">
            <a:avLst/>
          </a:prstGeom>
          <a:noFill/>
        </p:spPr>
        <p:txBody>
          <a:bodyPr wrap="none" lIns="91440" tIns="45720" rIns="91440" bIns="4572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sk-SK" sz="4000" b="1" spc="600">
                <a:ln w="3175">
                  <a:noFill/>
                  <a:prstDash val="solid"/>
                </a:ln>
                <a:gradFill flip="none" rotWithShape="1">
                  <a:gsLst>
                    <a:gs pos="0">
                      <a:schemeClr val="accent6">
                        <a:lumMod val="40000"/>
                        <a:lumOff val="60000"/>
                      </a:schemeClr>
                    </a:gs>
                    <a:gs pos="30000">
                      <a:schemeClr val="accent6">
                        <a:lumMod val="75000"/>
                      </a:schemeClr>
                    </a:gs>
                    <a:gs pos="69000">
                      <a:srgbClr val="477706"/>
                    </a:gs>
                    <a:gs pos="97000">
                      <a:srgbClr val="417206"/>
                    </a:gs>
                  </a:gsLst>
                  <a:lin ang="5400000" scaled="1"/>
                  <a:tileRect/>
                </a:gradFill>
                <a:effectLst>
                  <a:glow rad="63500">
                    <a:schemeClr val="bg1">
                      <a:alpha val="40000"/>
                    </a:schemeClr>
                  </a:glow>
                  <a:innerShdw blurRad="63500" dist="50800" dir="2700000">
                    <a:prstClr val="black">
                      <a:alpha val="50000"/>
                    </a:prstClr>
                  </a:innerShdw>
                </a:effectLst>
                <a:latin typeface="Nadianne" panose="03020902050305070206" pitchFamily="66" charset="0"/>
              </a:rPr>
              <a:t>o</a:t>
            </a:r>
            <a:r>
              <a:rPr lang="sk-SK" sz="4000" b="1" spc="600" noProof="0">
                <a:ln w="3175">
                  <a:noFill/>
                  <a:prstDash val="solid"/>
                </a:ln>
                <a:gradFill flip="none" rotWithShape="1">
                  <a:gsLst>
                    <a:gs pos="0">
                      <a:schemeClr val="accent6">
                        <a:lumMod val="40000"/>
                        <a:lumOff val="60000"/>
                      </a:schemeClr>
                    </a:gs>
                    <a:gs pos="30000">
                      <a:schemeClr val="accent6">
                        <a:lumMod val="75000"/>
                      </a:schemeClr>
                    </a:gs>
                    <a:gs pos="69000">
                      <a:srgbClr val="477706"/>
                    </a:gs>
                    <a:gs pos="97000">
                      <a:srgbClr val="417206"/>
                    </a:gs>
                  </a:gsLst>
                  <a:lin ang="5400000" scaled="1"/>
                  <a:tileRect/>
                </a:gradFill>
                <a:effectLst>
                  <a:glow rad="63500">
                    <a:schemeClr val="bg1">
                      <a:alpha val="40000"/>
                    </a:schemeClr>
                  </a:glow>
                  <a:innerShdw blurRad="63500" dist="50800" dir="2700000">
                    <a:prstClr val="black">
                      <a:alpha val="50000"/>
                    </a:prstClr>
                  </a:innerShdw>
                </a:effectLst>
                <a:latin typeface="Nadianne" panose="03020902050305070206" pitchFamily="66" charset="0"/>
              </a:rPr>
              <a:t>n the road</a:t>
            </a:r>
            <a:endParaRPr kumimoji="0" lang="sk-SK" sz="4000" b="1" i="0" u="none" strike="noStrike" kern="1200" cap="none" spc="600" normalizeH="0" baseline="0" noProof="0">
              <a:ln w="3175">
                <a:noFill/>
                <a:prstDash val="solid"/>
              </a:ln>
              <a:gradFill flip="none" rotWithShape="1">
                <a:gsLst>
                  <a:gs pos="0">
                    <a:schemeClr val="accent6">
                      <a:lumMod val="40000"/>
                      <a:lumOff val="60000"/>
                    </a:schemeClr>
                  </a:gs>
                  <a:gs pos="30000">
                    <a:schemeClr val="accent6">
                      <a:lumMod val="75000"/>
                    </a:schemeClr>
                  </a:gs>
                  <a:gs pos="69000">
                    <a:srgbClr val="477706"/>
                  </a:gs>
                  <a:gs pos="97000">
                    <a:srgbClr val="417206"/>
                  </a:gs>
                </a:gsLst>
                <a:lin ang="5400000" scaled="1"/>
                <a:tileRect/>
              </a:gradFill>
              <a:effectLst>
                <a:glow rad="63500">
                  <a:schemeClr val="bg1">
                    <a:alpha val="40000"/>
                  </a:schemeClr>
                </a:glow>
                <a:innerShdw blurRad="63500" dist="50800" dir="2700000">
                  <a:prstClr val="black">
                    <a:alpha val="50000"/>
                  </a:prstClr>
                </a:innerShdw>
              </a:effectLst>
              <a:uLnTx/>
              <a:uFillTx/>
              <a:latin typeface="Nadianne" panose="03020902050305070206" pitchFamily="66" charset="0"/>
            </a:endParaRPr>
          </a:p>
        </p:txBody>
      </p:sp>
    </p:spTree>
    <p:extLst>
      <p:ext uri="{BB962C8B-B14F-4D97-AF65-F5344CB8AC3E}">
        <p14:creationId xmlns:p14="http://schemas.microsoft.com/office/powerpoint/2010/main" val="537296565"/>
      </p:ext>
    </p:extLst>
  </p:cSld>
  <p:clrMapOvr>
    <a:masterClrMapping/>
  </p:clrMapOvr>
  <mc:AlternateContent xmlns:mc="http://schemas.openxmlformats.org/markup-compatibility/2006" xmlns:p14="http://schemas.microsoft.com/office/powerpoint/2010/main">
    <mc:Choice Requires="p14">
      <p:transition spd="slow" p14:dur="2000" advClick="0" advTm="8000">
        <p:fade/>
        <p:sndAc>
          <p:stSnd loop="1">
            <p:snd r:embed="rId2" name="Music of Mjanmar STR.wav"/>
          </p:stSnd>
        </p:sndAc>
      </p:transition>
    </mc:Choice>
    <mc:Fallback xmlns="">
      <p:transition spd="slow" advClick="0" advTm="8000">
        <p:fade/>
        <p:sndAc>
          <p:stSnd loop="1">
            <p:snd r:embed="rId5" name="Music of Mjanmar STR.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0" presetClass="entr" presetSubtype="0" fill="hold" grpId="0" nodeType="with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800" decel="100000"/>
                                        <p:tgtEl>
                                          <p:spTgt spid="9"/>
                                        </p:tgtEl>
                                      </p:cBhvr>
                                    </p:animEffect>
                                    <p:anim calcmode="lin" valueType="num">
                                      <p:cBhvr>
                                        <p:cTn id="8" dur="800" decel="100000" fill="hold"/>
                                        <p:tgtEl>
                                          <p:spTgt spid="9"/>
                                        </p:tgtEl>
                                        <p:attrNameLst>
                                          <p:attrName>style.rotation</p:attrName>
                                        </p:attrNameLst>
                                      </p:cBhvr>
                                      <p:tavLst>
                                        <p:tav tm="0">
                                          <p:val>
                                            <p:fltVal val="-90"/>
                                          </p:val>
                                        </p:tav>
                                        <p:tav tm="100000">
                                          <p:val>
                                            <p:fltVal val="0"/>
                                          </p:val>
                                        </p:tav>
                                      </p:tavLst>
                                    </p:anim>
                                    <p:anim calcmode="lin" valueType="num">
                                      <p:cBhvr>
                                        <p:cTn id="9" dur="800" decel="100000" fill="hold"/>
                                        <p:tgtEl>
                                          <p:spTgt spid="9"/>
                                        </p:tgtEl>
                                        <p:attrNameLst>
                                          <p:attrName>ppt_x</p:attrName>
                                        </p:attrNameLst>
                                      </p:cBhvr>
                                      <p:tavLst>
                                        <p:tav tm="0">
                                          <p:val>
                                            <p:strVal val="#ppt_x+0.4"/>
                                          </p:val>
                                        </p:tav>
                                        <p:tav tm="100000">
                                          <p:val>
                                            <p:strVal val="#ppt_x-0.05"/>
                                          </p:val>
                                        </p:tav>
                                      </p:tavLst>
                                    </p:anim>
                                    <p:anim calcmode="lin" valueType="num">
                                      <p:cBhvr>
                                        <p:cTn id="10" dur="800" decel="100000" fill="hold"/>
                                        <p:tgtEl>
                                          <p:spTgt spid="9"/>
                                        </p:tgtEl>
                                        <p:attrNameLst>
                                          <p:attrName>ppt_y</p:attrName>
                                        </p:attrNameLst>
                                      </p:cBhvr>
                                      <p:tavLst>
                                        <p:tav tm="0">
                                          <p:val>
                                            <p:strVal val="#ppt_y-0.4"/>
                                          </p:val>
                                        </p:tav>
                                        <p:tav tm="100000">
                                          <p:val>
                                            <p:strVal val="#ppt_y+0.1"/>
                                          </p:val>
                                        </p:tav>
                                      </p:tavLst>
                                    </p:anim>
                                    <p:anim calcmode="lin" valueType="num">
                                      <p:cBhvr>
                                        <p:cTn id="11" dur="200" accel="100000" fill="hold">
                                          <p:stCondLst>
                                            <p:cond delay="800"/>
                                          </p:stCondLst>
                                        </p:cTn>
                                        <p:tgtEl>
                                          <p:spTgt spid="9"/>
                                        </p:tgtEl>
                                        <p:attrNameLst>
                                          <p:attrName>ppt_x</p:attrName>
                                        </p:attrNameLst>
                                      </p:cBhvr>
                                      <p:tavLst>
                                        <p:tav tm="0">
                                          <p:val>
                                            <p:strVal val="#ppt_x-0.05"/>
                                          </p:val>
                                        </p:tav>
                                        <p:tav tm="100000">
                                          <p:val>
                                            <p:strVal val="#ppt_x"/>
                                          </p:val>
                                        </p:tav>
                                      </p:tavLst>
                                    </p:anim>
                                    <p:anim calcmode="lin" valueType="num">
                                      <p:cBhvr>
                                        <p:cTn id="12" dur="200" accel="100000" fill="hold">
                                          <p:stCondLst>
                                            <p:cond delay="800"/>
                                          </p:stCondLst>
                                        </p:cTn>
                                        <p:tgtEl>
                                          <p:spTgt spid="9"/>
                                        </p:tgtEl>
                                        <p:attrNameLst>
                                          <p:attrName>ppt_y</p:attrName>
                                        </p:attrNameLst>
                                      </p:cBhvr>
                                      <p:tavLst>
                                        <p:tav tm="0">
                                          <p:val>
                                            <p:strVal val="#ppt_y+0.1"/>
                                          </p:val>
                                        </p:tav>
                                        <p:tav tm="100000">
                                          <p:val>
                                            <p:strVal val="#ppt_y"/>
                                          </p:val>
                                        </p:tav>
                                      </p:tavLst>
                                    </p:anim>
                                  </p:childTnLst>
                                </p:cTn>
                              </p:par>
                            </p:childTnLst>
                          </p:cTn>
                        </p:par>
                        <p:par>
                          <p:cTn id="13" fill="hold">
                            <p:stCondLst>
                              <p:cond delay="1000"/>
                            </p:stCondLst>
                            <p:childTnLst>
                              <p:par>
                                <p:cTn id="14" presetID="42" presetClass="entr" presetSubtype="0" fill="hold" grpId="0" nodeType="afterEffect">
                                  <p:stCondLst>
                                    <p:cond delay="500"/>
                                  </p:stCondLst>
                                  <p:childTnLst>
                                    <p:set>
                                      <p:cBhvr>
                                        <p:cTn id="15" dur="1" fill="hold">
                                          <p:stCondLst>
                                            <p:cond delay="0"/>
                                          </p:stCondLst>
                                        </p:cTn>
                                        <p:tgtEl>
                                          <p:spTgt spid="4"/>
                                        </p:tgtEl>
                                        <p:attrNameLst>
                                          <p:attrName>style.visibility</p:attrName>
                                        </p:attrNameLst>
                                      </p:cBhvr>
                                      <p:to>
                                        <p:strVal val="visible"/>
                                      </p:to>
                                    </p:set>
                                    <p:animEffect transition="in" filter="fade">
                                      <p:cBhvr>
                                        <p:cTn id="16" dur="2000"/>
                                        <p:tgtEl>
                                          <p:spTgt spid="4"/>
                                        </p:tgtEl>
                                      </p:cBhvr>
                                    </p:animEffect>
                                    <p:anim calcmode="lin" valueType="num">
                                      <p:cBhvr>
                                        <p:cTn id="17" dur="2000" fill="hold"/>
                                        <p:tgtEl>
                                          <p:spTgt spid="4"/>
                                        </p:tgtEl>
                                        <p:attrNameLst>
                                          <p:attrName>ppt_x</p:attrName>
                                        </p:attrNameLst>
                                      </p:cBhvr>
                                      <p:tavLst>
                                        <p:tav tm="0">
                                          <p:val>
                                            <p:strVal val="#ppt_x"/>
                                          </p:val>
                                        </p:tav>
                                        <p:tav tm="100000">
                                          <p:val>
                                            <p:strVal val="#ppt_x"/>
                                          </p:val>
                                        </p:tav>
                                      </p:tavLst>
                                    </p:anim>
                                    <p:anim calcmode="lin" valueType="num">
                                      <p:cBhvr>
                                        <p:cTn id="18" dur="2000" fill="hold"/>
                                        <p:tgtEl>
                                          <p:spTgt spid="4"/>
                                        </p:tgtEl>
                                        <p:attrNameLst>
                                          <p:attrName>ppt_y</p:attrName>
                                        </p:attrNameLst>
                                      </p:cBhvr>
                                      <p:tavLst>
                                        <p:tav tm="0">
                                          <p:val>
                                            <p:strVal val="#ppt_y+.1"/>
                                          </p:val>
                                        </p:tav>
                                        <p:tav tm="100000">
                                          <p:val>
                                            <p:strVal val="#ppt_y"/>
                                          </p:val>
                                        </p:tav>
                                      </p:tavLst>
                                    </p:anim>
                                  </p:childTnLst>
                                </p:cTn>
                              </p:par>
                              <p:par>
                                <p:cTn id="19" presetID="53" presetClass="entr" presetSubtype="16" fill="hold" grpId="0" nodeType="withEffect">
                                  <p:stCondLst>
                                    <p:cond delay="1000"/>
                                  </p:stCondLst>
                                  <p:childTnLst>
                                    <p:set>
                                      <p:cBhvr>
                                        <p:cTn id="20" dur="1" fill="hold">
                                          <p:stCondLst>
                                            <p:cond delay="0"/>
                                          </p:stCondLst>
                                        </p:cTn>
                                        <p:tgtEl>
                                          <p:spTgt spid="12"/>
                                        </p:tgtEl>
                                        <p:attrNameLst>
                                          <p:attrName>style.visibility</p:attrName>
                                        </p:attrNameLst>
                                      </p:cBhvr>
                                      <p:to>
                                        <p:strVal val="visible"/>
                                      </p:to>
                                    </p:set>
                                    <p:anim calcmode="lin" valueType="num">
                                      <p:cBhvr>
                                        <p:cTn id="21" dur="1500" fill="hold"/>
                                        <p:tgtEl>
                                          <p:spTgt spid="12"/>
                                        </p:tgtEl>
                                        <p:attrNameLst>
                                          <p:attrName>ppt_w</p:attrName>
                                        </p:attrNameLst>
                                      </p:cBhvr>
                                      <p:tavLst>
                                        <p:tav tm="0">
                                          <p:val>
                                            <p:fltVal val="0"/>
                                          </p:val>
                                        </p:tav>
                                        <p:tav tm="100000">
                                          <p:val>
                                            <p:strVal val="#ppt_w"/>
                                          </p:val>
                                        </p:tav>
                                      </p:tavLst>
                                    </p:anim>
                                    <p:anim calcmode="lin" valueType="num">
                                      <p:cBhvr>
                                        <p:cTn id="22" dur="1500" fill="hold"/>
                                        <p:tgtEl>
                                          <p:spTgt spid="12"/>
                                        </p:tgtEl>
                                        <p:attrNameLst>
                                          <p:attrName>ppt_h</p:attrName>
                                        </p:attrNameLst>
                                      </p:cBhvr>
                                      <p:tavLst>
                                        <p:tav tm="0">
                                          <p:val>
                                            <p:fltVal val="0"/>
                                          </p:val>
                                        </p:tav>
                                        <p:tav tm="100000">
                                          <p:val>
                                            <p:strVal val="#ppt_h"/>
                                          </p:val>
                                        </p:tav>
                                      </p:tavLst>
                                    </p:anim>
                                    <p:animEffect transition="in" filter="fade">
                                      <p:cBhvr>
                                        <p:cTn id="23" dur="1500"/>
                                        <p:tgtEl>
                                          <p:spTgt spid="12"/>
                                        </p:tgtEl>
                                      </p:cBhvr>
                                    </p:animEffect>
                                  </p:childTnLst>
                                </p:cTn>
                              </p:par>
                            </p:childTnLst>
                          </p:cTn>
                        </p:par>
                        <p:par>
                          <p:cTn id="24" fill="hold">
                            <p:stCondLst>
                              <p:cond delay="3500"/>
                            </p:stCondLst>
                            <p:childTnLst>
                              <p:par>
                                <p:cTn id="25" presetID="22" presetClass="entr" presetSubtype="8" fill="hold" nodeType="afterEffect">
                                  <p:stCondLst>
                                    <p:cond delay="500"/>
                                  </p:stCondLst>
                                  <p:childTnLst>
                                    <p:set>
                                      <p:cBhvr>
                                        <p:cTn id="26" dur="1" fill="hold">
                                          <p:stCondLst>
                                            <p:cond delay="0"/>
                                          </p:stCondLst>
                                        </p:cTn>
                                        <p:tgtEl>
                                          <p:spTgt spid="11"/>
                                        </p:tgtEl>
                                        <p:attrNameLst>
                                          <p:attrName>style.visibility</p:attrName>
                                        </p:attrNameLst>
                                      </p:cBhvr>
                                      <p:to>
                                        <p:strVal val="visible"/>
                                      </p:to>
                                    </p:set>
                                    <p:animEffect transition="in" filter="wipe(left)">
                                      <p:cBhvr>
                                        <p:cTn id="27" dur="20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9" grpId="0" animBg="1"/>
      <p:bldP spid="12"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Rám">
            <a:extLst>
              <a:ext uri="{FF2B5EF4-FFF2-40B4-BE49-F238E27FC236}">
                <a16:creationId xmlns:a16="http://schemas.microsoft.com/office/drawing/2014/main" id="{867FD727-9757-42B9-B2E6-D6F3970ED7F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2192000" cy="6857999"/>
          </a:xfrm>
          <a:prstGeom prst="rect">
            <a:avLst/>
          </a:prstGeom>
        </p:spPr>
      </p:pic>
      <p:pic>
        <p:nvPicPr>
          <p:cNvPr id="8" name="Mapa">
            <a:extLst>
              <a:ext uri="{FF2B5EF4-FFF2-40B4-BE49-F238E27FC236}">
                <a16:creationId xmlns:a16="http://schemas.microsoft.com/office/drawing/2014/main" id="{F92511AC-AE37-4835-8C16-17229083638B}"/>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819386" y="185339"/>
            <a:ext cx="3572011" cy="6524219"/>
          </a:xfrm>
          <a:prstGeom prst="rect">
            <a:avLst/>
          </a:prstGeom>
          <a:effectLst>
            <a:outerShdw blurRad="76200" dist="88900" dir="2700000" algn="tl" rotWithShape="0">
              <a:prstClr val="black"/>
            </a:outerShdw>
          </a:effectLst>
        </p:spPr>
      </p:pic>
      <p:pic>
        <p:nvPicPr>
          <p:cNvPr id="3" name="Štátny znak">
            <a:extLst>
              <a:ext uri="{FF2B5EF4-FFF2-40B4-BE49-F238E27FC236}">
                <a16:creationId xmlns:a16="http://schemas.microsoft.com/office/drawing/2014/main" id="{90F3689B-DEBF-4839-89FE-25B8DAFCB842}"/>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8705040" y="4306159"/>
            <a:ext cx="1667574" cy="1389646"/>
          </a:xfrm>
          <a:prstGeom prst="rect">
            <a:avLst/>
          </a:prstGeom>
          <a:effectLst>
            <a:outerShdw blurRad="63500" dist="76200" dir="2700000" algn="tl" rotWithShape="0">
              <a:prstClr val="black">
                <a:alpha val="75000"/>
              </a:prstClr>
            </a:outerShdw>
          </a:effectLst>
        </p:spPr>
      </p:pic>
      <p:sp>
        <p:nvSpPr>
          <p:cNvPr id="7" name="Miesto">
            <a:extLst>
              <a:ext uri="{FF2B5EF4-FFF2-40B4-BE49-F238E27FC236}">
                <a16:creationId xmlns:a16="http://schemas.microsoft.com/office/drawing/2014/main" id="{7A89A967-9A1A-4C4D-BE9D-062E2BBBD585}"/>
              </a:ext>
            </a:extLst>
          </p:cNvPr>
          <p:cNvSpPr/>
          <p:nvPr/>
        </p:nvSpPr>
        <p:spPr>
          <a:xfrm>
            <a:off x="6335338" y="1228403"/>
            <a:ext cx="4580998" cy="1323439"/>
          </a:xfrm>
          <a:prstGeom prst="rect">
            <a:avLst/>
          </a:prstGeom>
          <a:noFill/>
        </p:spPr>
        <p:txBody>
          <a:bodyPr wrap="none" lIns="91440" tIns="45720" rIns="91440" bIns="45720">
            <a:spAutoFit/>
          </a:bodyPr>
          <a:lstStyle/>
          <a:p>
            <a:pPr lvl="0" algn="ctr">
              <a:defRPr/>
            </a:pPr>
            <a:r>
              <a:rPr lang="sk-SK" sz="8000" b="1" spc="600">
                <a:ln w="12700">
                  <a:solidFill>
                    <a:schemeClr val="bg1"/>
                  </a:solidFill>
                  <a:prstDash val="solid"/>
                </a:ln>
                <a:gradFill flip="none" rotWithShape="1">
                  <a:gsLst>
                    <a:gs pos="0">
                      <a:schemeClr val="accent6">
                        <a:lumMod val="60000"/>
                        <a:lumOff val="40000"/>
                      </a:schemeClr>
                    </a:gs>
                    <a:gs pos="43000">
                      <a:schemeClr val="accent6">
                        <a:lumMod val="75000"/>
                      </a:schemeClr>
                    </a:gs>
                    <a:gs pos="80000">
                      <a:srgbClr val="487806"/>
                    </a:gs>
                    <a:gs pos="97000">
                      <a:srgbClr val="417206"/>
                    </a:gs>
                  </a:gsLst>
                  <a:lin ang="5400000" scaled="1"/>
                  <a:tileRect/>
                </a:gradFill>
                <a:effectLst>
                  <a:outerShdw dist="38100" dir="2640000" algn="bl" rotWithShape="0">
                    <a:prstClr val="black"/>
                  </a:outerShdw>
                </a:effectLst>
                <a:latin typeface="BalloPEEExtBol" pitchFamily="2" charset="0"/>
              </a:rPr>
              <a:t>Myanmar</a:t>
            </a:r>
          </a:p>
        </p:txBody>
      </p:sp>
      <p:pic>
        <p:nvPicPr>
          <p:cNvPr id="4" name="Globus">
            <a:extLst>
              <a:ext uri="{FF2B5EF4-FFF2-40B4-BE49-F238E27FC236}">
                <a16:creationId xmlns:a16="http://schemas.microsoft.com/office/drawing/2014/main" id="{BECD5EB9-DB3B-4813-AC40-4727E5C8CD7E}"/>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529864" y="406922"/>
            <a:ext cx="1269841" cy="1269841"/>
          </a:xfrm>
          <a:prstGeom prst="rect">
            <a:avLst/>
          </a:prstGeom>
          <a:effectLst/>
        </p:spPr>
      </p:pic>
    </p:spTree>
    <p:extLst>
      <p:ext uri="{BB962C8B-B14F-4D97-AF65-F5344CB8AC3E}">
        <p14:creationId xmlns:p14="http://schemas.microsoft.com/office/powerpoint/2010/main" val="1924968376"/>
      </p:ext>
    </p:extLst>
  </p:cSld>
  <p:clrMapOvr>
    <a:masterClrMapping/>
  </p:clrMapOvr>
  <mc:AlternateContent xmlns:mc="http://schemas.openxmlformats.org/markup-compatibility/2006" xmlns:p14="http://schemas.microsoft.com/office/powerpoint/2010/main">
    <mc:Choice Requires="p14">
      <p:transition spd="slow" p14:dur="2000" advClick="0" advTm="8000">
        <p:fade thruBlk="1"/>
      </p:transition>
    </mc:Choice>
    <mc:Fallback xmlns="">
      <p:transition spd="slow" advClick="0" advTm="8000">
        <p:fade thruBlk="1"/>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p:cTn id="7" dur="1500" fill="hold"/>
                                        <p:tgtEl>
                                          <p:spTgt spid="4"/>
                                        </p:tgtEl>
                                        <p:attrNameLst>
                                          <p:attrName>ppt_w</p:attrName>
                                        </p:attrNameLst>
                                      </p:cBhvr>
                                      <p:tavLst>
                                        <p:tav tm="0">
                                          <p:val>
                                            <p:fltVal val="0"/>
                                          </p:val>
                                        </p:tav>
                                        <p:tav tm="100000">
                                          <p:val>
                                            <p:strVal val="#ppt_w"/>
                                          </p:val>
                                        </p:tav>
                                      </p:tavLst>
                                    </p:anim>
                                    <p:anim calcmode="lin" valueType="num">
                                      <p:cBhvr>
                                        <p:cTn id="8" dur="1500" fill="hold"/>
                                        <p:tgtEl>
                                          <p:spTgt spid="4"/>
                                        </p:tgtEl>
                                        <p:attrNameLst>
                                          <p:attrName>ppt_h</p:attrName>
                                        </p:attrNameLst>
                                      </p:cBhvr>
                                      <p:tavLst>
                                        <p:tav tm="0">
                                          <p:val>
                                            <p:fltVal val="0"/>
                                          </p:val>
                                        </p:tav>
                                        <p:tav tm="100000">
                                          <p:val>
                                            <p:strVal val="#ppt_h"/>
                                          </p:val>
                                        </p:tav>
                                      </p:tavLst>
                                    </p:anim>
                                    <p:animEffect transition="in" filter="fade">
                                      <p:cBhvr>
                                        <p:cTn id="9" dur="1500"/>
                                        <p:tgtEl>
                                          <p:spTgt spid="4"/>
                                        </p:tgtEl>
                                      </p:cBhvr>
                                    </p:animEffect>
                                  </p:childTnLst>
                                </p:cTn>
                              </p:par>
                            </p:childTnLst>
                          </p:cTn>
                        </p:par>
                        <p:par>
                          <p:cTn id="10" fill="hold">
                            <p:stCondLst>
                              <p:cond delay="2000"/>
                            </p:stCondLst>
                            <p:childTnLst>
                              <p:par>
                                <p:cTn id="11" presetID="42" presetClass="entr" presetSubtype="0" fill="hold" grpId="0" nodeType="after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fade">
                                      <p:cBhvr>
                                        <p:cTn id="13" dur="2000"/>
                                        <p:tgtEl>
                                          <p:spTgt spid="7"/>
                                        </p:tgtEl>
                                      </p:cBhvr>
                                    </p:animEffect>
                                    <p:anim calcmode="lin" valueType="num">
                                      <p:cBhvr>
                                        <p:cTn id="14" dur="2000" fill="hold"/>
                                        <p:tgtEl>
                                          <p:spTgt spid="7"/>
                                        </p:tgtEl>
                                        <p:attrNameLst>
                                          <p:attrName>ppt_x</p:attrName>
                                        </p:attrNameLst>
                                      </p:cBhvr>
                                      <p:tavLst>
                                        <p:tav tm="0">
                                          <p:val>
                                            <p:strVal val="#ppt_x"/>
                                          </p:val>
                                        </p:tav>
                                        <p:tav tm="100000">
                                          <p:val>
                                            <p:strVal val="#ppt_x"/>
                                          </p:val>
                                        </p:tav>
                                      </p:tavLst>
                                    </p:anim>
                                    <p:anim calcmode="lin" valueType="num">
                                      <p:cBhvr>
                                        <p:cTn id="15" dur="2000" fill="hold"/>
                                        <p:tgtEl>
                                          <p:spTgt spid="7"/>
                                        </p:tgtEl>
                                        <p:attrNameLst>
                                          <p:attrName>ppt_y</p:attrName>
                                        </p:attrNameLst>
                                      </p:cBhvr>
                                      <p:tavLst>
                                        <p:tav tm="0">
                                          <p:val>
                                            <p:strVal val="#ppt_y+.1"/>
                                          </p:val>
                                        </p:tav>
                                        <p:tav tm="100000">
                                          <p:val>
                                            <p:strVal val="#ppt_y"/>
                                          </p:val>
                                        </p:tav>
                                      </p:tavLst>
                                    </p:anim>
                                  </p:childTnLst>
                                </p:cTn>
                              </p:par>
                            </p:childTnLst>
                          </p:cTn>
                        </p:par>
                        <p:par>
                          <p:cTn id="16" fill="hold">
                            <p:stCondLst>
                              <p:cond delay="4000"/>
                            </p:stCondLst>
                            <p:childTnLst>
                              <p:par>
                                <p:cTn id="17" presetID="53" presetClass="entr" presetSubtype="16" fill="hold" nodeType="afterEffect">
                                  <p:stCondLst>
                                    <p:cond delay="500"/>
                                  </p:stCondLst>
                                  <p:childTnLst>
                                    <p:set>
                                      <p:cBhvr>
                                        <p:cTn id="18" dur="1" fill="hold">
                                          <p:stCondLst>
                                            <p:cond delay="0"/>
                                          </p:stCondLst>
                                        </p:cTn>
                                        <p:tgtEl>
                                          <p:spTgt spid="3"/>
                                        </p:tgtEl>
                                        <p:attrNameLst>
                                          <p:attrName>style.visibility</p:attrName>
                                        </p:attrNameLst>
                                      </p:cBhvr>
                                      <p:to>
                                        <p:strVal val="visible"/>
                                      </p:to>
                                    </p:set>
                                    <p:anim calcmode="lin" valueType="num">
                                      <p:cBhvr>
                                        <p:cTn id="19" dur="1500" fill="hold"/>
                                        <p:tgtEl>
                                          <p:spTgt spid="3"/>
                                        </p:tgtEl>
                                        <p:attrNameLst>
                                          <p:attrName>ppt_w</p:attrName>
                                        </p:attrNameLst>
                                      </p:cBhvr>
                                      <p:tavLst>
                                        <p:tav tm="0">
                                          <p:val>
                                            <p:fltVal val="0"/>
                                          </p:val>
                                        </p:tav>
                                        <p:tav tm="100000">
                                          <p:val>
                                            <p:strVal val="#ppt_w"/>
                                          </p:val>
                                        </p:tav>
                                      </p:tavLst>
                                    </p:anim>
                                    <p:anim calcmode="lin" valueType="num">
                                      <p:cBhvr>
                                        <p:cTn id="20" dur="1500" fill="hold"/>
                                        <p:tgtEl>
                                          <p:spTgt spid="3"/>
                                        </p:tgtEl>
                                        <p:attrNameLst>
                                          <p:attrName>ppt_h</p:attrName>
                                        </p:attrNameLst>
                                      </p:cBhvr>
                                      <p:tavLst>
                                        <p:tav tm="0">
                                          <p:val>
                                            <p:fltVal val="0"/>
                                          </p:val>
                                        </p:tav>
                                        <p:tav tm="100000">
                                          <p:val>
                                            <p:strVal val="#ppt_h"/>
                                          </p:val>
                                        </p:tav>
                                      </p:tavLst>
                                    </p:anim>
                                    <p:animEffect transition="in" filter="fade">
                                      <p:cBhvr>
                                        <p:cTn id="21" dur="1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Rám">
            <a:extLst>
              <a:ext uri="{FF2B5EF4-FFF2-40B4-BE49-F238E27FC236}">
                <a16:creationId xmlns:a16="http://schemas.microsoft.com/office/drawing/2014/main" id="{F5F93761-6544-466B-A61E-31168A73F98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2192000" cy="6857999"/>
          </a:xfrm>
          <a:prstGeom prst="rect">
            <a:avLst/>
          </a:prstGeom>
        </p:spPr>
      </p:pic>
      <p:sp>
        <p:nvSpPr>
          <p:cNvPr id="5" name="SVK">
            <a:extLst>
              <a:ext uri="{FF2B5EF4-FFF2-40B4-BE49-F238E27FC236}">
                <a16:creationId xmlns:a16="http://schemas.microsoft.com/office/drawing/2014/main" id="{03AA5A8C-EDA5-405C-B812-9782A8BA35BB}"/>
              </a:ext>
            </a:extLst>
          </p:cNvPr>
          <p:cNvSpPr txBox="1"/>
          <p:nvPr/>
        </p:nvSpPr>
        <p:spPr>
          <a:xfrm>
            <a:off x="1512000" y="4608000"/>
            <a:ext cx="10008000" cy="1785104"/>
          </a:xfrm>
          <a:prstGeom prst="rect">
            <a:avLst/>
          </a:prstGeom>
          <a:gradFill>
            <a:gsLst>
              <a:gs pos="0">
                <a:srgbClr val="69920F"/>
              </a:gs>
              <a:gs pos="68000">
                <a:schemeClr val="accent6">
                  <a:lumMod val="60000"/>
                  <a:lumOff val="40000"/>
                </a:schemeClr>
              </a:gs>
              <a:gs pos="100000">
                <a:schemeClr val="accent6">
                  <a:lumMod val="40000"/>
                  <a:lumOff val="60000"/>
                </a:schemeClr>
              </a:gs>
            </a:gsLst>
            <a:lin ang="16200000" scaled="1"/>
          </a:gradFill>
          <a:ln w="19050">
            <a:solidFill>
              <a:schemeClr val="bg1"/>
            </a:solidFill>
          </a:ln>
          <a:effectLst>
            <a:outerShdw blurRad="76200" dist="76200" dir="2700000" algn="tl" rotWithShape="0">
              <a:schemeClr val="tx1">
                <a:alpha val="50000"/>
              </a:schemeClr>
            </a:outerShdw>
          </a:effectLst>
        </p:spPr>
        <p:txBody>
          <a:bodyPr wrap="square" rtlCol="0">
            <a:spAutoFit/>
          </a:bodyPr>
          <a:lstStyle>
            <a:defPPr>
              <a:defRPr lang="sk-SK"/>
            </a:defPPr>
            <a:lvl1pPr lvl="0" algn="just">
              <a:defRPr kumimoji="0" sz="2000" b="0" i="0" u="none" strike="noStrike" cap="none" spc="0" normalizeH="0" baseline="0">
                <a:ln>
                  <a:solidFill>
                    <a:prstClr val="white"/>
                  </a:solidFill>
                </a:ln>
                <a:solidFill>
                  <a:srgbClr val="FF0000"/>
                </a:solidFill>
                <a:effectLst/>
                <a:uLnTx/>
                <a:uFillTx/>
                <a:latin typeface="Merlin CE" pitchFamily="2" charset="0"/>
              </a:defRPr>
            </a:lvl1pPr>
          </a:lstStyle>
          <a:p>
            <a:pPr lvl="0">
              <a:defRPr/>
            </a:pPr>
            <a:r>
              <a:rPr lang="sk-SK"/>
              <a:t>   </a:t>
            </a:r>
            <a:r>
              <a:rPr lang="sk-SK">
                <a:ln>
                  <a:solidFill>
                    <a:prstClr val="black"/>
                  </a:solidFill>
                </a:ln>
              </a:rPr>
              <a:t>M</a:t>
            </a:r>
            <a:r>
              <a:rPr lang="en-US" sz="1800" i="1">
                <a:ln>
                  <a:noFill/>
                </a:ln>
                <a:solidFill>
                  <a:prstClr val="black"/>
                </a:solidFill>
                <a:latin typeface="Calibri" panose="020F0502020204030204"/>
              </a:rPr>
              <a:t>janmarsko (tiež známe ako Barma) je krajina v juhovýchodnej Ázii. Má celkovú rozlohu 678 500 km</a:t>
            </a:r>
            <a:r>
              <a:rPr lang="en-US" sz="1800" i="1" baseline="30000">
                <a:ln>
                  <a:noFill/>
                </a:ln>
                <a:solidFill>
                  <a:prstClr val="black"/>
                </a:solidFill>
                <a:latin typeface="Calibri" panose="020F0502020204030204"/>
              </a:rPr>
              <a:t>2</a:t>
            </a:r>
            <a:r>
              <a:rPr lang="en-US" sz="1800" i="1">
                <a:ln>
                  <a:noFill/>
                </a:ln>
                <a:solidFill>
                  <a:prstClr val="black"/>
                </a:solidFill>
                <a:latin typeface="Calibri" panose="020F0502020204030204"/>
              </a:rPr>
              <a:t> a jeho populácia je približne 54 miliónov (2017). Väčšina obyvateľov žije v údolí Irrawaddy. Krajina je etnicky veľmi rôznorodá. Mjanmarsko bolo anglickou kolóniou v období (1824–1948). Jeho hlavné mesto je Naypyidaw. Veľká časť krajiny leží v monzúnovom pásme. Hlavným poľnohospodárskym produktom je ryža. Mjanmarsko produkuje drahé kamene, ako sú rubíny, zafíry, nefrit a tiež perly. Medzi najobľúbenejšie turistické destinácie patria veľké mestá, turistické chodníky, starobylé mestá, ako aj krásne pláže.</a:t>
            </a:r>
          </a:p>
        </p:txBody>
      </p:sp>
      <p:sp>
        <p:nvSpPr>
          <p:cNvPr id="2" name="ANG">
            <a:extLst>
              <a:ext uri="{FF2B5EF4-FFF2-40B4-BE49-F238E27FC236}">
                <a16:creationId xmlns:a16="http://schemas.microsoft.com/office/drawing/2014/main" id="{323BD54C-B4A0-4EDD-B235-8F47EBF29894}"/>
              </a:ext>
            </a:extLst>
          </p:cNvPr>
          <p:cNvSpPr txBox="1"/>
          <p:nvPr/>
        </p:nvSpPr>
        <p:spPr>
          <a:xfrm>
            <a:off x="1512000" y="468000"/>
            <a:ext cx="10008000" cy="1785104"/>
          </a:xfrm>
          <a:prstGeom prst="rect">
            <a:avLst/>
          </a:prstGeom>
          <a:gradFill>
            <a:gsLst>
              <a:gs pos="0">
                <a:srgbClr val="69920F"/>
              </a:gs>
              <a:gs pos="68000">
                <a:schemeClr val="accent6">
                  <a:lumMod val="60000"/>
                  <a:lumOff val="40000"/>
                </a:schemeClr>
              </a:gs>
              <a:gs pos="100000">
                <a:schemeClr val="accent6">
                  <a:lumMod val="40000"/>
                  <a:lumOff val="60000"/>
                </a:schemeClr>
              </a:gs>
            </a:gsLst>
            <a:lin ang="16200000" scaled="1"/>
          </a:gradFill>
          <a:ln w="19050">
            <a:solidFill>
              <a:schemeClr val="bg1"/>
            </a:solidFill>
          </a:ln>
          <a:effectLst>
            <a:outerShdw blurRad="76200" dist="76200" dir="2700000" algn="tl" rotWithShape="0">
              <a:schemeClr val="tx1">
                <a:alpha val="50000"/>
              </a:schemeClr>
            </a:outerShdw>
          </a:effectLst>
        </p:spPr>
        <p:txBody>
          <a:bodyPr wrap="square" rtlCol="0">
            <a:spAutoFit/>
          </a:bodyPr>
          <a:lstStyle/>
          <a:p>
            <a:pPr lvl="0" algn="just">
              <a:defRPr/>
            </a:pPr>
            <a:r>
              <a:rPr kumimoji="0" lang="sk-SK" sz="2000" b="0" i="0" u="none" strike="noStrike" kern="1200" cap="none" spc="0" normalizeH="0" baseline="0" noProof="0">
                <a:ln>
                  <a:solidFill>
                    <a:prstClr val="white"/>
                  </a:solidFill>
                </a:ln>
                <a:solidFill>
                  <a:srgbClr val="FF0000"/>
                </a:solidFill>
                <a:effectLst/>
                <a:uLnTx/>
                <a:uFillTx/>
                <a:latin typeface="Merlin CE" pitchFamily="2" charset="0"/>
                <a:ea typeface="+mn-ea"/>
                <a:cs typeface="+mn-cs"/>
              </a:rPr>
              <a:t>   </a:t>
            </a:r>
            <a:r>
              <a:rPr kumimoji="0" lang="sk-SK" sz="2000" b="0" i="0" u="none" strike="noStrike" kern="1200" cap="none" spc="0" normalizeH="0" baseline="0" noProof="0">
                <a:ln>
                  <a:solidFill>
                    <a:prstClr val="black"/>
                  </a:solidFill>
                </a:ln>
                <a:solidFill>
                  <a:srgbClr val="FF0000"/>
                </a:solidFill>
                <a:effectLst/>
                <a:uLnTx/>
                <a:uFillTx/>
                <a:latin typeface="Merlin CE" pitchFamily="2" charset="0"/>
                <a:ea typeface="+mn-ea"/>
                <a:cs typeface="+mn-cs"/>
              </a:rPr>
              <a:t>M</a:t>
            </a:r>
            <a:r>
              <a:rPr lang="en-US" i="1">
                <a:solidFill>
                  <a:prstClr val="black"/>
                </a:solidFill>
              </a:rPr>
              <a:t>yanmar (also known as Burma) is a country in Southeast Asia. It has a total area of 678,500 km</a:t>
            </a:r>
            <a:r>
              <a:rPr lang="en-US" i="1" baseline="30000">
                <a:solidFill>
                  <a:prstClr val="black"/>
                </a:solidFill>
              </a:rPr>
              <a:t>2</a:t>
            </a:r>
            <a:r>
              <a:rPr lang="en-US" i="1">
                <a:solidFill>
                  <a:prstClr val="black"/>
                </a:solidFill>
              </a:rPr>
              <a:t> and its population is approximately 54 million (2017). Most residents live in the Irrawaddy Valley. The country is very ethnically diverse.</a:t>
            </a:r>
            <a:r>
              <a:rPr lang="sk-SK" i="1">
                <a:solidFill>
                  <a:prstClr val="black"/>
                </a:solidFill>
              </a:rPr>
              <a:t> </a:t>
            </a:r>
            <a:r>
              <a:rPr lang="en-US" i="1">
                <a:solidFill>
                  <a:prstClr val="black"/>
                </a:solidFill>
              </a:rPr>
              <a:t>Myanmar was an English colony in the period (1824–1948). Its capital is Naypyidaw. Much of the country lies in the Monsoon Zone. The main agricultural product is rice</a:t>
            </a:r>
            <a:r>
              <a:rPr lang="sk-SK" i="1">
                <a:solidFill>
                  <a:prstClr val="black"/>
                </a:solidFill>
              </a:rPr>
              <a:t>.</a:t>
            </a:r>
            <a:r>
              <a:rPr lang="en-US" i="1">
                <a:solidFill>
                  <a:prstClr val="black"/>
                </a:solidFill>
              </a:rPr>
              <a:t> Myanmar produces gemstones such as rubies, sapphires, jade and also pearls. The most popular tourist destinations include large cities, nature trails, ancient cities and beautiful beaches.</a:t>
            </a:r>
          </a:p>
        </p:txBody>
      </p:sp>
      <p:sp>
        <p:nvSpPr>
          <p:cNvPr id="4" name="ŠPA">
            <a:extLst>
              <a:ext uri="{FF2B5EF4-FFF2-40B4-BE49-F238E27FC236}">
                <a16:creationId xmlns:a16="http://schemas.microsoft.com/office/drawing/2014/main" id="{B5F50EDD-6052-40E1-B29F-55E415D27F9B}"/>
              </a:ext>
            </a:extLst>
          </p:cNvPr>
          <p:cNvSpPr txBox="1"/>
          <p:nvPr/>
        </p:nvSpPr>
        <p:spPr>
          <a:xfrm>
            <a:off x="1512000" y="2520000"/>
            <a:ext cx="10008000" cy="1785104"/>
          </a:xfrm>
          <a:prstGeom prst="rect">
            <a:avLst/>
          </a:prstGeom>
          <a:gradFill>
            <a:gsLst>
              <a:gs pos="0">
                <a:srgbClr val="69920F"/>
              </a:gs>
              <a:gs pos="68000">
                <a:schemeClr val="accent6">
                  <a:lumMod val="60000"/>
                  <a:lumOff val="40000"/>
                </a:schemeClr>
              </a:gs>
              <a:gs pos="100000">
                <a:schemeClr val="accent6">
                  <a:lumMod val="40000"/>
                  <a:lumOff val="60000"/>
                </a:schemeClr>
              </a:gs>
            </a:gsLst>
            <a:lin ang="16200000" scaled="1"/>
          </a:gradFill>
          <a:ln w="19050">
            <a:solidFill>
              <a:schemeClr val="bg1"/>
            </a:solidFill>
          </a:ln>
          <a:effectLst>
            <a:outerShdw blurRad="76200" dist="76200" dir="2700000" algn="tl" rotWithShape="0">
              <a:schemeClr val="tx1">
                <a:alpha val="50000"/>
              </a:schemeClr>
            </a:outerShdw>
          </a:effectLst>
        </p:spPr>
        <p:txBody>
          <a:bodyPr wrap="square" rtlCol="0">
            <a:spAutoFit/>
          </a:bodyPr>
          <a:lstStyle>
            <a:defPPr>
              <a:defRPr lang="sk-SK"/>
            </a:defPPr>
            <a:lvl1pPr lvl="0" algn="just">
              <a:defRPr kumimoji="0" sz="2000" b="0" i="0" u="none" strike="noStrike" cap="none" spc="0" normalizeH="0" baseline="0">
                <a:ln>
                  <a:solidFill>
                    <a:prstClr val="white"/>
                  </a:solidFill>
                </a:ln>
                <a:solidFill>
                  <a:srgbClr val="FF0000"/>
                </a:solidFill>
                <a:effectLst/>
                <a:uLnTx/>
                <a:uFillTx/>
                <a:latin typeface="Merlin CE" pitchFamily="2" charset="0"/>
              </a:defRPr>
            </a:lvl1pPr>
          </a:lstStyle>
          <a:p>
            <a:pPr lvl="0">
              <a:defRPr/>
            </a:pPr>
            <a:r>
              <a:rPr lang="sk-SK"/>
              <a:t>   </a:t>
            </a:r>
            <a:r>
              <a:rPr lang="sk-SK">
                <a:ln>
                  <a:solidFill>
                    <a:prstClr val="black"/>
                  </a:solidFill>
                </a:ln>
              </a:rPr>
              <a:t>M</a:t>
            </a:r>
            <a:r>
              <a:rPr lang="es-ES" sz="1800" i="1">
                <a:ln>
                  <a:noFill/>
                </a:ln>
                <a:solidFill>
                  <a:prstClr val="black"/>
                </a:solidFill>
                <a:latin typeface="Calibri" panose="020F0502020204030204"/>
              </a:rPr>
              <a:t>yanmar es un país en el sudeste asiático. Tiene un área total de 678,500 km</a:t>
            </a:r>
            <a:r>
              <a:rPr lang="es-ES" sz="1800" i="1" baseline="30000">
                <a:ln>
                  <a:noFill/>
                </a:ln>
                <a:solidFill>
                  <a:prstClr val="black"/>
                </a:solidFill>
                <a:latin typeface="Calibri" panose="020F0502020204030204"/>
              </a:rPr>
              <a:t>2</a:t>
            </a:r>
            <a:r>
              <a:rPr lang="es-ES" sz="1800" i="1">
                <a:ln>
                  <a:noFill/>
                </a:ln>
                <a:solidFill>
                  <a:prstClr val="black"/>
                </a:solidFill>
                <a:latin typeface="Calibri" panose="020F0502020204030204"/>
              </a:rPr>
              <a:t> y su población es de aproximadamente 54 millones (2017). La mayoría de los residentes viven en el valle de Irrawaddy. El país es muy étnicamente diverso. Myanmar fue una colonia inglesa en el período (1824–1948). Su capital es Naypyidaw. Gran parte del país se encuentra en la zona de los monzones. El principal producto agrícola es el arroz. Myanmar produce piedras preciosas como rubíes, zafiros, jade y también perlas. Los destinos turísticos más populares incluyen grandes ciudades, senderos naturales, ciudades antiguas y  playas.</a:t>
            </a:r>
            <a:endParaRPr lang="en-US" sz="1800" i="1">
              <a:ln>
                <a:noFill/>
              </a:ln>
              <a:solidFill>
                <a:prstClr val="black"/>
              </a:solidFill>
              <a:latin typeface="Calibri" panose="020F0502020204030204"/>
            </a:endParaRPr>
          </a:p>
        </p:txBody>
      </p:sp>
      <p:pic>
        <p:nvPicPr>
          <p:cNvPr id="8" name="SVK - vlajka">
            <a:hlinkClick r:id="rId3" action="ppaction://hlinksldjump"/>
            <a:extLst>
              <a:ext uri="{FF2B5EF4-FFF2-40B4-BE49-F238E27FC236}">
                <a16:creationId xmlns:a16="http://schemas.microsoft.com/office/drawing/2014/main" id="{A48587F1-A729-4CFC-94C1-B2BA2ED4E786}"/>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72000" y="4788000"/>
            <a:ext cx="510258" cy="340172"/>
          </a:xfrm>
          <a:prstGeom prst="ellipse">
            <a:avLst/>
          </a:prstGeom>
          <a:ln w="12700" cap="rnd">
            <a:solidFill>
              <a:sysClr val="window" lastClr="FFFFFF"/>
            </a:solidFill>
          </a:ln>
          <a:effectLst>
            <a:outerShdw blurRad="76200" dist="76200" dir="2700000" algn="tl" rotWithShape="0">
              <a:prstClr val="black">
                <a:alpha val="40000"/>
              </a:prstClr>
            </a:outerShdw>
          </a:effectLst>
          <a:scene3d>
            <a:camera prst="orthographicFront"/>
            <a:lightRig rig="contrasting" dir="t">
              <a:rot lat="0" lon="0" rev="3000000"/>
            </a:lightRig>
          </a:scene3d>
          <a:sp3d contourW="7620">
            <a:bevelT w="95250" h="31750"/>
            <a:contourClr>
              <a:srgbClr val="333333"/>
            </a:contourClr>
          </a:sp3d>
        </p:spPr>
      </p:pic>
      <p:pic>
        <p:nvPicPr>
          <p:cNvPr id="7" name="ANG - vlajka">
            <a:hlinkClick r:id="" action="ppaction://noaction"/>
            <a:extLst>
              <a:ext uri="{FF2B5EF4-FFF2-40B4-BE49-F238E27FC236}">
                <a16:creationId xmlns:a16="http://schemas.microsoft.com/office/drawing/2014/main" id="{F5735FE2-85A7-46A8-B0E0-43175B5F56AD}"/>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72000" y="648000"/>
            <a:ext cx="510258" cy="340172"/>
          </a:xfrm>
          <a:prstGeom prst="ellipse">
            <a:avLst/>
          </a:prstGeom>
          <a:ln w="12700" cap="rnd">
            <a:solidFill>
              <a:sysClr val="window" lastClr="FFFFFF"/>
            </a:solidFill>
          </a:ln>
          <a:effectLst>
            <a:outerShdw blurRad="76200" dist="76200" dir="2700000" algn="tl" rotWithShape="0">
              <a:prstClr val="black">
                <a:alpha val="40000"/>
              </a:prstClr>
            </a:outerShdw>
          </a:effectLst>
          <a:scene3d>
            <a:camera prst="orthographicFront"/>
            <a:lightRig rig="contrasting" dir="t">
              <a:rot lat="0" lon="0" rev="3000000"/>
            </a:lightRig>
          </a:scene3d>
          <a:sp3d contourW="7620">
            <a:bevelT w="95250" h="31750"/>
            <a:contourClr>
              <a:srgbClr val="333333"/>
            </a:contourClr>
          </a:sp3d>
        </p:spPr>
      </p:pic>
      <p:pic>
        <p:nvPicPr>
          <p:cNvPr id="10" name="ŠPA - vlajka">
            <a:hlinkClick r:id="" action="ppaction://noaction"/>
            <a:extLst>
              <a:ext uri="{FF2B5EF4-FFF2-40B4-BE49-F238E27FC236}">
                <a16:creationId xmlns:a16="http://schemas.microsoft.com/office/drawing/2014/main" id="{DE87A725-9407-4E3B-985D-A82E38813F9A}"/>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672000" y="2700000"/>
            <a:ext cx="510258" cy="340171"/>
          </a:xfrm>
          <a:prstGeom prst="ellipse">
            <a:avLst/>
          </a:prstGeom>
          <a:ln w="12700" cap="rnd">
            <a:solidFill>
              <a:sysClr val="window" lastClr="FFFFFF"/>
            </a:solidFill>
          </a:ln>
          <a:effectLst>
            <a:outerShdw blurRad="76200" dist="76200" dir="2700000" algn="tl" rotWithShape="0">
              <a:prstClr val="black">
                <a:alpha val="40000"/>
              </a:prstClr>
            </a:outerShdw>
          </a:effectLst>
          <a:scene3d>
            <a:camera prst="orthographicFront"/>
            <a:lightRig rig="contrasting" dir="t">
              <a:rot lat="0" lon="0" rev="3000000"/>
            </a:lightRig>
          </a:scene3d>
          <a:sp3d contourW="7620">
            <a:bevelT w="95250" h="31750"/>
            <a:contourClr>
              <a:srgbClr val="333333"/>
            </a:contourClr>
          </a:sp3d>
        </p:spPr>
      </p:pic>
      <p:pic>
        <p:nvPicPr>
          <p:cNvPr id="12" name="Myš">
            <a:extLst>
              <a:ext uri="{FF2B5EF4-FFF2-40B4-BE49-F238E27FC236}">
                <a16:creationId xmlns:a16="http://schemas.microsoft.com/office/drawing/2014/main" id="{A0238191-79AF-41AD-860A-61C928C1E184}"/>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rot="20683170">
            <a:off x="11297296" y="6167295"/>
            <a:ext cx="445408" cy="445408"/>
          </a:xfrm>
          <a:prstGeom prst="rect">
            <a:avLst/>
          </a:prstGeom>
          <a:effectLst>
            <a:outerShdw blurRad="63500" dist="38100" dir="2700000" algn="tl" rotWithShape="0">
              <a:prstClr val="black">
                <a:alpha val="70000"/>
              </a:prstClr>
            </a:outerShdw>
          </a:effectLst>
        </p:spPr>
      </p:pic>
    </p:spTree>
    <p:extLst>
      <p:ext uri="{BB962C8B-B14F-4D97-AF65-F5344CB8AC3E}">
        <p14:creationId xmlns:p14="http://schemas.microsoft.com/office/powerpoint/2010/main" val="2801675203"/>
      </p:ext>
    </p:extLst>
  </p:cSld>
  <p:clrMapOvr>
    <a:masterClrMapping/>
  </p:clrMapOvr>
  <mc:AlternateContent xmlns:mc="http://schemas.openxmlformats.org/markup-compatibility/2006" xmlns:p14="http://schemas.microsoft.com/office/powerpoint/2010/main">
    <mc:Choice Requires="p14">
      <p:transition spd="slow" p14:dur="2000">
        <p:fade thruBlk="1"/>
      </p:transition>
    </mc:Choice>
    <mc:Fallback xmlns="">
      <p:transition spd="slow">
        <p:fade thruBlk="1"/>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500" fill="hold"/>
                                        <p:tgtEl>
                                          <p:spTgt spid="7"/>
                                        </p:tgtEl>
                                        <p:attrNameLst>
                                          <p:attrName>ppt_w</p:attrName>
                                        </p:attrNameLst>
                                      </p:cBhvr>
                                      <p:tavLst>
                                        <p:tav tm="0">
                                          <p:val>
                                            <p:fltVal val="0"/>
                                          </p:val>
                                        </p:tav>
                                        <p:tav tm="100000">
                                          <p:val>
                                            <p:strVal val="#ppt_w"/>
                                          </p:val>
                                        </p:tav>
                                      </p:tavLst>
                                    </p:anim>
                                    <p:anim calcmode="lin" valueType="num">
                                      <p:cBhvr>
                                        <p:cTn id="8" dur="500" fill="hold"/>
                                        <p:tgtEl>
                                          <p:spTgt spid="7"/>
                                        </p:tgtEl>
                                        <p:attrNameLst>
                                          <p:attrName>ppt_h</p:attrName>
                                        </p:attrNameLst>
                                      </p:cBhvr>
                                      <p:tavLst>
                                        <p:tav tm="0">
                                          <p:val>
                                            <p:fltVal val="0"/>
                                          </p:val>
                                        </p:tav>
                                        <p:tav tm="100000">
                                          <p:val>
                                            <p:strVal val="#ppt_h"/>
                                          </p:val>
                                        </p:tav>
                                      </p:tavLst>
                                    </p:anim>
                                    <p:animEffect transition="in" filter="fade">
                                      <p:cBhvr>
                                        <p:cTn id="9" dur="500"/>
                                        <p:tgtEl>
                                          <p:spTgt spid="7"/>
                                        </p:tgtEl>
                                      </p:cBhvr>
                                    </p:animEffect>
                                  </p:childTnLst>
                                </p:cTn>
                              </p:par>
                            </p:childTnLst>
                          </p:cTn>
                        </p:par>
                        <p:par>
                          <p:cTn id="10" fill="hold">
                            <p:stCondLst>
                              <p:cond delay="500"/>
                            </p:stCondLst>
                            <p:childTnLst>
                              <p:par>
                                <p:cTn id="11" presetID="22" presetClass="entr" presetSubtype="1" fill="hold" grpId="0" nodeType="afterEffect">
                                  <p:stCondLst>
                                    <p:cond delay="500"/>
                                  </p:stCondLst>
                                  <p:childTnLst>
                                    <p:set>
                                      <p:cBhvr>
                                        <p:cTn id="12" dur="1" fill="hold">
                                          <p:stCondLst>
                                            <p:cond delay="0"/>
                                          </p:stCondLst>
                                        </p:cTn>
                                        <p:tgtEl>
                                          <p:spTgt spid="2"/>
                                        </p:tgtEl>
                                        <p:attrNameLst>
                                          <p:attrName>style.visibility</p:attrName>
                                        </p:attrNameLst>
                                      </p:cBhvr>
                                      <p:to>
                                        <p:strVal val="visible"/>
                                      </p:to>
                                    </p:set>
                                    <p:animEffect transition="in" filter="wipe(up)">
                                      <p:cBhvr>
                                        <p:cTn id="13" dur="1500"/>
                                        <p:tgtEl>
                                          <p:spTgt spid="2"/>
                                        </p:tgtEl>
                                      </p:cBhvr>
                                    </p:animEffect>
                                  </p:childTnLst>
                                </p:cTn>
                              </p:par>
                            </p:childTnLst>
                          </p:cTn>
                        </p:par>
                        <p:par>
                          <p:cTn id="14" fill="hold">
                            <p:stCondLst>
                              <p:cond delay="2500"/>
                            </p:stCondLst>
                            <p:childTnLst>
                              <p:par>
                                <p:cTn id="15" presetID="53" presetClass="entr" presetSubtype="16" fill="hold" nodeType="afterEffect">
                                  <p:stCondLst>
                                    <p:cond delay="500"/>
                                  </p:stCondLst>
                                  <p:childTnLst>
                                    <p:set>
                                      <p:cBhvr>
                                        <p:cTn id="16" dur="1" fill="hold">
                                          <p:stCondLst>
                                            <p:cond delay="0"/>
                                          </p:stCondLst>
                                        </p:cTn>
                                        <p:tgtEl>
                                          <p:spTgt spid="10"/>
                                        </p:tgtEl>
                                        <p:attrNameLst>
                                          <p:attrName>style.visibility</p:attrName>
                                        </p:attrNameLst>
                                      </p:cBhvr>
                                      <p:to>
                                        <p:strVal val="visible"/>
                                      </p:to>
                                    </p:set>
                                    <p:anim calcmode="lin" valueType="num">
                                      <p:cBhvr>
                                        <p:cTn id="17" dur="500" fill="hold"/>
                                        <p:tgtEl>
                                          <p:spTgt spid="10"/>
                                        </p:tgtEl>
                                        <p:attrNameLst>
                                          <p:attrName>ppt_w</p:attrName>
                                        </p:attrNameLst>
                                      </p:cBhvr>
                                      <p:tavLst>
                                        <p:tav tm="0">
                                          <p:val>
                                            <p:fltVal val="0"/>
                                          </p:val>
                                        </p:tav>
                                        <p:tav tm="100000">
                                          <p:val>
                                            <p:strVal val="#ppt_w"/>
                                          </p:val>
                                        </p:tav>
                                      </p:tavLst>
                                    </p:anim>
                                    <p:anim calcmode="lin" valueType="num">
                                      <p:cBhvr>
                                        <p:cTn id="18" dur="500" fill="hold"/>
                                        <p:tgtEl>
                                          <p:spTgt spid="10"/>
                                        </p:tgtEl>
                                        <p:attrNameLst>
                                          <p:attrName>ppt_h</p:attrName>
                                        </p:attrNameLst>
                                      </p:cBhvr>
                                      <p:tavLst>
                                        <p:tav tm="0">
                                          <p:val>
                                            <p:fltVal val="0"/>
                                          </p:val>
                                        </p:tav>
                                        <p:tav tm="100000">
                                          <p:val>
                                            <p:strVal val="#ppt_h"/>
                                          </p:val>
                                        </p:tav>
                                      </p:tavLst>
                                    </p:anim>
                                    <p:animEffect transition="in" filter="fade">
                                      <p:cBhvr>
                                        <p:cTn id="19" dur="500"/>
                                        <p:tgtEl>
                                          <p:spTgt spid="10"/>
                                        </p:tgtEl>
                                      </p:cBhvr>
                                    </p:animEffect>
                                  </p:childTnLst>
                                </p:cTn>
                              </p:par>
                            </p:childTnLst>
                          </p:cTn>
                        </p:par>
                        <p:par>
                          <p:cTn id="20" fill="hold">
                            <p:stCondLst>
                              <p:cond delay="3500"/>
                            </p:stCondLst>
                            <p:childTnLst>
                              <p:par>
                                <p:cTn id="21" presetID="22" presetClass="entr" presetSubtype="1" fill="hold" grpId="0" nodeType="afterEffect">
                                  <p:stCondLst>
                                    <p:cond delay="500"/>
                                  </p:stCondLst>
                                  <p:childTnLst>
                                    <p:set>
                                      <p:cBhvr>
                                        <p:cTn id="22" dur="1" fill="hold">
                                          <p:stCondLst>
                                            <p:cond delay="0"/>
                                          </p:stCondLst>
                                        </p:cTn>
                                        <p:tgtEl>
                                          <p:spTgt spid="4"/>
                                        </p:tgtEl>
                                        <p:attrNameLst>
                                          <p:attrName>style.visibility</p:attrName>
                                        </p:attrNameLst>
                                      </p:cBhvr>
                                      <p:to>
                                        <p:strVal val="visible"/>
                                      </p:to>
                                    </p:set>
                                    <p:animEffect transition="in" filter="wipe(up)">
                                      <p:cBhvr>
                                        <p:cTn id="23" dur="1500"/>
                                        <p:tgtEl>
                                          <p:spTgt spid="4"/>
                                        </p:tgtEl>
                                      </p:cBhvr>
                                    </p:animEffect>
                                  </p:childTnLst>
                                </p:cTn>
                              </p:par>
                            </p:childTnLst>
                          </p:cTn>
                        </p:par>
                        <p:par>
                          <p:cTn id="24" fill="hold">
                            <p:stCondLst>
                              <p:cond delay="5500"/>
                            </p:stCondLst>
                            <p:childTnLst>
                              <p:par>
                                <p:cTn id="25" presetID="53" presetClass="entr" presetSubtype="16" fill="hold" nodeType="afterEffect">
                                  <p:stCondLst>
                                    <p:cond delay="500"/>
                                  </p:stCondLst>
                                  <p:childTnLst>
                                    <p:set>
                                      <p:cBhvr>
                                        <p:cTn id="26" dur="1" fill="hold">
                                          <p:stCondLst>
                                            <p:cond delay="0"/>
                                          </p:stCondLst>
                                        </p:cTn>
                                        <p:tgtEl>
                                          <p:spTgt spid="8"/>
                                        </p:tgtEl>
                                        <p:attrNameLst>
                                          <p:attrName>style.visibility</p:attrName>
                                        </p:attrNameLst>
                                      </p:cBhvr>
                                      <p:to>
                                        <p:strVal val="visible"/>
                                      </p:to>
                                    </p:set>
                                    <p:anim calcmode="lin" valueType="num">
                                      <p:cBhvr>
                                        <p:cTn id="27" dur="500" fill="hold"/>
                                        <p:tgtEl>
                                          <p:spTgt spid="8"/>
                                        </p:tgtEl>
                                        <p:attrNameLst>
                                          <p:attrName>ppt_w</p:attrName>
                                        </p:attrNameLst>
                                      </p:cBhvr>
                                      <p:tavLst>
                                        <p:tav tm="0">
                                          <p:val>
                                            <p:fltVal val="0"/>
                                          </p:val>
                                        </p:tav>
                                        <p:tav tm="100000">
                                          <p:val>
                                            <p:strVal val="#ppt_w"/>
                                          </p:val>
                                        </p:tav>
                                      </p:tavLst>
                                    </p:anim>
                                    <p:anim calcmode="lin" valueType="num">
                                      <p:cBhvr>
                                        <p:cTn id="28" dur="500" fill="hold"/>
                                        <p:tgtEl>
                                          <p:spTgt spid="8"/>
                                        </p:tgtEl>
                                        <p:attrNameLst>
                                          <p:attrName>ppt_h</p:attrName>
                                        </p:attrNameLst>
                                      </p:cBhvr>
                                      <p:tavLst>
                                        <p:tav tm="0">
                                          <p:val>
                                            <p:fltVal val="0"/>
                                          </p:val>
                                        </p:tav>
                                        <p:tav tm="100000">
                                          <p:val>
                                            <p:strVal val="#ppt_h"/>
                                          </p:val>
                                        </p:tav>
                                      </p:tavLst>
                                    </p:anim>
                                    <p:animEffect transition="in" filter="fade">
                                      <p:cBhvr>
                                        <p:cTn id="29" dur="500"/>
                                        <p:tgtEl>
                                          <p:spTgt spid="8"/>
                                        </p:tgtEl>
                                      </p:cBhvr>
                                    </p:animEffect>
                                  </p:childTnLst>
                                </p:cTn>
                              </p:par>
                            </p:childTnLst>
                          </p:cTn>
                        </p:par>
                        <p:par>
                          <p:cTn id="30" fill="hold">
                            <p:stCondLst>
                              <p:cond delay="6500"/>
                            </p:stCondLst>
                            <p:childTnLst>
                              <p:par>
                                <p:cTn id="31" presetID="22" presetClass="entr" presetSubtype="1" fill="hold" grpId="0" nodeType="afterEffect">
                                  <p:stCondLst>
                                    <p:cond delay="500"/>
                                  </p:stCondLst>
                                  <p:childTnLst>
                                    <p:set>
                                      <p:cBhvr>
                                        <p:cTn id="32" dur="1" fill="hold">
                                          <p:stCondLst>
                                            <p:cond delay="0"/>
                                          </p:stCondLst>
                                        </p:cTn>
                                        <p:tgtEl>
                                          <p:spTgt spid="5"/>
                                        </p:tgtEl>
                                        <p:attrNameLst>
                                          <p:attrName>style.visibility</p:attrName>
                                        </p:attrNameLst>
                                      </p:cBhvr>
                                      <p:to>
                                        <p:strVal val="visible"/>
                                      </p:to>
                                    </p:set>
                                    <p:animEffect transition="in" filter="wipe(up)">
                                      <p:cBhvr>
                                        <p:cTn id="33" dur="1500"/>
                                        <p:tgtEl>
                                          <p:spTgt spid="5"/>
                                        </p:tgtEl>
                                      </p:cBhvr>
                                    </p:animEffect>
                                  </p:childTnLst>
                                </p:cTn>
                              </p:par>
                            </p:childTnLst>
                          </p:cTn>
                        </p:par>
                        <p:par>
                          <p:cTn id="34" fill="hold">
                            <p:stCondLst>
                              <p:cond delay="8500"/>
                            </p:stCondLst>
                            <p:childTnLst>
                              <p:par>
                                <p:cTn id="35" presetID="53" presetClass="entr" presetSubtype="16" fill="hold" nodeType="afterEffect">
                                  <p:stCondLst>
                                    <p:cond delay="500"/>
                                  </p:stCondLst>
                                  <p:childTnLst>
                                    <p:set>
                                      <p:cBhvr>
                                        <p:cTn id="36" dur="1" fill="hold">
                                          <p:stCondLst>
                                            <p:cond delay="0"/>
                                          </p:stCondLst>
                                        </p:cTn>
                                        <p:tgtEl>
                                          <p:spTgt spid="12"/>
                                        </p:tgtEl>
                                        <p:attrNameLst>
                                          <p:attrName>style.visibility</p:attrName>
                                        </p:attrNameLst>
                                      </p:cBhvr>
                                      <p:to>
                                        <p:strVal val="visible"/>
                                      </p:to>
                                    </p:set>
                                    <p:anim calcmode="lin" valueType="num">
                                      <p:cBhvr>
                                        <p:cTn id="37" dur="1000" fill="hold"/>
                                        <p:tgtEl>
                                          <p:spTgt spid="12"/>
                                        </p:tgtEl>
                                        <p:attrNameLst>
                                          <p:attrName>ppt_w</p:attrName>
                                        </p:attrNameLst>
                                      </p:cBhvr>
                                      <p:tavLst>
                                        <p:tav tm="0">
                                          <p:val>
                                            <p:fltVal val="0"/>
                                          </p:val>
                                        </p:tav>
                                        <p:tav tm="100000">
                                          <p:val>
                                            <p:strVal val="#ppt_w"/>
                                          </p:val>
                                        </p:tav>
                                      </p:tavLst>
                                    </p:anim>
                                    <p:anim calcmode="lin" valueType="num">
                                      <p:cBhvr>
                                        <p:cTn id="38" dur="1000" fill="hold"/>
                                        <p:tgtEl>
                                          <p:spTgt spid="12"/>
                                        </p:tgtEl>
                                        <p:attrNameLst>
                                          <p:attrName>ppt_h</p:attrName>
                                        </p:attrNameLst>
                                      </p:cBhvr>
                                      <p:tavLst>
                                        <p:tav tm="0">
                                          <p:val>
                                            <p:fltVal val="0"/>
                                          </p:val>
                                        </p:tav>
                                        <p:tav tm="100000">
                                          <p:val>
                                            <p:strVal val="#ppt_h"/>
                                          </p:val>
                                        </p:tav>
                                      </p:tavLst>
                                    </p:anim>
                                    <p:animEffect transition="in" filter="fade">
                                      <p:cBhvr>
                                        <p:cTn id="39" dur="10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2" grpId="0" animBg="1"/>
      <p:bldP spid="4"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Foto">
            <a:extLst>
              <a:ext uri="{FF2B5EF4-FFF2-40B4-BE49-F238E27FC236}">
                <a16:creationId xmlns:a16="http://schemas.microsoft.com/office/drawing/2014/main" id="{901BE0A2-ADBB-4C57-942A-6EA4D71DF5C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5013" y="2820"/>
            <a:ext cx="12181973" cy="6852360"/>
          </a:xfrm>
          <a:prstGeom prst="rect">
            <a:avLst/>
          </a:prstGeom>
        </p:spPr>
      </p:pic>
      <p:pic>
        <p:nvPicPr>
          <p:cNvPr id="5" name="Rám">
            <a:extLst>
              <a:ext uri="{FF2B5EF4-FFF2-40B4-BE49-F238E27FC236}">
                <a16:creationId xmlns:a16="http://schemas.microsoft.com/office/drawing/2014/main" id="{6E90346D-4597-404B-9637-2645D7FD0C3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2000" cy="6857999"/>
          </a:xfrm>
          <a:prstGeom prst="rect">
            <a:avLst/>
          </a:prstGeom>
        </p:spPr>
      </p:pic>
      <p:sp>
        <p:nvSpPr>
          <p:cNvPr id="2" name="Popis">
            <a:extLst>
              <a:ext uri="{FF2B5EF4-FFF2-40B4-BE49-F238E27FC236}">
                <a16:creationId xmlns:a16="http://schemas.microsoft.com/office/drawing/2014/main" id="{66796E8C-6110-4EA5-80C1-264EE4AA6490}"/>
              </a:ext>
            </a:extLst>
          </p:cNvPr>
          <p:cNvSpPr txBox="1"/>
          <p:nvPr/>
        </p:nvSpPr>
        <p:spPr>
          <a:xfrm>
            <a:off x="10651209" y="6377072"/>
            <a:ext cx="1091178" cy="211203"/>
          </a:xfrm>
          <a:custGeom>
            <a:avLst/>
            <a:gdLst>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78721"/>
              <a:gd name="connsiteY0" fmla="*/ 0 h 278332"/>
              <a:gd name="connsiteX1" fmla="*/ 1252046 w 1278721"/>
              <a:gd name="connsiteY1" fmla="*/ 0 h 278332"/>
              <a:gd name="connsiteX2" fmla="*/ 1252046 w 1278721"/>
              <a:gd name="connsiteY2" fmla="*/ 278332 h 278332"/>
              <a:gd name="connsiteX3" fmla="*/ 0 w 1278721"/>
              <a:gd name="connsiteY3" fmla="*/ 278332 h 278332"/>
              <a:gd name="connsiteX4" fmla="*/ 0 w 1278721"/>
              <a:gd name="connsiteY4" fmla="*/ 0 h 27833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78721" h="278332">
                <a:moveTo>
                  <a:pt x="0" y="0"/>
                </a:moveTo>
                <a:lnTo>
                  <a:pt x="1252046" y="0"/>
                </a:lnTo>
                <a:cubicBezTo>
                  <a:pt x="1312065" y="96308"/>
                  <a:pt x="1252046" y="185555"/>
                  <a:pt x="1252046" y="278332"/>
                </a:cubicBezTo>
                <a:lnTo>
                  <a:pt x="0" y="278332"/>
                </a:lnTo>
                <a:cubicBezTo>
                  <a:pt x="0" y="185555"/>
                  <a:pt x="52957" y="92777"/>
                  <a:pt x="0" y="0"/>
                </a:cubicBezTo>
                <a:close/>
              </a:path>
            </a:pathLst>
          </a:custGeom>
          <a:gradFill flip="none" rotWithShape="1">
            <a:gsLst>
              <a:gs pos="0">
                <a:schemeClr val="accent6">
                  <a:lumMod val="20000"/>
                  <a:lumOff val="80000"/>
                </a:schemeClr>
              </a:gs>
              <a:gs pos="28000">
                <a:schemeClr val="accent6">
                  <a:lumMod val="40000"/>
                  <a:lumOff val="60000"/>
                </a:schemeClr>
              </a:gs>
              <a:gs pos="47000">
                <a:schemeClr val="accent6">
                  <a:lumMod val="60000"/>
                  <a:lumOff val="40000"/>
                </a:schemeClr>
              </a:gs>
              <a:gs pos="97000">
                <a:schemeClr val="accent6">
                  <a:lumMod val="75000"/>
                </a:schemeClr>
              </a:gs>
            </a:gsLst>
            <a:lin ang="5400000" scaled="1"/>
            <a:tileRect/>
          </a:gradFill>
          <a:ln w="19050">
            <a:solidFill>
              <a:schemeClr val="accent6">
                <a:lumMod val="50000"/>
              </a:schemeClr>
            </a:solidFill>
          </a:ln>
        </p:spPr>
        <p:txBody>
          <a:bodyPr wrap="none" lIns="72000" tIns="36000" rIns="72000" bIns="36000" rtlCol="0">
            <a:spAutoFit/>
          </a:bodyPr>
          <a:lstStyle/>
          <a:p>
            <a:pPr algn="r"/>
            <a:r>
              <a:rPr lang="sk-SK" sz="900" b="1">
                <a:latin typeface="Bodoni MT" panose="02070603080606020203" pitchFamily="18" charset="0"/>
                <a:cs typeface="Adobe Devanagari" panose="02040503050201020203" pitchFamily="18" charset="0"/>
              </a:rPr>
              <a:t>Photo © Sekerka D.</a:t>
            </a:r>
          </a:p>
        </p:txBody>
      </p:sp>
    </p:spTree>
    <p:extLst>
      <p:ext uri="{BB962C8B-B14F-4D97-AF65-F5344CB8AC3E}">
        <p14:creationId xmlns:p14="http://schemas.microsoft.com/office/powerpoint/2010/main" val="1341210777"/>
      </p:ext>
    </p:extLst>
  </p:cSld>
  <p:clrMapOvr>
    <a:masterClrMapping/>
  </p:clrMapOvr>
  <mc:AlternateContent xmlns:mc="http://schemas.openxmlformats.org/markup-compatibility/2006" xmlns:p14="http://schemas.microsoft.com/office/powerpoint/2010/main">
    <mc:Choice Requires="p14">
      <p:transition spd="slow" p14:dur="2000" advClick="0" advTm="5000">
        <p:split orient="vert"/>
      </p:transition>
    </mc:Choice>
    <mc:Fallback xmlns="">
      <p:transition spd="slow" advClick="0" advTm="5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xit" presetSubtype="0" fill="hold" grpId="0" nodeType="withEffect">
                                  <p:stCondLst>
                                    <p:cond delay="2500"/>
                                  </p:stCondLst>
                                  <p:childTnLst>
                                    <p:anim calcmode="lin" valueType="num">
                                      <p:cBhvr>
                                        <p:cTn id="6" dur="1500"/>
                                        <p:tgtEl>
                                          <p:spTgt spid="2"/>
                                        </p:tgtEl>
                                        <p:attrNameLst>
                                          <p:attrName>ppt_w</p:attrName>
                                        </p:attrNameLst>
                                      </p:cBhvr>
                                      <p:tavLst>
                                        <p:tav tm="0">
                                          <p:val>
                                            <p:strVal val="ppt_w"/>
                                          </p:val>
                                        </p:tav>
                                        <p:tav tm="100000">
                                          <p:val>
                                            <p:fltVal val="0"/>
                                          </p:val>
                                        </p:tav>
                                      </p:tavLst>
                                    </p:anim>
                                    <p:anim calcmode="lin" valueType="num">
                                      <p:cBhvr>
                                        <p:cTn id="7" dur="1500"/>
                                        <p:tgtEl>
                                          <p:spTgt spid="2"/>
                                        </p:tgtEl>
                                        <p:attrNameLst>
                                          <p:attrName>ppt_h</p:attrName>
                                        </p:attrNameLst>
                                      </p:cBhvr>
                                      <p:tavLst>
                                        <p:tav tm="0">
                                          <p:val>
                                            <p:strVal val="ppt_h"/>
                                          </p:val>
                                        </p:tav>
                                        <p:tav tm="100000">
                                          <p:val>
                                            <p:fltVal val="0"/>
                                          </p:val>
                                        </p:tav>
                                      </p:tavLst>
                                    </p:anim>
                                    <p:anim calcmode="lin" valueType="num">
                                      <p:cBhvr>
                                        <p:cTn id="8" dur="1500"/>
                                        <p:tgtEl>
                                          <p:spTgt spid="2"/>
                                        </p:tgtEl>
                                        <p:attrNameLst>
                                          <p:attrName>style.rotation</p:attrName>
                                        </p:attrNameLst>
                                      </p:cBhvr>
                                      <p:tavLst>
                                        <p:tav tm="0">
                                          <p:val>
                                            <p:fltVal val="0"/>
                                          </p:val>
                                        </p:tav>
                                        <p:tav tm="100000">
                                          <p:val>
                                            <p:fltVal val="90"/>
                                          </p:val>
                                        </p:tav>
                                      </p:tavLst>
                                    </p:anim>
                                    <p:animEffect transition="out" filter="fade">
                                      <p:cBhvr>
                                        <p:cTn id="9" dur="1500"/>
                                        <p:tgtEl>
                                          <p:spTgt spid="2"/>
                                        </p:tgtEl>
                                      </p:cBhvr>
                                    </p:animEffect>
                                    <p:set>
                                      <p:cBhvr>
                                        <p:cTn id="10" dur="1" fill="hold">
                                          <p:stCondLst>
                                            <p:cond delay="1499"/>
                                          </p:stCondLst>
                                        </p:cTn>
                                        <p:tgtEl>
                                          <p:spTgt spid="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Foto">
            <a:extLst>
              <a:ext uri="{FF2B5EF4-FFF2-40B4-BE49-F238E27FC236}">
                <a16:creationId xmlns:a16="http://schemas.microsoft.com/office/drawing/2014/main" id="{901BE0A2-ADBB-4C57-942A-6EA4D71DF5C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5013" y="2820"/>
            <a:ext cx="12181973" cy="6852360"/>
          </a:xfrm>
          <a:prstGeom prst="rect">
            <a:avLst/>
          </a:prstGeom>
        </p:spPr>
      </p:pic>
      <p:pic>
        <p:nvPicPr>
          <p:cNvPr id="5" name="Rám">
            <a:extLst>
              <a:ext uri="{FF2B5EF4-FFF2-40B4-BE49-F238E27FC236}">
                <a16:creationId xmlns:a16="http://schemas.microsoft.com/office/drawing/2014/main" id="{6E90346D-4597-404B-9637-2645D7FD0C3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2000" cy="6857999"/>
          </a:xfrm>
          <a:prstGeom prst="rect">
            <a:avLst/>
          </a:prstGeom>
        </p:spPr>
      </p:pic>
      <p:sp>
        <p:nvSpPr>
          <p:cNvPr id="2" name="Popis">
            <a:extLst>
              <a:ext uri="{FF2B5EF4-FFF2-40B4-BE49-F238E27FC236}">
                <a16:creationId xmlns:a16="http://schemas.microsoft.com/office/drawing/2014/main" id="{66796E8C-6110-4EA5-80C1-264EE4AA6490}"/>
              </a:ext>
            </a:extLst>
          </p:cNvPr>
          <p:cNvSpPr txBox="1"/>
          <p:nvPr/>
        </p:nvSpPr>
        <p:spPr>
          <a:xfrm>
            <a:off x="10651209" y="6377072"/>
            <a:ext cx="1091178" cy="211203"/>
          </a:xfrm>
          <a:custGeom>
            <a:avLst/>
            <a:gdLst>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78721"/>
              <a:gd name="connsiteY0" fmla="*/ 0 h 278332"/>
              <a:gd name="connsiteX1" fmla="*/ 1252046 w 1278721"/>
              <a:gd name="connsiteY1" fmla="*/ 0 h 278332"/>
              <a:gd name="connsiteX2" fmla="*/ 1252046 w 1278721"/>
              <a:gd name="connsiteY2" fmla="*/ 278332 h 278332"/>
              <a:gd name="connsiteX3" fmla="*/ 0 w 1278721"/>
              <a:gd name="connsiteY3" fmla="*/ 278332 h 278332"/>
              <a:gd name="connsiteX4" fmla="*/ 0 w 1278721"/>
              <a:gd name="connsiteY4" fmla="*/ 0 h 27833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78721" h="278332">
                <a:moveTo>
                  <a:pt x="0" y="0"/>
                </a:moveTo>
                <a:lnTo>
                  <a:pt x="1252046" y="0"/>
                </a:lnTo>
                <a:cubicBezTo>
                  <a:pt x="1312065" y="96308"/>
                  <a:pt x="1252046" y="185555"/>
                  <a:pt x="1252046" y="278332"/>
                </a:cubicBezTo>
                <a:lnTo>
                  <a:pt x="0" y="278332"/>
                </a:lnTo>
                <a:cubicBezTo>
                  <a:pt x="0" y="185555"/>
                  <a:pt x="52957" y="92777"/>
                  <a:pt x="0" y="0"/>
                </a:cubicBezTo>
                <a:close/>
              </a:path>
            </a:pathLst>
          </a:custGeom>
          <a:gradFill flip="none" rotWithShape="1">
            <a:gsLst>
              <a:gs pos="0">
                <a:schemeClr val="accent6">
                  <a:lumMod val="20000"/>
                  <a:lumOff val="80000"/>
                </a:schemeClr>
              </a:gs>
              <a:gs pos="28000">
                <a:schemeClr val="accent6">
                  <a:lumMod val="40000"/>
                  <a:lumOff val="60000"/>
                </a:schemeClr>
              </a:gs>
              <a:gs pos="47000">
                <a:schemeClr val="accent6">
                  <a:lumMod val="60000"/>
                  <a:lumOff val="40000"/>
                </a:schemeClr>
              </a:gs>
              <a:gs pos="97000">
                <a:schemeClr val="accent6">
                  <a:lumMod val="75000"/>
                </a:schemeClr>
              </a:gs>
            </a:gsLst>
            <a:lin ang="5400000" scaled="1"/>
            <a:tileRect/>
          </a:gradFill>
          <a:ln w="19050">
            <a:solidFill>
              <a:schemeClr val="accent6">
                <a:lumMod val="50000"/>
              </a:schemeClr>
            </a:solidFill>
          </a:ln>
        </p:spPr>
        <p:txBody>
          <a:bodyPr wrap="none" lIns="72000" tIns="36000" rIns="72000" bIns="36000" rtlCol="0">
            <a:spAutoFit/>
          </a:bodyPr>
          <a:lstStyle/>
          <a:p>
            <a:pPr algn="r"/>
            <a:r>
              <a:rPr lang="sk-SK" sz="900" b="1">
                <a:latin typeface="Bodoni MT" panose="02070603080606020203" pitchFamily="18" charset="0"/>
                <a:cs typeface="Adobe Devanagari" panose="02040503050201020203" pitchFamily="18" charset="0"/>
              </a:rPr>
              <a:t>Photo © Sekerka D.</a:t>
            </a:r>
          </a:p>
        </p:txBody>
      </p:sp>
    </p:spTree>
    <p:extLst>
      <p:ext uri="{BB962C8B-B14F-4D97-AF65-F5344CB8AC3E}">
        <p14:creationId xmlns:p14="http://schemas.microsoft.com/office/powerpoint/2010/main" val="797879672"/>
      </p:ext>
    </p:extLst>
  </p:cSld>
  <p:clrMapOvr>
    <a:masterClrMapping/>
  </p:clrMapOvr>
  <mc:AlternateContent xmlns:mc="http://schemas.openxmlformats.org/markup-compatibility/2006" xmlns:p14="http://schemas.microsoft.com/office/powerpoint/2010/main">
    <mc:Choice Requires="p14">
      <p:transition spd="slow" p14:dur="2500" advClick="0" advTm="5000">
        <p14:doors dir="vert"/>
      </p:transition>
    </mc:Choice>
    <mc:Fallback xmlns="">
      <p:transition spd="slow" advClick="0" advTm="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xit" presetSubtype="0" fill="hold" grpId="0" nodeType="withEffect">
                                  <p:stCondLst>
                                    <p:cond delay="2500"/>
                                  </p:stCondLst>
                                  <p:childTnLst>
                                    <p:anim calcmode="lin" valueType="num">
                                      <p:cBhvr>
                                        <p:cTn id="6" dur="1500"/>
                                        <p:tgtEl>
                                          <p:spTgt spid="2"/>
                                        </p:tgtEl>
                                        <p:attrNameLst>
                                          <p:attrName>ppt_w</p:attrName>
                                        </p:attrNameLst>
                                      </p:cBhvr>
                                      <p:tavLst>
                                        <p:tav tm="0">
                                          <p:val>
                                            <p:strVal val="ppt_w"/>
                                          </p:val>
                                        </p:tav>
                                        <p:tav tm="100000">
                                          <p:val>
                                            <p:fltVal val="0"/>
                                          </p:val>
                                        </p:tav>
                                      </p:tavLst>
                                    </p:anim>
                                    <p:anim calcmode="lin" valueType="num">
                                      <p:cBhvr>
                                        <p:cTn id="7" dur="1500"/>
                                        <p:tgtEl>
                                          <p:spTgt spid="2"/>
                                        </p:tgtEl>
                                        <p:attrNameLst>
                                          <p:attrName>ppt_h</p:attrName>
                                        </p:attrNameLst>
                                      </p:cBhvr>
                                      <p:tavLst>
                                        <p:tav tm="0">
                                          <p:val>
                                            <p:strVal val="ppt_h"/>
                                          </p:val>
                                        </p:tav>
                                        <p:tav tm="100000">
                                          <p:val>
                                            <p:fltVal val="0"/>
                                          </p:val>
                                        </p:tav>
                                      </p:tavLst>
                                    </p:anim>
                                    <p:anim calcmode="lin" valueType="num">
                                      <p:cBhvr>
                                        <p:cTn id="8" dur="1500"/>
                                        <p:tgtEl>
                                          <p:spTgt spid="2"/>
                                        </p:tgtEl>
                                        <p:attrNameLst>
                                          <p:attrName>style.rotation</p:attrName>
                                        </p:attrNameLst>
                                      </p:cBhvr>
                                      <p:tavLst>
                                        <p:tav tm="0">
                                          <p:val>
                                            <p:fltVal val="0"/>
                                          </p:val>
                                        </p:tav>
                                        <p:tav tm="100000">
                                          <p:val>
                                            <p:fltVal val="90"/>
                                          </p:val>
                                        </p:tav>
                                      </p:tavLst>
                                    </p:anim>
                                    <p:animEffect transition="out" filter="fade">
                                      <p:cBhvr>
                                        <p:cTn id="9" dur="1500"/>
                                        <p:tgtEl>
                                          <p:spTgt spid="2"/>
                                        </p:tgtEl>
                                      </p:cBhvr>
                                    </p:animEffect>
                                    <p:set>
                                      <p:cBhvr>
                                        <p:cTn id="10" dur="1" fill="hold">
                                          <p:stCondLst>
                                            <p:cond delay="1499"/>
                                          </p:stCondLst>
                                        </p:cTn>
                                        <p:tgtEl>
                                          <p:spTgt spid="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Foto">
            <a:extLst>
              <a:ext uri="{FF2B5EF4-FFF2-40B4-BE49-F238E27FC236}">
                <a16:creationId xmlns:a16="http://schemas.microsoft.com/office/drawing/2014/main" id="{901BE0A2-ADBB-4C57-942A-6EA4D71DF5C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5013" y="2820"/>
            <a:ext cx="12181973" cy="6852360"/>
          </a:xfrm>
          <a:prstGeom prst="rect">
            <a:avLst/>
          </a:prstGeom>
        </p:spPr>
      </p:pic>
      <p:pic>
        <p:nvPicPr>
          <p:cNvPr id="5" name="Rám">
            <a:extLst>
              <a:ext uri="{FF2B5EF4-FFF2-40B4-BE49-F238E27FC236}">
                <a16:creationId xmlns:a16="http://schemas.microsoft.com/office/drawing/2014/main" id="{6E90346D-4597-404B-9637-2645D7FD0C3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2000" cy="6857999"/>
          </a:xfrm>
          <a:prstGeom prst="rect">
            <a:avLst/>
          </a:prstGeom>
        </p:spPr>
      </p:pic>
      <p:sp>
        <p:nvSpPr>
          <p:cNvPr id="2" name="Popis">
            <a:extLst>
              <a:ext uri="{FF2B5EF4-FFF2-40B4-BE49-F238E27FC236}">
                <a16:creationId xmlns:a16="http://schemas.microsoft.com/office/drawing/2014/main" id="{66796E8C-6110-4EA5-80C1-264EE4AA6490}"/>
              </a:ext>
            </a:extLst>
          </p:cNvPr>
          <p:cNvSpPr txBox="1"/>
          <p:nvPr/>
        </p:nvSpPr>
        <p:spPr>
          <a:xfrm>
            <a:off x="10651209" y="6377072"/>
            <a:ext cx="1091178" cy="211203"/>
          </a:xfrm>
          <a:custGeom>
            <a:avLst/>
            <a:gdLst>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78721"/>
              <a:gd name="connsiteY0" fmla="*/ 0 h 278332"/>
              <a:gd name="connsiteX1" fmla="*/ 1252046 w 1278721"/>
              <a:gd name="connsiteY1" fmla="*/ 0 h 278332"/>
              <a:gd name="connsiteX2" fmla="*/ 1252046 w 1278721"/>
              <a:gd name="connsiteY2" fmla="*/ 278332 h 278332"/>
              <a:gd name="connsiteX3" fmla="*/ 0 w 1278721"/>
              <a:gd name="connsiteY3" fmla="*/ 278332 h 278332"/>
              <a:gd name="connsiteX4" fmla="*/ 0 w 1278721"/>
              <a:gd name="connsiteY4" fmla="*/ 0 h 27833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78721" h="278332">
                <a:moveTo>
                  <a:pt x="0" y="0"/>
                </a:moveTo>
                <a:lnTo>
                  <a:pt x="1252046" y="0"/>
                </a:lnTo>
                <a:cubicBezTo>
                  <a:pt x="1312065" y="96308"/>
                  <a:pt x="1252046" y="185555"/>
                  <a:pt x="1252046" y="278332"/>
                </a:cubicBezTo>
                <a:lnTo>
                  <a:pt x="0" y="278332"/>
                </a:lnTo>
                <a:cubicBezTo>
                  <a:pt x="0" y="185555"/>
                  <a:pt x="52957" y="92777"/>
                  <a:pt x="0" y="0"/>
                </a:cubicBezTo>
                <a:close/>
              </a:path>
            </a:pathLst>
          </a:custGeom>
          <a:gradFill flip="none" rotWithShape="1">
            <a:gsLst>
              <a:gs pos="0">
                <a:schemeClr val="accent6">
                  <a:lumMod val="20000"/>
                  <a:lumOff val="80000"/>
                </a:schemeClr>
              </a:gs>
              <a:gs pos="28000">
                <a:schemeClr val="accent6">
                  <a:lumMod val="40000"/>
                  <a:lumOff val="60000"/>
                </a:schemeClr>
              </a:gs>
              <a:gs pos="47000">
                <a:schemeClr val="accent6">
                  <a:lumMod val="60000"/>
                  <a:lumOff val="40000"/>
                </a:schemeClr>
              </a:gs>
              <a:gs pos="97000">
                <a:schemeClr val="accent6">
                  <a:lumMod val="75000"/>
                </a:schemeClr>
              </a:gs>
            </a:gsLst>
            <a:lin ang="5400000" scaled="1"/>
            <a:tileRect/>
          </a:gradFill>
          <a:ln w="19050">
            <a:solidFill>
              <a:schemeClr val="accent6">
                <a:lumMod val="50000"/>
              </a:schemeClr>
            </a:solidFill>
          </a:ln>
        </p:spPr>
        <p:txBody>
          <a:bodyPr wrap="none" lIns="72000" tIns="36000" rIns="72000" bIns="36000" rtlCol="0">
            <a:spAutoFit/>
          </a:bodyPr>
          <a:lstStyle/>
          <a:p>
            <a:pPr algn="r"/>
            <a:r>
              <a:rPr lang="sk-SK" sz="900" b="1">
                <a:latin typeface="Bodoni MT" panose="02070603080606020203" pitchFamily="18" charset="0"/>
                <a:cs typeface="Adobe Devanagari" panose="02040503050201020203" pitchFamily="18" charset="0"/>
              </a:rPr>
              <a:t>Photo © Sekerka D.</a:t>
            </a:r>
          </a:p>
        </p:txBody>
      </p:sp>
    </p:spTree>
    <p:extLst>
      <p:ext uri="{BB962C8B-B14F-4D97-AF65-F5344CB8AC3E}">
        <p14:creationId xmlns:p14="http://schemas.microsoft.com/office/powerpoint/2010/main" val="2120616912"/>
      </p:ext>
    </p:extLst>
  </p:cSld>
  <p:clrMapOvr>
    <a:masterClrMapping/>
  </p:clrMapOvr>
  <mc:AlternateContent xmlns:mc="http://schemas.openxmlformats.org/markup-compatibility/2006" xmlns:p14="http://schemas.microsoft.com/office/powerpoint/2010/main">
    <mc:Choice Requires="p14">
      <p:transition spd="slow" p14:dur="2500" advClick="0" advTm="5000">
        <p14:doors dir="vert"/>
      </p:transition>
    </mc:Choice>
    <mc:Fallback xmlns="">
      <p:transition spd="slow" advClick="0" advTm="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xit" presetSubtype="0" fill="hold" grpId="0" nodeType="withEffect">
                                  <p:stCondLst>
                                    <p:cond delay="2500"/>
                                  </p:stCondLst>
                                  <p:childTnLst>
                                    <p:anim calcmode="lin" valueType="num">
                                      <p:cBhvr>
                                        <p:cTn id="6" dur="1500"/>
                                        <p:tgtEl>
                                          <p:spTgt spid="2"/>
                                        </p:tgtEl>
                                        <p:attrNameLst>
                                          <p:attrName>ppt_w</p:attrName>
                                        </p:attrNameLst>
                                      </p:cBhvr>
                                      <p:tavLst>
                                        <p:tav tm="0">
                                          <p:val>
                                            <p:strVal val="ppt_w"/>
                                          </p:val>
                                        </p:tav>
                                        <p:tav tm="100000">
                                          <p:val>
                                            <p:fltVal val="0"/>
                                          </p:val>
                                        </p:tav>
                                      </p:tavLst>
                                    </p:anim>
                                    <p:anim calcmode="lin" valueType="num">
                                      <p:cBhvr>
                                        <p:cTn id="7" dur="1500"/>
                                        <p:tgtEl>
                                          <p:spTgt spid="2"/>
                                        </p:tgtEl>
                                        <p:attrNameLst>
                                          <p:attrName>ppt_h</p:attrName>
                                        </p:attrNameLst>
                                      </p:cBhvr>
                                      <p:tavLst>
                                        <p:tav tm="0">
                                          <p:val>
                                            <p:strVal val="ppt_h"/>
                                          </p:val>
                                        </p:tav>
                                        <p:tav tm="100000">
                                          <p:val>
                                            <p:fltVal val="0"/>
                                          </p:val>
                                        </p:tav>
                                      </p:tavLst>
                                    </p:anim>
                                    <p:anim calcmode="lin" valueType="num">
                                      <p:cBhvr>
                                        <p:cTn id="8" dur="1500"/>
                                        <p:tgtEl>
                                          <p:spTgt spid="2"/>
                                        </p:tgtEl>
                                        <p:attrNameLst>
                                          <p:attrName>style.rotation</p:attrName>
                                        </p:attrNameLst>
                                      </p:cBhvr>
                                      <p:tavLst>
                                        <p:tav tm="0">
                                          <p:val>
                                            <p:fltVal val="0"/>
                                          </p:val>
                                        </p:tav>
                                        <p:tav tm="100000">
                                          <p:val>
                                            <p:fltVal val="90"/>
                                          </p:val>
                                        </p:tav>
                                      </p:tavLst>
                                    </p:anim>
                                    <p:animEffect transition="out" filter="fade">
                                      <p:cBhvr>
                                        <p:cTn id="9" dur="1500"/>
                                        <p:tgtEl>
                                          <p:spTgt spid="2"/>
                                        </p:tgtEl>
                                      </p:cBhvr>
                                    </p:animEffect>
                                    <p:set>
                                      <p:cBhvr>
                                        <p:cTn id="10" dur="1" fill="hold">
                                          <p:stCondLst>
                                            <p:cond delay="1499"/>
                                          </p:stCondLst>
                                        </p:cTn>
                                        <p:tgtEl>
                                          <p:spTgt spid="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Foto">
            <a:extLst>
              <a:ext uri="{FF2B5EF4-FFF2-40B4-BE49-F238E27FC236}">
                <a16:creationId xmlns:a16="http://schemas.microsoft.com/office/drawing/2014/main" id="{901BE0A2-ADBB-4C57-942A-6EA4D71DF5C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5013" y="2820"/>
            <a:ext cx="12181973" cy="6852360"/>
          </a:xfrm>
          <a:prstGeom prst="rect">
            <a:avLst/>
          </a:prstGeom>
        </p:spPr>
      </p:pic>
      <p:pic>
        <p:nvPicPr>
          <p:cNvPr id="5" name="Rám">
            <a:extLst>
              <a:ext uri="{FF2B5EF4-FFF2-40B4-BE49-F238E27FC236}">
                <a16:creationId xmlns:a16="http://schemas.microsoft.com/office/drawing/2014/main" id="{6E90346D-4597-404B-9637-2645D7FD0C3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2000" cy="6857999"/>
          </a:xfrm>
          <a:prstGeom prst="rect">
            <a:avLst/>
          </a:prstGeom>
        </p:spPr>
      </p:pic>
      <p:sp>
        <p:nvSpPr>
          <p:cNvPr id="2" name="Popis">
            <a:extLst>
              <a:ext uri="{FF2B5EF4-FFF2-40B4-BE49-F238E27FC236}">
                <a16:creationId xmlns:a16="http://schemas.microsoft.com/office/drawing/2014/main" id="{66796E8C-6110-4EA5-80C1-264EE4AA6490}"/>
              </a:ext>
            </a:extLst>
          </p:cNvPr>
          <p:cNvSpPr txBox="1"/>
          <p:nvPr/>
        </p:nvSpPr>
        <p:spPr>
          <a:xfrm>
            <a:off x="10651209" y="6377072"/>
            <a:ext cx="1091178" cy="211203"/>
          </a:xfrm>
          <a:custGeom>
            <a:avLst/>
            <a:gdLst>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78721"/>
              <a:gd name="connsiteY0" fmla="*/ 0 h 278332"/>
              <a:gd name="connsiteX1" fmla="*/ 1252046 w 1278721"/>
              <a:gd name="connsiteY1" fmla="*/ 0 h 278332"/>
              <a:gd name="connsiteX2" fmla="*/ 1252046 w 1278721"/>
              <a:gd name="connsiteY2" fmla="*/ 278332 h 278332"/>
              <a:gd name="connsiteX3" fmla="*/ 0 w 1278721"/>
              <a:gd name="connsiteY3" fmla="*/ 278332 h 278332"/>
              <a:gd name="connsiteX4" fmla="*/ 0 w 1278721"/>
              <a:gd name="connsiteY4" fmla="*/ 0 h 27833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78721" h="278332">
                <a:moveTo>
                  <a:pt x="0" y="0"/>
                </a:moveTo>
                <a:lnTo>
                  <a:pt x="1252046" y="0"/>
                </a:lnTo>
                <a:cubicBezTo>
                  <a:pt x="1312065" y="96308"/>
                  <a:pt x="1252046" y="185555"/>
                  <a:pt x="1252046" y="278332"/>
                </a:cubicBezTo>
                <a:lnTo>
                  <a:pt x="0" y="278332"/>
                </a:lnTo>
                <a:cubicBezTo>
                  <a:pt x="0" y="185555"/>
                  <a:pt x="52957" y="92777"/>
                  <a:pt x="0" y="0"/>
                </a:cubicBezTo>
                <a:close/>
              </a:path>
            </a:pathLst>
          </a:custGeom>
          <a:gradFill flip="none" rotWithShape="1">
            <a:gsLst>
              <a:gs pos="0">
                <a:schemeClr val="accent6">
                  <a:lumMod val="20000"/>
                  <a:lumOff val="80000"/>
                </a:schemeClr>
              </a:gs>
              <a:gs pos="28000">
                <a:schemeClr val="accent6">
                  <a:lumMod val="40000"/>
                  <a:lumOff val="60000"/>
                </a:schemeClr>
              </a:gs>
              <a:gs pos="47000">
                <a:schemeClr val="accent6">
                  <a:lumMod val="60000"/>
                  <a:lumOff val="40000"/>
                </a:schemeClr>
              </a:gs>
              <a:gs pos="97000">
                <a:schemeClr val="accent6">
                  <a:lumMod val="75000"/>
                </a:schemeClr>
              </a:gs>
            </a:gsLst>
            <a:lin ang="5400000" scaled="1"/>
            <a:tileRect/>
          </a:gradFill>
          <a:ln w="19050">
            <a:solidFill>
              <a:schemeClr val="accent6">
                <a:lumMod val="50000"/>
              </a:schemeClr>
            </a:solidFill>
          </a:ln>
        </p:spPr>
        <p:txBody>
          <a:bodyPr wrap="none" lIns="72000" tIns="36000" rIns="72000" bIns="36000" rtlCol="0">
            <a:spAutoFit/>
          </a:bodyPr>
          <a:lstStyle/>
          <a:p>
            <a:pPr algn="r"/>
            <a:r>
              <a:rPr lang="sk-SK" sz="900" b="1">
                <a:latin typeface="Bodoni MT" panose="02070603080606020203" pitchFamily="18" charset="0"/>
                <a:cs typeface="Adobe Devanagari" panose="02040503050201020203" pitchFamily="18" charset="0"/>
              </a:rPr>
              <a:t>Photo © Sekerka D.</a:t>
            </a:r>
          </a:p>
        </p:txBody>
      </p:sp>
    </p:spTree>
    <p:extLst>
      <p:ext uri="{BB962C8B-B14F-4D97-AF65-F5344CB8AC3E}">
        <p14:creationId xmlns:p14="http://schemas.microsoft.com/office/powerpoint/2010/main" val="2734585959"/>
      </p:ext>
    </p:extLst>
  </p:cSld>
  <p:clrMapOvr>
    <a:masterClrMapping/>
  </p:clrMapOvr>
  <mc:AlternateContent xmlns:mc="http://schemas.openxmlformats.org/markup-compatibility/2006" xmlns:p14="http://schemas.microsoft.com/office/powerpoint/2010/main">
    <mc:Choice Requires="p14">
      <p:transition spd="slow" p14:dur="2500" advClick="0" advTm="5000">
        <p14:doors dir="vert"/>
      </p:transition>
    </mc:Choice>
    <mc:Fallback xmlns="">
      <p:transition spd="slow" advClick="0" advTm="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xit" presetSubtype="0" fill="hold" grpId="0" nodeType="withEffect">
                                  <p:stCondLst>
                                    <p:cond delay="2500"/>
                                  </p:stCondLst>
                                  <p:childTnLst>
                                    <p:anim calcmode="lin" valueType="num">
                                      <p:cBhvr>
                                        <p:cTn id="6" dur="1500"/>
                                        <p:tgtEl>
                                          <p:spTgt spid="2"/>
                                        </p:tgtEl>
                                        <p:attrNameLst>
                                          <p:attrName>ppt_w</p:attrName>
                                        </p:attrNameLst>
                                      </p:cBhvr>
                                      <p:tavLst>
                                        <p:tav tm="0">
                                          <p:val>
                                            <p:strVal val="ppt_w"/>
                                          </p:val>
                                        </p:tav>
                                        <p:tav tm="100000">
                                          <p:val>
                                            <p:fltVal val="0"/>
                                          </p:val>
                                        </p:tav>
                                      </p:tavLst>
                                    </p:anim>
                                    <p:anim calcmode="lin" valueType="num">
                                      <p:cBhvr>
                                        <p:cTn id="7" dur="1500"/>
                                        <p:tgtEl>
                                          <p:spTgt spid="2"/>
                                        </p:tgtEl>
                                        <p:attrNameLst>
                                          <p:attrName>ppt_h</p:attrName>
                                        </p:attrNameLst>
                                      </p:cBhvr>
                                      <p:tavLst>
                                        <p:tav tm="0">
                                          <p:val>
                                            <p:strVal val="ppt_h"/>
                                          </p:val>
                                        </p:tav>
                                        <p:tav tm="100000">
                                          <p:val>
                                            <p:fltVal val="0"/>
                                          </p:val>
                                        </p:tav>
                                      </p:tavLst>
                                    </p:anim>
                                    <p:anim calcmode="lin" valueType="num">
                                      <p:cBhvr>
                                        <p:cTn id="8" dur="1500"/>
                                        <p:tgtEl>
                                          <p:spTgt spid="2"/>
                                        </p:tgtEl>
                                        <p:attrNameLst>
                                          <p:attrName>style.rotation</p:attrName>
                                        </p:attrNameLst>
                                      </p:cBhvr>
                                      <p:tavLst>
                                        <p:tav tm="0">
                                          <p:val>
                                            <p:fltVal val="0"/>
                                          </p:val>
                                        </p:tav>
                                        <p:tav tm="100000">
                                          <p:val>
                                            <p:fltVal val="90"/>
                                          </p:val>
                                        </p:tav>
                                      </p:tavLst>
                                    </p:anim>
                                    <p:animEffect transition="out" filter="fade">
                                      <p:cBhvr>
                                        <p:cTn id="9" dur="1500"/>
                                        <p:tgtEl>
                                          <p:spTgt spid="2"/>
                                        </p:tgtEl>
                                      </p:cBhvr>
                                    </p:animEffect>
                                    <p:set>
                                      <p:cBhvr>
                                        <p:cTn id="10" dur="1" fill="hold">
                                          <p:stCondLst>
                                            <p:cond delay="1499"/>
                                          </p:stCondLst>
                                        </p:cTn>
                                        <p:tgtEl>
                                          <p:spTgt spid="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Foto">
            <a:extLst>
              <a:ext uri="{FF2B5EF4-FFF2-40B4-BE49-F238E27FC236}">
                <a16:creationId xmlns:a16="http://schemas.microsoft.com/office/drawing/2014/main" id="{901BE0A2-ADBB-4C57-942A-6EA4D71DF5C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5013" y="2820"/>
            <a:ext cx="12181973" cy="6852360"/>
          </a:xfrm>
          <a:prstGeom prst="rect">
            <a:avLst/>
          </a:prstGeom>
        </p:spPr>
      </p:pic>
      <p:pic>
        <p:nvPicPr>
          <p:cNvPr id="5" name="Rám">
            <a:extLst>
              <a:ext uri="{FF2B5EF4-FFF2-40B4-BE49-F238E27FC236}">
                <a16:creationId xmlns:a16="http://schemas.microsoft.com/office/drawing/2014/main" id="{6E90346D-4597-404B-9637-2645D7FD0C3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2000" cy="6857999"/>
          </a:xfrm>
          <a:prstGeom prst="rect">
            <a:avLst/>
          </a:prstGeom>
        </p:spPr>
      </p:pic>
      <p:sp>
        <p:nvSpPr>
          <p:cNvPr id="2" name="Popis">
            <a:extLst>
              <a:ext uri="{FF2B5EF4-FFF2-40B4-BE49-F238E27FC236}">
                <a16:creationId xmlns:a16="http://schemas.microsoft.com/office/drawing/2014/main" id="{66796E8C-6110-4EA5-80C1-264EE4AA6490}"/>
              </a:ext>
            </a:extLst>
          </p:cNvPr>
          <p:cNvSpPr txBox="1"/>
          <p:nvPr/>
        </p:nvSpPr>
        <p:spPr>
          <a:xfrm>
            <a:off x="10651209" y="6377072"/>
            <a:ext cx="1091178" cy="211203"/>
          </a:xfrm>
          <a:custGeom>
            <a:avLst/>
            <a:gdLst>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78721"/>
              <a:gd name="connsiteY0" fmla="*/ 0 h 278332"/>
              <a:gd name="connsiteX1" fmla="*/ 1252046 w 1278721"/>
              <a:gd name="connsiteY1" fmla="*/ 0 h 278332"/>
              <a:gd name="connsiteX2" fmla="*/ 1252046 w 1278721"/>
              <a:gd name="connsiteY2" fmla="*/ 278332 h 278332"/>
              <a:gd name="connsiteX3" fmla="*/ 0 w 1278721"/>
              <a:gd name="connsiteY3" fmla="*/ 278332 h 278332"/>
              <a:gd name="connsiteX4" fmla="*/ 0 w 1278721"/>
              <a:gd name="connsiteY4" fmla="*/ 0 h 27833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78721" h="278332">
                <a:moveTo>
                  <a:pt x="0" y="0"/>
                </a:moveTo>
                <a:lnTo>
                  <a:pt x="1252046" y="0"/>
                </a:lnTo>
                <a:cubicBezTo>
                  <a:pt x="1312065" y="96308"/>
                  <a:pt x="1252046" y="185555"/>
                  <a:pt x="1252046" y="278332"/>
                </a:cubicBezTo>
                <a:lnTo>
                  <a:pt x="0" y="278332"/>
                </a:lnTo>
                <a:cubicBezTo>
                  <a:pt x="0" y="185555"/>
                  <a:pt x="52957" y="92777"/>
                  <a:pt x="0" y="0"/>
                </a:cubicBezTo>
                <a:close/>
              </a:path>
            </a:pathLst>
          </a:custGeom>
          <a:gradFill flip="none" rotWithShape="1">
            <a:gsLst>
              <a:gs pos="0">
                <a:schemeClr val="accent6">
                  <a:lumMod val="20000"/>
                  <a:lumOff val="80000"/>
                </a:schemeClr>
              </a:gs>
              <a:gs pos="28000">
                <a:schemeClr val="accent6">
                  <a:lumMod val="40000"/>
                  <a:lumOff val="60000"/>
                </a:schemeClr>
              </a:gs>
              <a:gs pos="47000">
                <a:schemeClr val="accent6">
                  <a:lumMod val="60000"/>
                  <a:lumOff val="40000"/>
                </a:schemeClr>
              </a:gs>
              <a:gs pos="97000">
                <a:schemeClr val="accent6">
                  <a:lumMod val="75000"/>
                </a:schemeClr>
              </a:gs>
            </a:gsLst>
            <a:lin ang="5400000" scaled="1"/>
            <a:tileRect/>
          </a:gradFill>
          <a:ln w="19050">
            <a:solidFill>
              <a:schemeClr val="accent6">
                <a:lumMod val="50000"/>
              </a:schemeClr>
            </a:solidFill>
          </a:ln>
        </p:spPr>
        <p:txBody>
          <a:bodyPr wrap="none" lIns="72000" tIns="36000" rIns="72000" bIns="36000" rtlCol="0">
            <a:spAutoFit/>
          </a:bodyPr>
          <a:lstStyle/>
          <a:p>
            <a:pPr algn="r"/>
            <a:r>
              <a:rPr lang="sk-SK" sz="900" b="1">
                <a:latin typeface="Bodoni MT" panose="02070603080606020203" pitchFamily="18" charset="0"/>
                <a:cs typeface="Adobe Devanagari" panose="02040503050201020203" pitchFamily="18" charset="0"/>
              </a:rPr>
              <a:t>Photo © Sekerka D.</a:t>
            </a:r>
          </a:p>
        </p:txBody>
      </p:sp>
    </p:spTree>
    <p:extLst>
      <p:ext uri="{BB962C8B-B14F-4D97-AF65-F5344CB8AC3E}">
        <p14:creationId xmlns:p14="http://schemas.microsoft.com/office/powerpoint/2010/main" val="726179539"/>
      </p:ext>
    </p:extLst>
  </p:cSld>
  <p:clrMapOvr>
    <a:masterClrMapping/>
  </p:clrMapOvr>
  <mc:AlternateContent xmlns:mc="http://schemas.openxmlformats.org/markup-compatibility/2006" xmlns:p14="http://schemas.microsoft.com/office/powerpoint/2010/main">
    <mc:Choice Requires="p14">
      <p:transition spd="slow" p14:dur="2500" advClick="0" advTm="5000">
        <p14:doors dir="vert"/>
      </p:transition>
    </mc:Choice>
    <mc:Fallback xmlns="">
      <p:transition spd="slow" advClick="0" advTm="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xit" presetSubtype="0" fill="hold" grpId="0" nodeType="withEffect">
                                  <p:stCondLst>
                                    <p:cond delay="2500"/>
                                  </p:stCondLst>
                                  <p:childTnLst>
                                    <p:anim calcmode="lin" valueType="num">
                                      <p:cBhvr>
                                        <p:cTn id="6" dur="1500"/>
                                        <p:tgtEl>
                                          <p:spTgt spid="2"/>
                                        </p:tgtEl>
                                        <p:attrNameLst>
                                          <p:attrName>ppt_w</p:attrName>
                                        </p:attrNameLst>
                                      </p:cBhvr>
                                      <p:tavLst>
                                        <p:tav tm="0">
                                          <p:val>
                                            <p:strVal val="ppt_w"/>
                                          </p:val>
                                        </p:tav>
                                        <p:tav tm="100000">
                                          <p:val>
                                            <p:fltVal val="0"/>
                                          </p:val>
                                        </p:tav>
                                      </p:tavLst>
                                    </p:anim>
                                    <p:anim calcmode="lin" valueType="num">
                                      <p:cBhvr>
                                        <p:cTn id="7" dur="1500"/>
                                        <p:tgtEl>
                                          <p:spTgt spid="2"/>
                                        </p:tgtEl>
                                        <p:attrNameLst>
                                          <p:attrName>ppt_h</p:attrName>
                                        </p:attrNameLst>
                                      </p:cBhvr>
                                      <p:tavLst>
                                        <p:tav tm="0">
                                          <p:val>
                                            <p:strVal val="ppt_h"/>
                                          </p:val>
                                        </p:tav>
                                        <p:tav tm="100000">
                                          <p:val>
                                            <p:fltVal val="0"/>
                                          </p:val>
                                        </p:tav>
                                      </p:tavLst>
                                    </p:anim>
                                    <p:anim calcmode="lin" valueType="num">
                                      <p:cBhvr>
                                        <p:cTn id="8" dur="1500"/>
                                        <p:tgtEl>
                                          <p:spTgt spid="2"/>
                                        </p:tgtEl>
                                        <p:attrNameLst>
                                          <p:attrName>style.rotation</p:attrName>
                                        </p:attrNameLst>
                                      </p:cBhvr>
                                      <p:tavLst>
                                        <p:tav tm="0">
                                          <p:val>
                                            <p:fltVal val="0"/>
                                          </p:val>
                                        </p:tav>
                                        <p:tav tm="100000">
                                          <p:val>
                                            <p:fltVal val="90"/>
                                          </p:val>
                                        </p:tav>
                                      </p:tavLst>
                                    </p:anim>
                                    <p:animEffect transition="out" filter="fade">
                                      <p:cBhvr>
                                        <p:cTn id="9" dur="1500"/>
                                        <p:tgtEl>
                                          <p:spTgt spid="2"/>
                                        </p:tgtEl>
                                      </p:cBhvr>
                                    </p:animEffect>
                                    <p:set>
                                      <p:cBhvr>
                                        <p:cTn id="10" dur="1" fill="hold">
                                          <p:stCondLst>
                                            <p:cond delay="1499"/>
                                          </p:stCondLst>
                                        </p:cTn>
                                        <p:tgtEl>
                                          <p:spTgt spid="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Foto">
            <a:extLst>
              <a:ext uri="{FF2B5EF4-FFF2-40B4-BE49-F238E27FC236}">
                <a16:creationId xmlns:a16="http://schemas.microsoft.com/office/drawing/2014/main" id="{901BE0A2-ADBB-4C57-942A-6EA4D71DF5C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5013" y="2820"/>
            <a:ext cx="12181973" cy="6852360"/>
          </a:xfrm>
          <a:prstGeom prst="rect">
            <a:avLst/>
          </a:prstGeom>
        </p:spPr>
      </p:pic>
      <p:pic>
        <p:nvPicPr>
          <p:cNvPr id="5" name="Rám">
            <a:extLst>
              <a:ext uri="{FF2B5EF4-FFF2-40B4-BE49-F238E27FC236}">
                <a16:creationId xmlns:a16="http://schemas.microsoft.com/office/drawing/2014/main" id="{6E90346D-4597-404B-9637-2645D7FD0C3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2000" cy="6857999"/>
          </a:xfrm>
          <a:prstGeom prst="rect">
            <a:avLst/>
          </a:prstGeom>
        </p:spPr>
      </p:pic>
      <p:sp>
        <p:nvSpPr>
          <p:cNvPr id="2" name="Popis">
            <a:extLst>
              <a:ext uri="{FF2B5EF4-FFF2-40B4-BE49-F238E27FC236}">
                <a16:creationId xmlns:a16="http://schemas.microsoft.com/office/drawing/2014/main" id="{66796E8C-6110-4EA5-80C1-264EE4AA6490}"/>
              </a:ext>
            </a:extLst>
          </p:cNvPr>
          <p:cNvSpPr txBox="1"/>
          <p:nvPr/>
        </p:nvSpPr>
        <p:spPr>
          <a:xfrm>
            <a:off x="10651209" y="6377072"/>
            <a:ext cx="1091178" cy="211203"/>
          </a:xfrm>
          <a:custGeom>
            <a:avLst/>
            <a:gdLst>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78721"/>
              <a:gd name="connsiteY0" fmla="*/ 0 h 278332"/>
              <a:gd name="connsiteX1" fmla="*/ 1252046 w 1278721"/>
              <a:gd name="connsiteY1" fmla="*/ 0 h 278332"/>
              <a:gd name="connsiteX2" fmla="*/ 1252046 w 1278721"/>
              <a:gd name="connsiteY2" fmla="*/ 278332 h 278332"/>
              <a:gd name="connsiteX3" fmla="*/ 0 w 1278721"/>
              <a:gd name="connsiteY3" fmla="*/ 278332 h 278332"/>
              <a:gd name="connsiteX4" fmla="*/ 0 w 1278721"/>
              <a:gd name="connsiteY4" fmla="*/ 0 h 27833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78721" h="278332">
                <a:moveTo>
                  <a:pt x="0" y="0"/>
                </a:moveTo>
                <a:lnTo>
                  <a:pt x="1252046" y="0"/>
                </a:lnTo>
                <a:cubicBezTo>
                  <a:pt x="1312065" y="96308"/>
                  <a:pt x="1252046" y="185555"/>
                  <a:pt x="1252046" y="278332"/>
                </a:cubicBezTo>
                <a:lnTo>
                  <a:pt x="0" y="278332"/>
                </a:lnTo>
                <a:cubicBezTo>
                  <a:pt x="0" y="185555"/>
                  <a:pt x="52957" y="92777"/>
                  <a:pt x="0" y="0"/>
                </a:cubicBezTo>
                <a:close/>
              </a:path>
            </a:pathLst>
          </a:custGeom>
          <a:gradFill flip="none" rotWithShape="1">
            <a:gsLst>
              <a:gs pos="0">
                <a:schemeClr val="accent6">
                  <a:lumMod val="20000"/>
                  <a:lumOff val="80000"/>
                </a:schemeClr>
              </a:gs>
              <a:gs pos="28000">
                <a:schemeClr val="accent6">
                  <a:lumMod val="40000"/>
                  <a:lumOff val="60000"/>
                </a:schemeClr>
              </a:gs>
              <a:gs pos="47000">
                <a:schemeClr val="accent6">
                  <a:lumMod val="60000"/>
                  <a:lumOff val="40000"/>
                </a:schemeClr>
              </a:gs>
              <a:gs pos="97000">
                <a:schemeClr val="accent6">
                  <a:lumMod val="75000"/>
                </a:schemeClr>
              </a:gs>
            </a:gsLst>
            <a:lin ang="5400000" scaled="1"/>
            <a:tileRect/>
          </a:gradFill>
          <a:ln w="19050">
            <a:solidFill>
              <a:schemeClr val="accent6">
                <a:lumMod val="50000"/>
              </a:schemeClr>
            </a:solidFill>
          </a:ln>
        </p:spPr>
        <p:txBody>
          <a:bodyPr wrap="none" lIns="72000" tIns="36000" rIns="72000" bIns="36000" rtlCol="0">
            <a:spAutoFit/>
          </a:bodyPr>
          <a:lstStyle/>
          <a:p>
            <a:pPr algn="r"/>
            <a:r>
              <a:rPr lang="sk-SK" sz="900" b="1">
                <a:latin typeface="Bodoni MT" panose="02070603080606020203" pitchFamily="18" charset="0"/>
                <a:cs typeface="Adobe Devanagari" panose="02040503050201020203" pitchFamily="18" charset="0"/>
              </a:rPr>
              <a:t>Photo © Sekerka D.</a:t>
            </a:r>
          </a:p>
        </p:txBody>
      </p:sp>
    </p:spTree>
    <p:extLst>
      <p:ext uri="{BB962C8B-B14F-4D97-AF65-F5344CB8AC3E}">
        <p14:creationId xmlns:p14="http://schemas.microsoft.com/office/powerpoint/2010/main" val="583469053"/>
      </p:ext>
    </p:extLst>
  </p:cSld>
  <p:clrMapOvr>
    <a:masterClrMapping/>
  </p:clrMapOvr>
  <mc:AlternateContent xmlns:mc="http://schemas.openxmlformats.org/markup-compatibility/2006" xmlns:p14="http://schemas.microsoft.com/office/powerpoint/2010/main">
    <mc:Choice Requires="p14">
      <p:transition spd="slow" p14:dur="2500" advClick="0" advTm="5000">
        <p14:doors dir="vert"/>
      </p:transition>
    </mc:Choice>
    <mc:Fallback xmlns="">
      <p:transition spd="slow" advClick="0" advTm="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xit" presetSubtype="0" fill="hold" grpId="0" nodeType="withEffect">
                                  <p:stCondLst>
                                    <p:cond delay="2500"/>
                                  </p:stCondLst>
                                  <p:childTnLst>
                                    <p:anim calcmode="lin" valueType="num">
                                      <p:cBhvr>
                                        <p:cTn id="6" dur="1500"/>
                                        <p:tgtEl>
                                          <p:spTgt spid="2"/>
                                        </p:tgtEl>
                                        <p:attrNameLst>
                                          <p:attrName>ppt_w</p:attrName>
                                        </p:attrNameLst>
                                      </p:cBhvr>
                                      <p:tavLst>
                                        <p:tav tm="0">
                                          <p:val>
                                            <p:strVal val="ppt_w"/>
                                          </p:val>
                                        </p:tav>
                                        <p:tav tm="100000">
                                          <p:val>
                                            <p:fltVal val="0"/>
                                          </p:val>
                                        </p:tav>
                                      </p:tavLst>
                                    </p:anim>
                                    <p:anim calcmode="lin" valueType="num">
                                      <p:cBhvr>
                                        <p:cTn id="7" dur="1500"/>
                                        <p:tgtEl>
                                          <p:spTgt spid="2"/>
                                        </p:tgtEl>
                                        <p:attrNameLst>
                                          <p:attrName>ppt_h</p:attrName>
                                        </p:attrNameLst>
                                      </p:cBhvr>
                                      <p:tavLst>
                                        <p:tav tm="0">
                                          <p:val>
                                            <p:strVal val="ppt_h"/>
                                          </p:val>
                                        </p:tav>
                                        <p:tav tm="100000">
                                          <p:val>
                                            <p:fltVal val="0"/>
                                          </p:val>
                                        </p:tav>
                                      </p:tavLst>
                                    </p:anim>
                                    <p:anim calcmode="lin" valueType="num">
                                      <p:cBhvr>
                                        <p:cTn id="8" dur="1500"/>
                                        <p:tgtEl>
                                          <p:spTgt spid="2"/>
                                        </p:tgtEl>
                                        <p:attrNameLst>
                                          <p:attrName>style.rotation</p:attrName>
                                        </p:attrNameLst>
                                      </p:cBhvr>
                                      <p:tavLst>
                                        <p:tav tm="0">
                                          <p:val>
                                            <p:fltVal val="0"/>
                                          </p:val>
                                        </p:tav>
                                        <p:tav tm="100000">
                                          <p:val>
                                            <p:fltVal val="90"/>
                                          </p:val>
                                        </p:tav>
                                      </p:tavLst>
                                    </p:anim>
                                    <p:animEffect transition="out" filter="fade">
                                      <p:cBhvr>
                                        <p:cTn id="9" dur="1500"/>
                                        <p:tgtEl>
                                          <p:spTgt spid="2"/>
                                        </p:tgtEl>
                                      </p:cBhvr>
                                    </p:animEffect>
                                    <p:set>
                                      <p:cBhvr>
                                        <p:cTn id="10" dur="1" fill="hold">
                                          <p:stCondLst>
                                            <p:cond delay="1499"/>
                                          </p:stCondLst>
                                        </p:cTn>
                                        <p:tgtEl>
                                          <p:spTgt spid="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Foto">
            <a:extLst>
              <a:ext uri="{FF2B5EF4-FFF2-40B4-BE49-F238E27FC236}">
                <a16:creationId xmlns:a16="http://schemas.microsoft.com/office/drawing/2014/main" id="{901BE0A2-ADBB-4C57-942A-6EA4D71DF5C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5013" y="2820"/>
            <a:ext cx="12181973" cy="6852360"/>
          </a:xfrm>
          <a:prstGeom prst="rect">
            <a:avLst/>
          </a:prstGeom>
        </p:spPr>
      </p:pic>
      <p:pic>
        <p:nvPicPr>
          <p:cNvPr id="5" name="Rám">
            <a:extLst>
              <a:ext uri="{FF2B5EF4-FFF2-40B4-BE49-F238E27FC236}">
                <a16:creationId xmlns:a16="http://schemas.microsoft.com/office/drawing/2014/main" id="{6E90346D-4597-404B-9637-2645D7FD0C3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2000" cy="6857999"/>
          </a:xfrm>
          <a:prstGeom prst="rect">
            <a:avLst/>
          </a:prstGeom>
        </p:spPr>
      </p:pic>
      <p:sp>
        <p:nvSpPr>
          <p:cNvPr id="2" name="Popis">
            <a:extLst>
              <a:ext uri="{FF2B5EF4-FFF2-40B4-BE49-F238E27FC236}">
                <a16:creationId xmlns:a16="http://schemas.microsoft.com/office/drawing/2014/main" id="{66796E8C-6110-4EA5-80C1-264EE4AA6490}"/>
              </a:ext>
            </a:extLst>
          </p:cNvPr>
          <p:cNvSpPr txBox="1"/>
          <p:nvPr/>
        </p:nvSpPr>
        <p:spPr>
          <a:xfrm>
            <a:off x="10651209" y="6377072"/>
            <a:ext cx="1091178" cy="211203"/>
          </a:xfrm>
          <a:custGeom>
            <a:avLst/>
            <a:gdLst>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78721"/>
              <a:gd name="connsiteY0" fmla="*/ 0 h 278332"/>
              <a:gd name="connsiteX1" fmla="*/ 1252046 w 1278721"/>
              <a:gd name="connsiteY1" fmla="*/ 0 h 278332"/>
              <a:gd name="connsiteX2" fmla="*/ 1252046 w 1278721"/>
              <a:gd name="connsiteY2" fmla="*/ 278332 h 278332"/>
              <a:gd name="connsiteX3" fmla="*/ 0 w 1278721"/>
              <a:gd name="connsiteY3" fmla="*/ 278332 h 278332"/>
              <a:gd name="connsiteX4" fmla="*/ 0 w 1278721"/>
              <a:gd name="connsiteY4" fmla="*/ 0 h 27833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78721" h="278332">
                <a:moveTo>
                  <a:pt x="0" y="0"/>
                </a:moveTo>
                <a:lnTo>
                  <a:pt x="1252046" y="0"/>
                </a:lnTo>
                <a:cubicBezTo>
                  <a:pt x="1312065" y="96308"/>
                  <a:pt x="1252046" y="185555"/>
                  <a:pt x="1252046" y="278332"/>
                </a:cubicBezTo>
                <a:lnTo>
                  <a:pt x="0" y="278332"/>
                </a:lnTo>
                <a:cubicBezTo>
                  <a:pt x="0" y="185555"/>
                  <a:pt x="52957" y="92777"/>
                  <a:pt x="0" y="0"/>
                </a:cubicBezTo>
                <a:close/>
              </a:path>
            </a:pathLst>
          </a:custGeom>
          <a:gradFill flip="none" rotWithShape="1">
            <a:gsLst>
              <a:gs pos="0">
                <a:schemeClr val="accent6">
                  <a:lumMod val="20000"/>
                  <a:lumOff val="80000"/>
                </a:schemeClr>
              </a:gs>
              <a:gs pos="28000">
                <a:schemeClr val="accent6">
                  <a:lumMod val="40000"/>
                  <a:lumOff val="60000"/>
                </a:schemeClr>
              </a:gs>
              <a:gs pos="47000">
                <a:schemeClr val="accent6">
                  <a:lumMod val="60000"/>
                  <a:lumOff val="40000"/>
                </a:schemeClr>
              </a:gs>
              <a:gs pos="97000">
                <a:schemeClr val="accent6">
                  <a:lumMod val="75000"/>
                </a:schemeClr>
              </a:gs>
            </a:gsLst>
            <a:lin ang="5400000" scaled="1"/>
            <a:tileRect/>
          </a:gradFill>
          <a:ln w="19050">
            <a:solidFill>
              <a:schemeClr val="accent6">
                <a:lumMod val="50000"/>
              </a:schemeClr>
            </a:solidFill>
          </a:ln>
        </p:spPr>
        <p:txBody>
          <a:bodyPr wrap="none" lIns="72000" tIns="36000" rIns="72000" bIns="36000" rtlCol="0">
            <a:spAutoFit/>
          </a:bodyPr>
          <a:lstStyle/>
          <a:p>
            <a:pPr algn="r"/>
            <a:r>
              <a:rPr lang="sk-SK" sz="900" b="1">
                <a:latin typeface="Bodoni MT" panose="02070603080606020203" pitchFamily="18" charset="0"/>
                <a:cs typeface="Adobe Devanagari" panose="02040503050201020203" pitchFamily="18" charset="0"/>
              </a:rPr>
              <a:t>Photo © Sekerka D.</a:t>
            </a:r>
          </a:p>
        </p:txBody>
      </p:sp>
    </p:spTree>
    <p:extLst>
      <p:ext uri="{BB962C8B-B14F-4D97-AF65-F5344CB8AC3E}">
        <p14:creationId xmlns:p14="http://schemas.microsoft.com/office/powerpoint/2010/main" val="2345443074"/>
      </p:ext>
    </p:extLst>
  </p:cSld>
  <p:clrMapOvr>
    <a:masterClrMapping/>
  </p:clrMapOvr>
  <mc:AlternateContent xmlns:mc="http://schemas.openxmlformats.org/markup-compatibility/2006" xmlns:p14="http://schemas.microsoft.com/office/powerpoint/2010/main">
    <mc:Choice Requires="p14">
      <p:transition spd="slow" p14:dur="2500" advClick="0" advTm="5000">
        <p14:doors dir="vert"/>
      </p:transition>
    </mc:Choice>
    <mc:Fallback xmlns="">
      <p:transition spd="slow" advClick="0" advTm="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xit" presetSubtype="0" fill="hold" grpId="0" nodeType="withEffect">
                                  <p:stCondLst>
                                    <p:cond delay="2500"/>
                                  </p:stCondLst>
                                  <p:childTnLst>
                                    <p:anim calcmode="lin" valueType="num">
                                      <p:cBhvr>
                                        <p:cTn id="6" dur="1500"/>
                                        <p:tgtEl>
                                          <p:spTgt spid="2"/>
                                        </p:tgtEl>
                                        <p:attrNameLst>
                                          <p:attrName>ppt_w</p:attrName>
                                        </p:attrNameLst>
                                      </p:cBhvr>
                                      <p:tavLst>
                                        <p:tav tm="0">
                                          <p:val>
                                            <p:strVal val="ppt_w"/>
                                          </p:val>
                                        </p:tav>
                                        <p:tav tm="100000">
                                          <p:val>
                                            <p:fltVal val="0"/>
                                          </p:val>
                                        </p:tav>
                                      </p:tavLst>
                                    </p:anim>
                                    <p:anim calcmode="lin" valueType="num">
                                      <p:cBhvr>
                                        <p:cTn id="7" dur="1500"/>
                                        <p:tgtEl>
                                          <p:spTgt spid="2"/>
                                        </p:tgtEl>
                                        <p:attrNameLst>
                                          <p:attrName>ppt_h</p:attrName>
                                        </p:attrNameLst>
                                      </p:cBhvr>
                                      <p:tavLst>
                                        <p:tav tm="0">
                                          <p:val>
                                            <p:strVal val="ppt_h"/>
                                          </p:val>
                                        </p:tav>
                                        <p:tav tm="100000">
                                          <p:val>
                                            <p:fltVal val="0"/>
                                          </p:val>
                                        </p:tav>
                                      </p:tavLst>
                                    </p:anim>
                                    <p:anim calcmode="lin" valueType="num">
                                      <p:cBhvr>
                                        <p:cTn id="8" dur="1500"/>
                                        <p:tgtEl>
                                          <p:spTgt spid="2"/>
                                        </p:tgtEl>
                                        <p:attrNameLst>
                                          <p:attrName>style.rotation</p:attrName>
                                        </p:attrNameLst>
                                      </p:cBhvr>
                                      <p:tavLst>
                                        <p:tav tm="0">
                                          <p:val>
                                            <p:fltVal val="0"/>
                                          </p:val>
                                        </p:tav>
                                        <p:tav tm="100000">
                                          <p:val>
                                            <p:fltVal val="90"/>
                                          </p:val>
                                        </p:tav>
                                      </p:tavLst>
                                    </p:anim>
                                    <p:animEffect transition="out" filter="fade">
                                      <p:cBhvr>
                                        <p:cTn id="9" dur="1500"/>
                                        <p:tgtEl>
                                          <p:spTgt spid="2"/>
                                        </p:tgtEl>
                                      </p:cBhvr>
                                    </p:animEffect>
                                    <p:set>
                                      <p:cBhvr>
                                        <p:cTn id="10" dur="1" fill="hold">
                                          <p:stCondLst>
                                            <p:cond delay="1499"/>
                                          </p:stCondLst>
                                        </p:cTn>
                                        <p:tgtEl>
                                          <p:spTgt spid="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Foto">
            <a:extLst>
              <a:ext uri="{FF2B5EF4-FFF2-40B4-BE49-F238E27FC236}">
                <a16:creationId xmlns:a16="http://schemas.microsoft.com/office/drawing/2014/main" id="{901BE0A2-ADBB-4C57-942A-6EA4D71DF5C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5013" y="2820"/>
            <a:ext cx="12181973" cy="6852360"/>
          </a:xfrm>
          <a:prstGeom prst="rect">
            <a:avLst/>
          </a:prstGeom>
        </p:spPr>
      </p:pic>
      <p:pic>
        <p:nvPicPr>
          <p:cNvPr id="5" name="Rám">
            <a:extLst>
              <a:ext uri="{FF2B5EF4-FFF2-40B4-BE49-F238E27FC236}">
                <a16:creationId xmlns:a16="http://schemas.microsoft.com/office/drawing/2014/main" id="{6E90346D-4597-404B-9637-2645D7FD0C3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2000" cy="6857999"/>
          </a:xfrm>
          <a:prstGeom prst="rect">
            <a:avLst/>
          </a:prstGeom>
        </p:spPr>
      </p:pic>
      <p:sp>
        <p:nvSpPr>
          <p:cNvPr id="2" name="Popis">
            <a:extLst>
              <a:ext uri="{FF2B5EF4-FFF2-40B4-BE49-F238E27FC236}">
                <a16:creationId xmlns:a16="http://schemas.microsoft.com/office/drawing/2014/main" id="{66796E8C-6110-4EA5-80C1-264EE4AA6490}"/>
              </a:ext>
            </a:extLst>
          </p:cNvPr>
          <p:cNvSpPr txBox="1"/>
          <p:nvPr/>
        </p:nvSpPr>
        <p:spPr>
          <a:xfrm>
            <a:off x="10651209" y="6377072"/>
            <a:ext cx="1091178" cy="211203"/>
          </a:xfrm>
          <a:custGeom>
            <a:avLst/>
            <a:gdLst>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78721"/>
              <a:gd name="connsiteY0" fmla="*/ 0 h 278332"/>
              <a:gd name="connsiteX1" fmla="*/ 1252046 w 1278721"/>
              <a:gd name="connsiteY1" fmla="*/ 0 h 278332"/>
              <a:gd name="connsiteX2" fmla="*/ 1252046 w 1278721"/>
              <a:gd name="connsiteY2" fmla="*/ 278332 h 278332"/>
              <a:gd name="connsiteX3" fmla="*/ 0 w 1278721"/>
              <a:gd name="connsiteY3" fmla="*/ 278332 h 278332"/>
              <a:gd name="connsiteX4" fmla="*/ 0 w 1278721"/>
              <a:gd name="connsiteY4" fmla="*/ 0 h 27833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78721" h="278332">
                <a:moveTo>
                  <a:pt x="0" y="0"/>
                </a:moveTo>
                <a:lnTo>
                  <a:pt x="1252046" y="0"/>
                </a:lnTo>
                <a:cubicBezTo>
                  <a:pt x="1312065" y="96308"/>
                  <a:pt x="1252046" y="185555"/>
                  <a:pt x="1252046" y="278332"/>
                </a:cubicBezTo>
                <a:lnTo>
                  <a:pt x="0" y="278332"/>
                </a:lnTo>
                <a:cubicBezTo>
                  <a:pt x="0" y="185555"/>
                  <a:pt x="52957" y="92777"/>
                  <a:pt x="0" y="0"/>
                </a:cubicBezTo>
                <a:close/>
              </a:path>
            </a:pathLst>
          </a:custGeom>
          <a:gradFill flip="none" rotWithShape="1">
            <a:gsLst>
              <a:gs pos="0">
                <a:schemeClr val="accent6">
                  <a:lumMod val="20000"/>
                  <a:lumOff val="80000"/>
                </a:schemeClr>
              </a:gs>
              <a:gs pos="28000">
                <a:schemeClr val="accent6">
                  <a:lumMod val="40000"/>
                  <a:lumOff val="60000"/>
                </a:schemeClr>
              </a:gs>
              <a:gs pos="47000">
                <a:schemeClr val="accent6">
                  <a:lumMod val="60000"/>
                  <a:lumOff val="40000"/>
                </a:schemeClr>
              </a:gs>
              <a:gs pos="97000">
                <a:schemeClr val="accent6">
                  <a:lumMod val="75000"/>
                </a:schemeClr>
              </a:gs>
            </a:gsLst>
            <a:lin ang="5400000" scaled="1"/>
            <a:tileRect/>
          </a:gradFill>
          <a:ln w="19050">
            <a:solidFill>
              <a:schemeClr val="accent6">
                <a:lumMod val="50000"/>
              </a:schemeClr>
            </a:solidFill>
          </a:ln>
        </p:spPr>
        <p:txBody>
          <a:bodyPr wrap="none" lIns="72000" tIns="36000" rIns="72000" bIns="36000" rtlCol="0">
            <a:spAutoFit/>
          </a:bodyPr>
          <a:lstStyle/>
          <a:p>
            <a:pPr algn="r"/>
            <a:r>
              <a:rPr lang="sk-SK" sz="900" b="1">
                <a:latin typeface="Bodoni MT" panose="02070603080606020203" pitchFamily="18" charset="0"/>
                <a:cs typeface="Adobe Devanagari" panose="02040503050201020203" pitchFamily="18" charset="0"/>
              </a:rPr>
              <a:t>Photo © Sekerka D.</a:t>
            </a:r>
          </a:p>
        </p:txBody>
      </p:sp>
    </p:spTree>
    <p:extLst>
      <p:ext uri="{BB962C8B-B14F-4D97-AF65-F5344CB8AC3E}">
        <p14:creationId xmlns:p14="http://schemas.microsoft.com/office/powerpoint/2010/main" val="2451214144"/>
      </p:ext>
    </p:extLst>
  </p:cSld>
  <p:clrMapOvr>
    <a:masterClrMapping/>
  </p:clrMapOvr>
  <mc:AlternateContent xmlns:mc="http://schemas.openxmlformats.org/markup-compatibility/2006" xmlns:p14="http://schemas.microsoft.com/office/powerpoint/2010/main">
    <mc:Choice Requires="p14">
      <p:transition spd="slow" p14:dur="2500" advClick="0" advTm="5000">
        <p14:doors dir="vert"/>
      </p:transition>
    </mc:Choice>
    <mc:Fallback xmlns="">
      <p:transition spd="slow" advClick="0" advTm="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xit" presetSubtype="0" fill="hold" grpId="0" nodeType="withEffect">
                                  <p:stCondLst>
                                    <p:cond delay="2500"/>
                                  </p:stCondLst>
                                  <p:childTnLst>
                                    <p:anim calcmode="lin" valueType="num">
                                      <p:cBhvr>
                                        <p:cTn id="6" dur="1500"/>
                                        <p:tgtEl>
                                          <p:spTgt spid="2"/>
                                        </p:tgtEl>
                                        <p:attrNameLst>
                                          <p:attrName>ppt_w</p:attrName>
                                        </p:attrNameLst>
                                      </p:cBhvr>
                                      <p:tavLst>
                                        <p:tav tm="0">
                                          <p:val>
                                            <p:strVal val="ppt_w"/>
                                          </p:val>
                                        </p:tav>
                                        <p:tav tm="100000">
                                          <p:val>
                                            <p:fltVal val="0"/>
                                          </p:val>
                                        </p:tav>
                                      </p:tavLst>
                                    </p:anim>
                                    <p:anim calcmode="lin" valueType="num">
                                      <p:cBhvr>
                                        <p:cTn id="7" dur="1500"/>
                                        <p:tgtEl>
                                          <p:spTgt spid="2"/>
                                        </p:tgtEl>
                                        <p:attrNameLst>
                                          <p:attrName>ppt_h</p:attrName>
                                        </p:attrNameLst>
                                      </p:cBhvr>
                                      <p:tavLst>
                                        <p:tav tm="0">
                                          <p:val>
                                            <p:strVal val="ppt_h"/>
                                          </p:val>
                                        </p:tav>
                                        <p:tav tm="100000">
                                          <p:val>
                                            <p:fltVal val="0"/>
                                          </p:val>
                                        </p:tav>
                                      </p:tavLst>
                                    </p:anim>
                                    <p:anim calcmode="lin" valueType="num">
                                      <p:cBhvr>
                                        <p:cTn id="8" dur="1500"/>
                                        <p:tgtEl>
                                          <p:spTgt spid="2"/>
                                        </p:tgtEl>
                                        <p:attrNameLst>
                                          <p:attrName>style.rotation</p:attrName>
                                        </p:attrNameLst>
                                      </p:cBhvr>
                                      <p:tavLst>
                                        <p:tav tm="0">
                                          <p:val>
                                            <p:fltVal val="0"/>
                                          </p:val>
                                        </p:tav>
                                        <p:tav tm="100000">
                                          <p:val>
                                            <p:fltVal val="90"/>
                                          </p:val>
                                        </p:tav>
                                      </p:tavLst>
                                    </p:anim>
                                    <p:animEffect transition="out" filter="fade">
                                      <p:cBhvr>
                                        <p:cTn id="9" dur="1500"/>
                                        <p:tgtEl>
                                          <p:spTgt spid="2"/>
                                        </p:tgtEl>
                                      </p:cBhvr>
                                    </p:animEffect>
                                    <p:set>
                                      <p:cBhvr>
                                        <p:cTn id="10" dur="1" fill="hold">
                                          <p:stCondLst>
                                            <p:cond delay="1499"/>
                                          </p:stCondLst>
                                        </p:cTn>
                                        <p:tgtEl>
                                          <p:spTgt spid="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Foto">
            <a:extLst>
              <a:ext uri="{FF2B5EF4-FFF2-40B4-BE49-F238E27FC236}">
                <a16:creationId xmlns:a16="http://schemas.microsoft.com/office/drawing/2014/main" id="{901BE0A2-ADBB-4C57-942A-6EA4D71DF5C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5013" y="2820"/>
            <a:ext cx="12181973" cy="6852360"/>
          </a:xfrm>
          <a:prstGeom prst="rect">
            <a:avLst/>
          </a:prstGeom>
        </p:spPr>
      </p:pic>
      <p:pic>
        <p:nvPicPr>
          <p:cNvPr id="5" name="Rám">
            <a:extLst>
              <a:ext uri="{FF2B5EF4-FFF2-40B4-BE49-F238E27FC236}">
                <a16:creationId xmlns:a16="http://schemas.microsoft.com/office/drawing/2014/main" id="{6E90346D-4597-404B-9637-2645D7FD0C3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2000" cy="6857999"/>
          </a:xfrm>
          <a:prstGeom prst="rect">
            <a:avLst/>
          </a:prstGeom>
        </p:spPr>
      </p:pic>
      <p:sp>
        <p:nvSpPr>
          <p:cNvPr id="2" name="Popis">
            <a:extLst>
              <a:ext uri="{FF2B5EF4-FFF2-40B4-BE49-F238E27FC236}">
                <a16:creationId xmlns:a16="http://schemas.microsoft.com/office/drawing/2014/main" id="{66796E8C-6110-4EA5-80C1-264EE4AA6490}"/>
              </a:ext>
            </a:extLst>
          </p:cNvPr>
          <p:cNvSpPr txBox="1"/>
          <p:nvPr/>
        </p:nvSpPr>
        <p:spPr>
          <a:xfrm>
            <a:off x="10651209" y="6377072"/>
            <a:ext cx="1091178" cy="211203"/>
          </a:xfrm>
          <a:custGeom>
            <a:avLst/>
            <a:gdLst>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78721"/>
              <a:gd name="connsiteY0" fmla="*/ 0 h 278332"/>
              <a:gd name="connsiteX1" fmla="*/ 1252046 w 1278721"/>
              <a:gd name="connsiteY1" fmla="*/ 0 h 278332"/>
              <a:gd name="connsiteX2" fmla="*/ 1252046 w 1278721"/>
              <a:gd name="connsiteY2" fmla="*/ 278332 h 278332"/>
              <a:gd name="connsiteX3" fmla="*/ 0 w 1278721"/>
              <a:gd name="connsiteY3" fmla="*/ 278332 h 278332"/>
              <a:gd name="connsiteX4" fmla="*/ 0 w 1278721"/>
              <a:gd name="connsiteY4" fmla="*/ 0 h 27833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78721" h="278332">
                <a:moveTo>
                  <a:pt x="0" y="0"/>
                </a:moveTo>
                <a:lnTo>
                  <a:pt x="1252046" y="0"/>
                </a:lnTo>
                <a:cubicBezTo>
                  <a:pt x="1312065" y="96308"/>
                  <a:pt x="1252046" y="185555"/>
                  <a:pt x="1252046" y="278332"/>
                </a:cubicBezTo>
                <a:lnTo>
                  <a:pt x="0" y="278332"/>
                </a:lnTo>
                <a:cubicBezTo>
                  <a:pt x="0" y="185555"/>
                  <a:pt x="52957" y="92777"/>
                  <a:pt x="0" y="0"/>
                </a:cubicBezTo>
                <a:close/>
              </a:path>
            </a:pathLst>
          </a:custGeom>
          <a:gradFill flip="none" rotWithShape="1">
            <a:gsLst>
              <a:gs pos="0">
                <a:schemeClr val="accent6">
                  <a:lumMod val="20000"/>
                  <a:lumOff val="80000"/>
                </a:schemeClr>
              </a:gs>
              <a:gs pos="28000">
                <a:schemeClr val="accent6">
                  <a:lumMod val="40000"/>
                  <a:lumOff val="60000"/>
                </a:schemeClr>
              </a:gs>
              <a:gs pos="47000">
                <a:schemeClr val="accent6">
                  <a:lumMod val="60000"/>
                  <a:lumOff val="40000"/>
                </a:schemeClr>
              </a:gs>
              <a:gs pos="97000">
                <a:schemeClr val="accent6">
                  <a:lumMod val="75000"/>
                </a:schemeClr>
              </a:gs>
            </a:gsLst>
            <a:lin ang="5400000" scaled="1"/>
            <a:tileRect/>
          </a:gradFill>
          <a:ln w="19050">
            <a:solidFill>
              <a:schemeClr val="accent6">
                <a:lumMod val="50000"/>
              </a:schemeClr>
            </a:solidFill>
          </a:ln>
        </p:spPr>
        <p:txBody>
          <a:bodyPr wrap="none" lIns="72000" tIns="36000" rIns="72000" bIns="36000" rtlCol="0">
            <a:spAutoFit/>
          </a:bodyPr>
          <a:lstStyle/>
          <a:p>
            <a:pPr algn="r"/>
            <a:r>
              <a:rPr lang="sk-SK" sz="900" b="1">
                <a:latin typeface="Bodoni MT" panose="02070603080606020203" pitchFamily="18" charset="0"/>
                <a:cs typeface="Adobe Devanagari" panose="02040503050201020203" pitchFamily="18" charset="0"/>
              </a:rPr>
              <a:t>Photo © Sekerka D.</a:t>
            </a:r>
          </a:p>
        </p:txBody>
      </p:sp>
    </p:spTree>
    <p:extLst>
      <p:ext uri="{BB962C8B-B14F-4D97-AF65-F5344CB8AC3E}">
        <p14:creationId xmlns:p14="http://schemas.microsoft.com/office/powerpoint/2010/main" val="1736894813"/>
      </p:ext>
    </p:extLst>
  </p:cSld>
  <p:clrMapOvr>
    <a:masterClrMapping/>
  </p:clrMapOvr>
  <mc:AlternateContent xmlns:mc="http://schemas.openxmlformats.org/markup-compatibility/2006" xmlns:p14="http://schemas.microsoft.com/office/powerpoint/2010/main">
    <mc:Choice Requires="p14">
      <p:transition spd="slow" p14:dur="2500" advClick="0" advTm="5000">
        <p14:doors dir="vert"/>
      </p:transition>
    </mc:Choice>
    <mc:Fallback xmlns="">
      <p:transition spd="slow" advClick="0" advTm="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xit" presetSubtype="0" fill="hold" grpId="0" nodeType="withEffect">
                                  <p:stCondLst>
                                    <p:cond delay="2500"/>
                                  </p:stCondLst>
                                  <p:childTnLst>
                                    <p:anim calcmode="lin" valueType="num">
                                      <p:cBhvr>
                                        <p:cTn id="6" dur="1500"/>
                                        <p:tgtEl>
                                          <p:spTgt spid="2"/>
                                        </p:tgtEl>
                                        <p:attrNameLst>
                                          <p:attrName>ppt_w</p:attrName>
                                        </p:attrNameLst>
                                      </p:cBhvr>
                                      <p:tavLst>
                                        <p:tav tm="0">
                                          <p:val>
                                            <p:strVal val="ppt_w"/>
                                          </p:val>
                                        </p:tav>
                                        <p:tav tm="100000">
                                          <p:val>
                                            <p:fltVal val="0"/>
                                          </p:val>
                                        </p:tav>
                                      </p:tavLst>
                                    </p:anim>
                                    <p:anim calcmode="lin" valueType="num">
                                      <p:cBhvr>
                                        <p:cTn id="7" dur="1500"/>
                                        <p:tgtEl>
                                          <p:spTgt spid="2"/>
                                        </p:tgtEl>
                                        <p:attrNameLst>
                                          <p:attrName>ppt_h</p:attrName>
                                        </p:attrNameLst>
                                      </p:cBhvr>
                                      <p:tavLst>
                                        <p:tav tm="0">
                                          <p:val>
                                            <p:strVal val="ppt_h"/>
                                          </p:val>
                                        </p:tav>
                                        <p:tav tm="100000">
                                          <p:val>
                                            <p:fltVal val="0"/>
                                          </p:val>
                                        </p:tav>
                                      </p:tavLst>
                                    </p:anim>
                                    <p:anim calcmode="lin" valueType="num">
                                      <p:cBhvr>
                                        <p:cTn id="8" dur="1500"/>
                                        <p:tgtEl>
                                          <p:spTgt spid="2"/>
                                        </p:tgtEl>
                                        <p:attrNameLst>
                                          <p:attrName>style.rotation</p:attrName>
                                        </p:attrNameLst>
                                      </p:cBhvr>
                                      <p:tavLst>
                                        <p:tav tm="0">
                                          <p:val>
                                            <p:fltVal val="0"/>
                                          </p:val>
                                        </p:tav>
                                        <p:tav tm="100000">
                                          <p:val>
                                            <p:fltVal val="90"/>
                                          </p:val>
                                        </p:tav>
                                      </p:tavLst>
                                    </p:anim>
                                    <p:animEffect transition="out" filter="fade">
                                      <p:cBhvr>
                                        <p:cTn id="9" dur="1500"/>
                                        <p:tgtEl>
                                          <p:spTgt spid="2"/>
                                        </p:tgtEl>
                                      </p:cBhvr>
                                    </p:animEffect>
                                    <p:set>
                                      <p:cBhvr>
                                        <p:cTn id="10" dur="1" fill="hold">
                                          <p:stCondLst>
                                            <p:cond delay="1499"/>
                                          </p:stCondLst>
                                        </p:cTn>
                                        <p:tgtEl>
                                          <p:spTgt spid="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Foto">
            <a:extLst>
              <a:ext uri="{FF2B5EF4-FFF2-40B4-BE49-F238E27FC236}">
                <a16:creationId xmlns:a16="http://schemas.microsoft.com/office/drawing/2014/main" id="{901BE0A2-ADBB-4C57-942A-6EA4D71DF5C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5013" y="2820"/>
            <a:ext cx="12181973" cy="6852360"/>
          </a:xfrm>
          <a:prstGeom prst="rect">
            <a:avLst/>
          </a:prstGeom>
        </p:spPr>
      </p:pic>
      <p:pic>
        <p:nvPicPr>
          <p:cNvPr id="5" name="Rám">
            <a:extLst>
              <a:ext uri="{FF2B5EF4-FFF2-40B4-BE49-F238E27FC236}">
                <a16:creationId xmlns:a16="http://schemas.microsoft.com/office/drawing/2014/main" id="{6E90346D-4597-404B-9637-2645D7FD0C3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2000" cy="6857999"/>
          </a:xfrm>
          <a:prstGeom prst="rect">
            <a:avLst/>
          </a:prstGeom>
        </p:spPr>
      </p:pic>
      <p:sp>
        <p:nvSpPr>
          <p:cNvPr id="2" name="Popis">
            <a:extLst>
              <a:ext uri="{FF2B5EF4-FFF2-40B4-BE49-F238E27FC236}">
                <a16:creationId xmlns:a16="http://schemas.microsoft.com/office/drawing/2014/main" id="{66796E8C-6110-4EA5-80C1-264EE4AA6490}"/>
              </a:ext>
            </a:extLst>
          </p:cNvPr>
          <p:cNvSpPr txBox="1"/>
          <p:nvPr/>
        </p:nvSpPr>
        <p:spPr>
          <a:xfrm>
            <a:off x="10651209" y="6377072"/>
            <a:ext cx="1091178" cy="211203"/>
          </a:xfrm>
          <a:custGeom>
            <a:avLst/>
            <a:gdLst>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78721"/>
              <a:gd name="connsiteY0" fmla="*/ 0 h 278332"/>
              <a:gd name="connsiteX1" fmla="*/ 1252046 w 1278721"/>
              <a:gd name="connsiteY1" fmla="*/ 0 h 278332"/>
              <a:gd name="connsiteX2" fmla="*/ 1252046 w 1278721"/>
              <a:gd name="connsiteY2" fmla="*/ 278332 h 278332"/>
              <a:gd name="connsiteX3" fmla="*/ 0 w 1278721"/>
              <a:gd name="connsiteY3" fmla="*/ 278332 h 278332"/>
              <a:gd name="connsiteX4" fmla="*/ 0 w 1278721"/>
              <a:gd name="connsiteY4" fmla="*/ 0 h 27833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78721" h="278332">
                <a:moveTo>
                  <a:pt x="0" y="0"/>
                </a:moveTo>
                <a:lnTo>
                  <a:pt x="1252046" y="0"/>
                </a:lnTo>
                <a:cubicBezTo>
                  <a:pt x="1312065" y="96308"/>
                  <a:pt x="1252046" y="185555"/>
                  <a:pt x="1252046" y="278332"/>
                </a:cubicBezTo>
                <a:lnTo>
                  <a:pt x="0" y="278332"/>
                </a:lnTo>
                <a:cubicBezTo>
                  <a:pt x="0" y="185555"/>
                  <a:pt x="52957" y="92777"/>
                  <a:pt x="0" y="0"/>
                </a:cubicBezTo>
                <a:close/>
              </a:path>
            </a:pathLst>
          </a:custGeom>
          <a:gradFill flip="none" rotWithShape="1">
            <a:gsLst>
              <a:gs pos="0">
                <a:schemeClr val="accent6">
                  <a:lumMod val="20000"/>
                  <a:lumOff val="80000"/>
                </a:schemeClr>
              </a:gs>
              <a:gs pos="28000">
                <a:schemeClr val="accent6">
                  <a:lumMod val="40000"/>
                  <a:lumOff val="60000"/>
                </a:schemeClr>
              </a:gs>
              <a:gs pos="47000">
                <a:schemeClr val="accent6">
                  <a:lumMod val="60000"/>
                  <a:lumOff val="40000"/>
                </a:schemeClr>
              </a:gs>
              <a:gs pos="97000">
                <a:schemeClr val="accent6">
                  <a:lumMod val="75000"/>
                </a:schemeClr>
              </a:gs>
            </a:gsLst>
            <a:lin ang="5400000" scaled="1"/>
            <a:tileRect/>
          </a:gradFill>
          <a:ln w="19050">
            <a:solidFill>
              <a:schemeClr val="accent6">
                <a:lumMod val="50000"/>
              </a:schemeClr>
            </a:solidFill>
          </a:ln>
        </p:spPr>
        <p:txBody>
          <a:bodyPr wrap="none" lIns="72000" tIns="36000" rIns="72000" bIns="36000" rtlCol="0">
            <a:spAutoFit/>
          </a:bodyPr>
          <a:lstStyle/>
          <a:p>
            <a:pPr algn="r"/>
            <a:r>
              <a:rPr lang="sk-SK" sz="900" b="1">
                <a:latin typeface="Bodoni MT" panose="02070603080606020203" pitchFamily="18" charset="0"/>
                <a:cs typeface="Adobe Devanagari" panose="02040503050201020203" pitchFamily="18" charset="0"/>
              </a:rPr>
              <a:t>Photo © Sekerka D.</a:t>
            </a:r>
          </a:p>
        </p:txBody>
      </p:sp>
    </p:spTree>
    <p:extLst>
      <p:ext uri="{BB962C8B-B14F-4D97-AF65-F5344CB8AC3E}">
        <p14:creationId xmlns:p14="http://schemas.microsoft.com/office/powerpoint/2010/main" val="1758135922"/>
      </p:ext>
    </p:extLst>
  </p:cSld>
  <p:clrMapOvr>
    <a:masterClrMapping/>
  </p:clrMapOvr>
  <mc:AlternateContent xmlns:mc="http://schemas.openxmlformats.org/markup-compatibility/2006" xmlns:p14="http://schemas.microsoft.com/office/powerpoint/2010/main">
    <mc:Choice Requires="p14">
      <p:transition spd="slow" p14:dur="2500" advClick="0" advTm="5000">
        <p14:doors dir="vert"/>
      </p:transition>
    </mc:Choice>
    <mc:Fallback xmlns="">
      <p:transition spd="slow" advClick="0" advTm="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xit" presetSubtype="0" fill="hold" grpId="0" nodeType="withEffect">
                                  <p:stCondLst>
                                    <p:cond delay="2500"/>
                                  </p:stCondLst>
                                  <p:childTnLst>
                                    <p:anim calcmode="lin" valueType="num">
                                      <p:cBhvr>
                                        <p:cTn id="6" dur="1500"/>
                                        <p:tgtEl>
                                          <p:spTgt spid="2"/>
                                        </p:tgtEl>
                                        <p:attrNameLst>
                                          <p:attrName>ppt_w</p:attrName>
                                        </p:attrNameLst>
                                      </p:cBhvr>
                                      <p:tavLst>
                                        <p:tav tm="0">
                                          <p:val>
                                            <p:strVal val="ppt_w"/>
                                          </p:val>
                                        </p:tav>
                                        <p:tav tm="100000">
                                          <p:val>
                                            <p:fltVal val="0"/>
                                          </p:val>
                                        </p:tav>
                                      </p:tavLst>
                                    </p:anim>
                                    <p:anim calcmode="lin" valueType="num">
                                      <p:cBhvr>
                                        <p:cTn id="7" dur="1500"/>
                                        <p:tgtEl>
                                          <p:spTgt spid="2"/>
                                        </p:tgtEl>
                                        <p:attrNameLst>
                                          <p:attrName>ppt_h</p:attrName>
                                        </p:attrNameLst>
                                      </p:cBhvr>
                                      <p:tavLst>
                                        <p:tav tm="0">
                                          <p:val>
                                            <p:strVal val="ppt_h"/>
                                          </p:val>
                                        </p:tav>
                                        <p:tav tm="100000">
                                          <p:val>
                                            <p:fltVal val="0"/>
                                          </p:val>
                                        </p:tav>
                                      </p:tavLst>
                                    </p:anim>
                                    <p:anim calcmode="lin" valueType="num">
                                      <p:cBhvr>
                                        <p:cTn id="8" dur="1500"/>
                                        <p:tgtEl>
                                          <p:spTgt spid="2"/>
                                        </p:tgtEl>
                                        <p:attrNameLst>
                                          <p:attrName>style.rotation</p:attrName>
                                        </p:attrNameLst>
                                      </p:cBhvr>
                                      <p:tavLst>
                                        <p:tav tm="0">
                                          <p:val>
                                            <p:fltVal val="0"/>
                                          </p:val>
                                        </p:tav>
                                        <p:tav tm="100000">
                                          <p:val>
                                            <p:fltVal val="90"/>
                                          </p:val>
                                        </p:tav>
                                      </p:tavLst>
                                    </p:anim>
                                    <p:animEffect transition="out" filter="fade">
                                      <p:cBhvr>
                                        <p:cTn id="9" dur="1500"/>
                                        <p:tgtEl>
                                          <p:spTgt spid="2"/>
                                        </p:tgtEl>
                                      </p:cBhvr>
                                    </p:animEffect>
                                    <p:set>
                                      <p:cBhvr>
                                        <p:cTn id="10" dur="1" fill="hold">
                                          <p:stCondLst>
                                            <p:cond delay="1499"/>
                                          </p:stCondLst>
                                        </p:cTn>
                                        <p:tgtEl>
                                          <p:spTgt spid="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Foto">
            <a:extLst>
              <a:ext uri="{FF2B5EF4-FFF2-40B4-BE49-F238E27FC236}">
                <a16:creationId xmlns:a16="http://schemas.microsoft.com/office/drawing/2014/main" id="{901BE0A2-ADBB-4C57-942A-6EA4D71DF5C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5013" y="2820"/>
            <a:ext cx="12181973" cy="6852360"/>
          </a:xfrm>
          <a:prstGeom prst="rect">
            <a:avLst/>
          </a:prstGeom>
        </p:spPr>
      </p:pic>
      <p:pic>
        <p:nvPicPr>
          <p:cNvPr id="5" name="Rám">
            <a:extLst>
              <a:ext uri="{FF2B5EF4-FFF2-40B4-BE49-F238E27FC236}">
                <a16:creationId xmlns:a16="http://schemas.microsoft.com/office/drawing/2014/main" id="{6E90346D-4597-404B-9637-2645D7FD0C3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2000" cy="6857999"/>
          </a:xfrm>
          <a:prstGeom prst="rect">
            <a:avLst/>
          </a:prstGeom>
        </p:spPr>
      </p:pic>
      <p:sp>
        <p:nvSpPr>
          <p:cNvPr id="2" name="Popis">
            <a:extLst>
              <a:ext uri="{FF2B5EF4-FFF2-40B4-BE49-F238E27FC236}">
                <a16:creationId xmlns:a16="http://schemas.microsoft.com/office/drawing/2014/main" id="{66796E8C-6110-4EA5-80C1-264EE4AA6490}"/>
              </a:ext>
            </a:extLst>
          </p:cNvPr>
          <p:cNvSpPr txBox="1"/>
          <p:nvPr/>
        </p:nvSpPr>
        <p:spPr>
          <a:xfrm>
            <a:off x="10651209" y="6377072"/>
            <a:ext cx="1091178" cy="211203"/>
          </a:xfrm>
          <a:custGeom>
            <a:avLst/>
            <a:gdLst>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78721"/>
              <a:gd name="connsiteY0" fmla="*/ 0 h 278332"/>
              <a:gd name="connsiteX1" fmla="*/ 1252046 w 1278721"/>
              <a:gd name="connsiteY1" fmla="*/ 0 h 278332"/>
              <a:gd name="connsiteX2" fmla="*/ 1252046 w 1278721"/>
              <a:gd name="connsiteY2" fmla="*/ 278332 h 278332"/>
              <a:gd name="connsiteX3" fmla="*/ 0 w 1278721"/>
              <a:gd name="connsiteY3" fmla="*/ 278332 h 278332"/>
              <a:gd name="connsiteX4" fmla="*/ 0 w 1278721"/>
              <a:gd name="connsiteY4" fmla="*/ 0 h 27833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78721" h="278332">
                <a:moveTo>
                  <a:pt x="0" y="0"/>
                </a:moveTo>
                <a:lnTo>
                  <a:pt x="1252046" y="0"/>
                </a:lnTo>
                <a:cubicBezTo>
                  <a:pt x="1312065" y="96308"/>
                  <a:pt x="1252046" y="185555"/>
                  <a:pt x="1252046" y="278332"/>
                </a:cubicBezTo>
                <a:lnTo>
                  <a:pt x="0" y="278332"/>
                </a:lnTo>
                <a:cubicBezTo>
                  <a:pt x="0" y="185555"/>
                  <a:pt x="52957" y="92777"/>
                  <a:pt x="0" y="0"/>
                </a:cubicBezTo>
                <a:close/>
              </a:path>
            </a:pathLst>
          </a:custGeom>
          <a:gradFill flip="none" rotWithShape="1">
            <a:gsLst>
              <a:gs pos="0">
                <a:schemeClr val="accent6">
                  <a:lumMod val="20000"/>
                  <a:lumOff val="80000"/>
                </a:schemeClr>
              </a:gs>
              <a:gs pos="28000">
                <a:schemeClr val="accent6">
                  <a:lumMod val="40000"/>
                  <a:lumOff val="60000"/>
                </a:schemeClr>
              </a:gs>
              <a:gs pos="47000">
                <a:schemeClr val="accent6">
                  <a:lumMod val="60000"/>
                  <a:lumOff val="40000"/>
                </a:schemeClr>
              </a:gs>
              <a:gs pos="97000">
                <a:schemeClr val="accent6">
                  <a:lumMod val="75000"/>
                </a:schemeClr>
              </a:gs>
            </a:gsLst>
            <a:lin ang="5400000" scaled="1"/>
            <a:tileRect/>
          </a:gradFill>
          <a:ln w="19050">
            <a:solidFill>
              <a:schemeClr val="accent6">
                <a:lumMod val="50000"/>
              </a:schemeClr>
            </a:solidFill>
          </a:ln>
        </p:spPr>
        <p:txBody>
          <a:bodyPr wrap="none" lIns="72000" tIns="36000" rIns="72000" bIns="36000" rtlCol="0">
            <a:spAutoFit/>
          </a:bodyPr>
          <a:lstStyle/>
          <a:p>
            <a:pPr algn="r"/>
            <a:r>
              <a:rPr lang="sk-SK" sz="900" b="1">
                <a:latin typeface="Bodoni MT" panose="02070603080606020203" pitchFamily="18" charset="0"/>
                <a:cs typeface="Adobe Devanagari" panose="02040503050201020203" pitchFamily="18" charset="0"/>
              </a:rPr>
              <a:t>Photo © Sekerka D.</a:t>
            </a:r>
          </a:p>
        </p:txBody>
      </p:sp>
    </p:spTree>
    <p:extLst>
      <p:ext uri="{BB962C8B-B14F-4D97-AF65-F5344CB8AC3E}">
        <p14:creationId xmlns:p14="http://schemas.microsoft.com/office/powerpoint/2010/main" val="227610713"/>
      </p:ext>
    </p:extLst>
  </p:cSld>
  <p:clrMapOvr>
    <a:masterClrMapping/>
  </p:clrMapOvr>
  <mc:AlternateContent xmlns:mc="http://schemas.openxmlformats.org/markup-compatibility/2006" xmlns:p14="http://schemas.microsoft.com/office/powerpoint/2010/main">
    <mc:Choice Requires="p14">
      <p:transition spd="slow" p14:dur="2500" advClick="0" advTm="5000">
        <p14:doors dir="vert"/>
      </p:transition>
    </mc:Choice>
    <mc:Fallback xmlns="">
      <p:transition spd="slow" advClick="0" advTm="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xit" presetSubtype="0" fill="hold" grpId="0" nodeType="withEffect">
                                  <p:stCondLst>
                                    <p:cond delay="2500"/>
                                  </p:stCondLst>
                                  <p:childTnLst>
                                    <p:anim calcmode="lin" valueType="num">
                                      <p:cBhvr>
                                        <p:cTn id="6" dur="1500"/>
                                        <p:tgtEl>
                                          <p:spTgt spid="2"/>
                                        </p:tgtEl>
                                        <p:attrNameLst>
                                          <p:attrName>ppt_w</p:attrName>
                                        </p:attrNameLst>
                                      </p:cBhvr>
                                      <p:tavLst>
                                        <p:tav tm="0">
                                          <p:val>
                                            <p:strVal val="ppt_w"/>
                                          </p:val>
                                        </p:tav>
                                        <p:tav tm="100000">
                                          <p:val>
                                            <p:fltVal val="0"/>
                                          </p:val>
                                        </p:tav>
                                      </p:tavLst>
                                    </p:anim>
                                    <p:anim calcmode="lin" valueType="num">
                                      <p:cBhvr>
                                        <p:cTn id="7" dur="1500"/>
                                        <p:tgtEl>
                                          <p:spTgt spid="2"/>
                                        </p:tgtEl>
                                        <p:attrNameLst>
                                          <p:attrName>ppt_h</p:attrName>
                                        </p:attrNameLst>
                                      </p:cBhvr>
                                      <p:tavLst>
                                        <p:tav tm="0">
                                          <p:val>
                                            <p:strVal val="ppt_h"/>
                                          </p:val>
                                        </p:tav>
                                        <p:tav tm="100000">
                                          <p:val>
                                            <p:fltVal val="0"/>
                                          </p:val>
                                        </p:tav>
                                      </p:tavLst>
                                    </p:anim>
                                    <p:anim calcmode="lin" valueType="num">
                                      <p:cBhvr>
                                        <p:cTn id="8" dur="1500"/>
                                        <p:tgtEl>
                                          <p:spTgt spid="2"/>
                                        </p:tgtEl>
                                        <p:attrNameLst>
                                          <p:attrName>style.rotation</p:attrName>
                                        </p:attrNameLst>
                                      </p:cBhvr>
                                      <p:tavLst>
                                        <p:tav tm="0">
                                          <p:val>
                                            <p:fltVal val="0"/>
                                          </p:val>
                                        </p:tav>
                                        <p:tav tm="100000">
                                          <p:val>
                                            <p:fltVal val="90"/>
                                          </p:val>
                                        </p:tav>
                                      </p:tavLst>
                                    </p:anim>
                                    <p:animEffect transition="out" filter="fade">
                                      <p:cBhvr>
                                        <p:cTn id="9" dur="1500"/>
                                        <p:tgtEl>
                                          <p:spTgt spid="2"/>
                                        </p:tgtEl>
                                      </p:cBhvr>
                                    </p:animEffect>
                                    <p:set>
                                      <p:cBhvr>
                                        <p:cTn id="10" dur="1" fill="hold">
                                          <p:stCondLst>
                                            <p:cond delay="1499"/>
                                          </p:stCondLst>
                                        </p:cTn>
                                        <p:tgtEl>
                                          <p:spTgt spid="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Foto">
            <a:extLst>
              <a:ext uri="{FF2B5EF4-FFF2-40B4-BE49-F238E27FC236}">
                <a16:creationId xmlns:a16="http://schemas.microsoft.com/office/drawing/2014/main" id="{901BE0A2-ADBB-4C57-942A-6EA4D71DF5C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5013" y="2820"/>
            <a:ext cx="12181973" cy="6852360"/>
          </a:xfrm>
          <a:prstGeom prst="rect">
            <a:avLst/>
          </a:prstGeom>
        </p:spPr>
      </p:pic>
      <p:pic>
        <p:nvPicPr>
          <p:cNvPr id="5" name="Rám">
            <a:extLst>
              <a:ext uri="{FF2B5EF4-FFF2-40B4-BE49-F238E27FC236}">
                <a16:creationId xmlns:a16="http://schemas.microsoft.com/office/drawing/2014/main" id="{6E90346D-4597-404B-9637-2645D7FD0C3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2000" cy="6857999"/>
          </a:xfrm>
          <a:prstGeom prst="rect">
            <a:avLst/>
          </a:prstGeom>
        </p:spPr>
      </p:pic>
      <p:sp>
        <p:nvSpPr>
          <p:cNvPr id="2" name="Popis">
            <a:extLst>
              <a:ext uri="{FF2B5EF4-FFF2-40B4-BE49-F238E27FC236}">
                <a16:creationId xmlns:a16="http://schemas.microsoft.com/office/drawing/2014/main" id="{66796E8C-6110-4EA5-80C1-264EE4AA6490}"/>
              </a:ext>
            </a:extLst>
          </p:cNvPr>
          <p:cNvSpPr txBox="1"/>
          <p:nvPr/>
        </p:nvSpPr>
        <p:spPr>
          <a:xfrm>
            <a:off x="10651209" y="6377072"/>
            <a:ext cx="1091178" cy="211203"/>
          </a:xfrm>
          <a:custGeom>
            <a:avLst/>
            <a:gdLst>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78721"/>
              <a:gd name="connsiteY0" fmla="*/ 0 h 278332"/>
              <a:gd name="connsiteX1" fmla="*/ 1252046 w 1278721"/>
              <a:gd name="connsiteY1" fmla="*/ 0 h 278332"/>
              <a:gd name="connsiteX2" fmla="*/ 1252046 w 1278721"/>
              <a:gd name="connsiteY2" fmla="*/ 278332 h 278332"/>
              <a:gd name="connsiteX3" fmla="*/ 0 w 1278721"/>
              <a:gd name="connsiteY3" fmla="*/ 278332 h 278332"/>
              <a:gd name="connsiteX4" fmla="*/ 0 w 1278721"/>
              <a:gd name="connsiteY4" fmla="*/ 0 h 27833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78721" h="278332">
                <a:moveTo>
                  <a:pt x="0" y="0"/>
                </a:moveTo>
                <a:lnTo>
                  <a:pt x="1252046" y="0"/>
                </a:lnTo>
                <a:cubicBezTo>
                  <a:pt x="1312065" y="96308"/>
                  <a:pt x="1252046" y="185555"/>
                  <a:pt x="1252046" y="278332"/>
                </a:cubicBezTo>
                <a:lnTo>
                  <a:pt x="0" y="278332"/>
                </a:lnTo>
                <a:cubicBezTo>
                  <a:pt x="0" y="185555"/>
                  <a:pt x="52957" y="92777"/>
                  <a:pt x="0" y="0"/>
                </a:cubicBezTo>
                <a:close/>
              </a:path>
            </a:pathLst>
          </a:custGeom>
          <a:gradFill flip="none" rotWithShape="1">
            <a:gsLst>
              <a:gs pos="0">
                <a:schemeClr val="accent6">
                  <a:lumMod val="20000"/>
                  <a:lumOff val="80000"/>
                </a:schemeClr>
              </a:gs>
              <a:gs pos="28000">
                <a:schemeClr val="accent6">
                  <a:lumMod val="40000"/>
                  <a:lumOff val="60000"/>
                </a:schemeClr>
              </a:gs>
              <a:gs pos="47000">
                <a:schemeClr val="accent6">
                  <a:lumMod val="60000"/>
                  <a:lumOff val="40000"/>
                </a:schemeClr>
              </a:gs>
              <a:gs pos="97000">
                <a:schemeClr val="accent6">
                  <a:lumMod val="75000"/>
                </a:schemeClr>
              </a:gs>
            </a:gsLst>
            <a:lin ang="5400000" scaled="1"/>
            <a:tileRect/>
          </a:gradFill>
          <a:ln w="19050">
            <a:solidFill>
              <a:schemeClr val="accent6">
                <a:lumMod val="50000"/>
              </a:schemeClr>
            </a:solidFill>
          </a:ln>
        </p:spPr>
        <p:txBody>
          <a:bodyPr wrap="none" lIns="72000" tIns="36000" rIns="72000" bIns="36000" rtlCol="0">
            <a:spAutoFit/>
          </a:bodyPr>
          <a:lstStyle/>
          <a:p>
            <a:pPr algn="r"/>
            <a:r>
              <a:rPr lang="sk-SK" sz="900" b="1">
                <a:latin typeface="Bodoni MT" panose="02070603080606020203" pitchFamily="18" charset="0"/>
                <a:cs typeface="Adobe Devanagari" panose="02040503050201020203" pitchFamily="18" charset="0"/>
              </a:rPr>
              <a:t>Photo © Sekerka D.</a:t>
            </a:r>
          </a:p>
        </p:txBody>
      </p:sp>
    </p:spTree>
    <p:extLst>
      <p:ext uri="{BB962C8B-B14F-4D97-AF65-F5344CB8AC3E}">
        <p14:creationId xmlns:p14="http://schemas.microsoft.com/office/powerpoint/2010/main" val="3887263432"/>
      </p:ext>
    </p:extLst>
  </p:cSld>
  <p:clrMapOvr>
    <a:masterClrMapping/>
  </p:clrMapOvr>
  <mc:AlternateContent xmlns:mc="http://schemas.openxmlformats.org/markup-compatibility/2006" xmlns:p14="http://schemas.microsoft.com/office/powerpoint/2010/main">
    <mc:Choice Requires="p14">
      <p:transition spd="slow" p14:dur="2500" advClick="0" advTm="5000">
        <p14:doors dir="vert"/>
      </p:transition>
    </mc:Choice>
    <mc:Fallback xmlns="">
      <p:transition spd="slow" advClick="0" advTm="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xit" presetSubtype="0" fill="hold" grpId="0" nodeType="withEffect">
                                  <p:stCondLst>
                                    <p:cond delay="2500"/>
                                  </p:stCondLst>
                                  <p:childTnLst>
                                    <p:anim calcmode="lin" valueType="num">
                                      <p:cBhvr>
                                        <p:cTn id="6" dur="1500"/>
                                        <p:tgtEl>
                                          <p:spTgt spid="2"/>
                                        </p:tgtEl>
                                        <p:attrNameLst>
                                          <p:attrName>ppt_w</p:attrName>
                                        </p:attrNameLst>
                                      </p:cBhvr>
                                      <p:tavLst>
                                        <p:tav tm="0">
                                          <p:val>
                                            <p:strVal val="ppt_w"/>
                                          </p:val>
                                        </p:tav>
                                        <p:tav tm="100000">
                                          <p:val>
                                            <p:fltVal val="0"/>
                                          </p:val>
                                        </p:tav>
                                      </p:tavLst>
                                    </p:anim>
                                    <p:anim calcmode="lin" valueType="num">
                                      <p:cBhvr>
                                        <p:cTn id="7" dur="1500"/>
                                        <p:tgtEl>
                                          <p:spTgt spid="2"/>
                                        </p:tgtEl>
                                        <p:attrNameLst>
                                          <p:attrName>ppt_h</p:attrName>
                                        </p:attrNameLst>
                                      </p:cBhvr>
                                      <p:tavLst>
                                        <p:tav tm="0">
                                          <p:val>
                                            <p:strVal val="ppt_h"/>
                                          </p:val>
                                        </p:tav>
                                        <p:tav tm="100000">
                                          <p:val>
                                            <p:fltVal val="0"/>
                                          </p:val>
                                        </p:tav>
                                      </p:tavLst>
                                    </p:anim>
                                    <p:anim calcmode="lin" valueType="num">
                                      <p:cBhvr>
                                        <p:cTn id="8" dur="1500"/>
                                        <p:tgtEl>
                                          <p:spTgt spid="2"/>
                                        </p:tgtEl>
                                        <p:attrNameLst>
                                          <p:attrName>style.rotation</p:attrName>
                                        </p:attrNameLst>
                                      </p:cBhvr>
                                      <p:tavLst>
                                        <p:tav tm="0">
                                          <p:val>
                                            <p:fltVal val="0"/>
                                          </p:val>
                                        </p:tav>
                                        <p:tav tm="100000">
                                          <p:val>
                                            <p:fltVal val="90"/>
                                          </p:val>
                                        </p:tav>
                                      </p:tavLst>
                                    </p:anim>
                                    <p:animEffect transition="out" filter="fade">
                                      <p:cBhvr>
                                        <p:cTn id="9" dur="1500"/>
                                        <p:tgtEl>
                                          <p:spTgt spid="2"/>
                                        </p:tgtEl>
                                      </p:cBhvr>
                                    </p:animEffect>
                                    <p:set>
                                      <p:cBhvr>
                                        <p:cTn id="10" dur="1" fill="hold">
                                          <p:stCondLst>
                                            <p:cond delay="1499"/>
                                          </p:stCondLst>
                                        </p:cTn>
                                        <p:tgtEl>
                                          <p:spTgt spid="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Foto">
            <a:extLst>
              <a:ext uri="{FF2B5EF4-FFF2-40B4-BE49-F238E27FC236}">
                <a16:creationId xmlns:a16="http://schemas.microsoft.com/office/drawing/2014/main" id="{901BE0A2-ADBB-4C57-942A-6EA4D71DF5C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5013" y="2820"/>
            <a:ext cx="12181973" cy="6852360"/>
          </a:xfrm>
          <a:prstGeom prst="rect">
            <a:avLst/>
          </a:prstGeom>
        </p:spPr>
      </p:pic>
      <p:pic>
        <p:nvPicPr>
          <p:cNvPr id="5" name="Rám">
            <a:extLst>
              <a:ext uri="{FF2B5EF4-FFF2-40B4-BE49-F238E27FC236}">
                <a16:creationId xmlns:a16="http://schemas.microsoft.com/office/drawing/2014/main" id="{6E90346D-4597-404B-9637-2645D7FD0C3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2000" cy="6857999"/>
          </a:xfrm>
          <a:prstGeom prst="rect">
            <a:avLst/>
          </a:prstGeom>
        </p:spPr>
      </p:pic>
      <p:sp>
        <p:nvSpPr>
          <p:cNvPr id="2" name="Popis">
            <a:extLst>
              <a:ext uri="{FF2B5EF4-FFF2-40B4-BE49-F238E27FC236}">
                <a16:creationId xmlns:a16="http://schemas.microsoft.com/office/drawing/2014/main" id="{66796E8C-6110-4EA5-80C1-264EE4AA6490}"/>
              </a:ext>
            </a:extLst>
          </p:cNvPr>
          <p:cNvSpPr txBox="1"/>
          <p:nvPr/>
        </p:nvSpPr>
        <p:spPr>
          <a:xfrm>
            <a:off x="10651209" y="6377072"/>
            <a:ext cx="1091178" cy="211203"/>
          </a:xfrm>
          <a:custGeom>
            <a:avLst/>
            <a:gdLst>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78721"/>
              <a:gd name="connsiteY0" fmla="*/ 0 h 278332"/>
              <a:gd name="connsiteX1" fmla="*/ 1252046 w 1278721"/>
              <a:gd name="connsiteY1" fmla="*/ 0 h 278332"/>
              <a:gd name="connsiteX2" fmla="*/ 1252046 w 1278721"/>
              <a:gd name="connsiteY2" fmla="*/ 278332 h 278332"/>
              <a:gd name="connsiteX3" fmla="*/ 0 w 1278721"/>
              <a:gd name="connsiteY3" fmla="*/ 278332 h 278332"/>
              <a:gd name="connsiteX4" fmla="*/ 0 w 1278721"/>
              <a:gd name="connsiteY4" fmla="*/ 0 h 27833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78721" h="278332">
                <a:moveTo>
                  <a:pt x="0" y="0"/>
                </a:moveTo>
                <a:lnTo>
                  <a:pt x="1252046" y="0"/>
                </a:lnTo>
                <a:cubicBezTo>
                  <a:pt x="1312065" y="96308"/>
                  <a:pt x="1252046" y="185555"/>
                  <a:pt x="1252046" y="278332"/>
                </a:cubicBezTo>
                <a:lnTo>
                  <a:pt x="0" y="278332"/>
                </a:lnTo>
                <a:cubicBezTo>
                  <a:pt x="0" y="185555"/>
                  <a:pt x="52957" y="92777"/>
                  <a:pt x="0" y="0"/>
                </a:cubicBezTo>
                <a:close/>
              </a:path>
            </a:pathLst>
          </a:custGeom>
          <a:gradFill flip="none" rotWithShape="1">
            <a:gsLst>
              <a:gs pos="0">
                <a:schemeClr val="accent6">
                  <a:lumMod val="20000"/>
                  <a:lumOff val="80000"/>
                </a:schemeClr>
              </a:gs>
              <a:gs pos="28000">
                <a:schemeClr val="accent6">
                  <a:lumMod val="40000"/>
                  <a:lumOff val="60000"/>
                </a:schemeClr>
              </a:gs>
              <a:gs pos="47000">
                <a:schemeClr val="accent6">
                  <a:lumMod val="60000"/>
                  <a:lumOff val="40000"/>
                </a:schemeClr>
              </a:gs>
              <a:gs pos="97000">
                <a:schemeClr val="accent6">
                  <a:lumMod val="75000"/>
                </a:schemeClr>
              </a:gs>
            </a:gsLst>
            <a:lin ang="5400000" scaled="1"/>
            <a:tileRect/>
          </a:gradFill>
          <a:ln w="19050">
            <a:solidFill>
              <a:schemeClr val="accent6">
                <a:lumMod val="50000"/>
              </a:schemeClr>
            </a:solidFill>
          </a:ln>
        </p:spPr>
        <p:txBody>
          <a:bodyPr wrap="none" lIns="72000" tIns="36000" rIns="72000" bIns="36000" rtlCol="0">
            <a:spAutoFit/>
          </a:bodyPr>
          <a:lstStyle/>
          <a:p>
            <a:pPr algn="r"/>
            <a:r>
              <a:rPr lang="sk-SK" sz="900" b="1">
                <a:latin typeface="Bodoni MT" panose="02070603080606020203" pitchFamily="18" charset="0"/>
                <a:cs typeface="Adobe Devanagari" panose="02040503050201020203" pitchFamily="18" charset="0"/>
              </a:rPr>
              <a:t>Photo © Sekerka D.</a:t>
            </a:r>
          </a:p>
        </p:txBody>
      </p:sp>
    </p:spTree>
    <p:extLst>
      <p:ext uri="{BB962C8B-B14F-4D97-AF65-F5344CB8AC3E}">
        <p14:creationId xmlns:p14="http://schemas.microsoft.com/office/powerpoint/2010/main" val="4267440074"/>
      </p:ext>
    </p:extLst>
  </p:cSld>
  <p:clrMapOvr>
    <a:masterClrMapping/>
  </p:clrMapOvr>
  <mc:AlternateContent xmlns:mc="http://schemas.openxmlformats.org/markup-compatibility/2006" xmlns:p14="http://schemas.microsoft.com/office/powerpoint/2010/main">
    <mc:Choice Requires="p14">
      <p:transition spd="slow" p14:dur="2500" advClick="0" advTm="5000">
        <p14:doors dir="vert"/>
      </p:transition>
    </mc:Choice>
    <mc:Fallback xmlns="">
      <p:transition spd="slow" advClick="0" advTm="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xit" presetSubtype="0" fill="hold" grpId="0" nodeType="withEffect">
                                  <p:stCondLst>
                                    <p:cond delay="2500"/>
                                  </p:stCondLst>
                                  <p:childTnLst>
                                    <p:anim calcmode="lin" valueType="num">
                                      <p:cBhvr>
                                        <p:cTn id="6" dur="1500"/>
                                        <p:tgtEl>
                                          <p:spTgt spid="2"/>
                                        </p:tgtEl>
                                        <p:attrNameLst>
                                          <p:attrName>ppt_w</p:attrName>
                                        </p:attrNameLst>
                                      </p:cBhvr>
                                      <p:tavLst>
                                        <p:tav tm="0">
                                          <p:val>
                                            <p:strVal val="ppt_w"/>
                                          </p:val>
                                        </p:tav>
                                        <p:tav tm="100000">
                                          <p:val>
                                            <p:fltVal val="0"/>
                                          </p:val>
                                        </p:tav>
                                      </p:tavLst>
                                    </p:anim>
                                    <p:anim calcmode="lin" valueType="num">
                                      <p:cBhvr>
                                        <p:cTn id="7" dur="1500"/>
                                        <p:tgtEl>
                                          <p:spTgt spid="2"/>
                                        </p:tgtEl>
                                        <p:attrNameLst>
                                          <p:attrName>ppt_h</p:attrName>
                                        </p:attrNameLst>
                                      </p:cBhvr>
                                      <p:tavLst>
                                        <p:tav tm="0">
                                          <p:val>
                                            <p:strVal val="ppt_h"/>
                                          </p:val>
                                        </p:tav>
                                        <p:tav tm="100000">
                                          <p:val>
                                            <p:fltVal val="0"/>
                                          </p:val>
                                        </p:tav>
                                      </p:tavLst>
                                    </p:anim>
                                    <p:anim calcmode="lin" valueType="num">
                                      <p:cBhvr>
                                        <p:cTn id="8" dur="1500"/>
                                        <p:tgtEl>
                                          <p:spTgt spid="2"/>
                                        </p:tgtEl>
                                        <p:attrNameLst>
                                          <p:attrName>style.rotation</p:attrName>
                                        </p:attrNameLst>
                                      </p:cBhvr>
                                      <p:tavLst>
                                        <p:tav tm="0">
                                          <p:val>
                                            <p:fltVal val="0"/>
                                          </p:val>
                                        </p:tav>
                                        <p:tav tm="100000">
                                          <p:val>
                                            <p:fltVal val="90"/>
                                          </p:val>
                                        </p:tav>
                                      </p:tavLst>
                                    </p:anim>
                                    <p:animEffect transition="out" filter="fade">
                                      <p:cBhvr>
                                        <p:cTn id="9" dur="1500"/>
                                        <p:tgtEl>
                                          <p:spTgt spid="2"/>
                                        </p:tgtEl>
                                      </p:cBhvr>
                                    </p:animEffect>
                                    <p:set>
                                      <p:cBhvr>
                                        <p:cTn id="10" dur="1" fill="hold">
                                          <p:stCondLst>
                                            <p:cond delay="1499"/>
                                          </p:stCondLst>
                                        </p:cTn>
                                        <p:tgtEl>
                                          <p:spTgt spid="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Foto">
            <a:extLst>
              <a:ext uri="{FF2B5EF4-FFF2-40B4-BE49-F238E27FC236}">
                <a16:creationId xmlns:a16="http://schemas.microsoft.com/office/drawing/2014/main" id="{901BE0A2-ADBB-4C57-942A-6EA4D71DF5C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5013" y="2820"/>
            <a:ext cx="12181973" cy="6852359"/>
          </a:xfrm>
          <a:prstGeom prst="rect">
            <a:avLst/>
          </a:prstGeom>
        </p:spPr>
      </p:pic>
      <p:pic>
        <p:nvPicPr>
          <p:cNvPr id="5" name="Rám">
            <a:extLst>
              <a:ext uri="{FF2B5EF4-FFF2-40B4-BE49-F238E27FC236}">
                <a16:creationId xmlns:a16="http://schemas.microsoft.com/office/drawing/2014/main" id="{6E90346D-4597-404B-9637-2645D7FD0C3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2000" cy="6857999"/>
          </a:xfrm>
          <a:prstGeom prst="rect">
            <a:avLst/>
          </a:prstGeom>
        </p:spPr>
      </p:pic>
      <p:sp>
        <p:nvSpPr>
          <p:cNvPr id="2" name="Popis">
            <a:extLst>
              <a:ext uri="{FF2B5EF4-FFF2-40B4-BE49-F238E27FC236}">
                <a16:creationId xmlns:a16="http://schemas.microsoft.com/office/drawing/2014/main" id="{66796E8C-6110-4EA5-80C1-264EE4AA6490}"/>
              </a:ext>
            </a:extLst>
          </p:cNvPr>
          <p:cNvSpPr txBox="1"/>
          <p:nvPr/>
        </p:nvSpPr>
        <p:spPr>
          <a:xfrm>
            <a:off x="10620751" y="6377072"/>
            <a:ext cx="1121636" cy="211203"/>
          </a:xfrm>
          <a:custGeom>
            <a:avLst/>
            <a:gdLst>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78721"/>
              <a:gd name="connsiteY0" fmla="*/ 0 h 278332"/>
              <a:gd name="connsiteX1" fmla="*/ 1252046 w 1278721"/>
              <a:gd name="connsiteY1" fmla="*/ 0 h 278332"/>
              <a:gd name="connsiteX2" fmla="*/ 1252046 w 1278721"/>
              <a:gd name="connsiteY2" fmla="*/ 278332 h 278332"/>
              <a:gd name="connsiteX3" fmla="*/ 0 w 1278721"/>
              <a:gd name="connsiteY3" fmla="*/ 278332 h 278332"/>
              <a:gd name="connsiteX4" fmla="*/ 0 w 1278721"/>
              <a:gd name="connsiteY4" fmla="*/ 0 h 27833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78721" h="278332">
                <a:moveTo>
                  <a:pt x="0" y="0"/>
                </a:moveTo>
                <a:lnTo>
                  <a:pt x="1252046" y="0"/>
                </a:lnTo>
                <a:cubicBezTo>
                  <a:pt x="1312065" y="96308"/>
                  <a:pt x="1252046" y="185555"/>
                  <a:pt x="1252046" y="278332"/>
                </a:cubicBezTo>
                <a:lnTo>
                  <a:pt x="0" y="278332"/>
                </a:lnTo>
                <a:cubicBezTo>
                  <a:pt x="0" y="185555"/>
                  <a:pt x="52957" y="92777"/>
                  <a:pt x="0" y="0"/>
                </a:cubicBezTo>
                <a:close/>
              </a:path>
            </a:pathLst>
          </a:custGeom>
          <a:gradFill flip="none" rotWithShape="1">
            <a:gsLst>
              <a:gs pos="0">
                <a:schemeClr val="accent6">
                  <a:lumMod val="20000"/>
                  <a:lumOff val="80000"/>
                </a:schemeClr>
              </a:gs>
              <a:gs pos="28000">
                <a:schemeClr val="accent6">
                  <a:lumMod val="40000"/>
                  <a:lumOff val="60000"/>
                </a:schemeClr>
              </a:gs>
              <a:gs pos="47000">
                <a:schemeClr val="accent6">
                  <a:lumMod val="60000"/>
                  <a:lumOff val="40000"/>
                </a:schemeClr>
              </a:gs>
              <a:gs pos="97000">
                <a:schemeClr val="accent6">
                  <a:lumMod val="75000"/>
                </a:schemeClr>
              </a:gs>
            </a:gsLst>
            <a:lin ang="5400000" scaled="1"/>
            <a:tileRect/>
          </a:gradFill>
          <a:ln w="19050">
            <a:solidFill>
              <a:schemeClr val="accent6">
                <a:lumMod val="50000"/>
              </a:schemeClr>
            </a:solidFill>
          </a:ln>
        </p:spPr>
        <p:txBody>
          <a:bodyPr wrap="none" lIns="72000" tIns="36000" rIns="72000" bIns="36000" rtlCol="0">
            <a:spAutoFit/>
          </a:bodyPr>
          <a:lstStyle/>
          <a:p>
            <a:pPr algn="r"/>
            <a:r>
              <a:rPr lang="sk-SK" sz="900" b="1">
                <a:latin typeface="Bodoni MT" panose="02070603080606020203" pitchFamily="18" charset="0"/>
                <a:cs typeface="Adobe Devanagari" panose="02040503050201020203" pitchFamily="18" charset="0"/>
              </a:rPr>
              <a:t>Photo © Hudec Ivan</a:t>
            </a:r>
          </a:p>
        </p:txBody>
      </p:sp>
    </p:spTree>
    <p:extLst>
      <p:ext uri="{BB962C8B-B14F-4D97-AF65-F5344CB8AC3E}">
        <p14:creationId xmlns:p14="http://schemas.microsoft.com/office/powerpoint/2010/main" val="8050177"/>
      </p:ext>
    </p:extLst>
  </p:cSld>
  <p:clrMapOvr>
    <a:masterClrMapping/>
  </p:clrMapOvr>
  <mc:AlternateContent xmlns:mc="http://schemas.openxmlformats.org/markup-compatibility/2006" xmlns:p14="http://schemas.microsoft.com/office/powerpoint/2010/main">
    <mc:Choice Requires="p14">
      <p:transition spd="slow" p14:dur="2500" advClick="0" advTm="5000">
        <p14:doors dir="vert"/>
      </p:transition>
    </mc:Choice>
    <mc:Fallback xmlns="">
      <p:transition spd="slow" advClick="0" advTm="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xit" presetSubtype="0" fill="hold" grpId="0" nodeType="withEffect">
                                  <p:stCondLst>
                                    <p:cond delay="2500"/>
                                  </p:stCondLst>
                                  <p:childTnLst>
                                    <p:anim calcmode="lin" valueType="num">
                                      <p:cBhvr>
                                        <p:cTn id="6" dur="1500"/>
                                        <p:tgtEl>
                                          <p:spTgt spid="2"/>
                                        </p:tgtEl>
                                        <p:attrNameLst>
                                          <p:attrName>ppt_w</p:attrName>
                                        </p:attrNameLst>
                                      </p:cBhvr>
                                      <p:tavLst>
                                        <p:tav tm="0">
                                          <p:val>
                                            <p:strVal val="ppt_w"/>
                                          </p:val>
                                        </p:tav>
                                        <p:tav tm="100000">
                                          <p:val>
                                            <p:fltVal val="0"/>
                                          </p:val>
                                        </p:tav>
                                      </p:tavLst>
                                    </p:anim>
                                    <p:anim calcmode="lin" valueType="num">
                                      <p:cBhvr>
                                        <p:cTn id="7" dur="1500"/>
                                        <p:tgtEl>
                                          <p:spTgt spid="2"/>
                                        </p:tgtEl>
                                        <p:attrNameLst>
                                          <p:attrName>ppt_h</p:attrName>
                                        </p:attrNameLst>
                                      </p:cBhvr>
                                      <p:tavLst>
                                        <p:tav tm="0">
                                          <p:val>
                                            <p:strVal val="ppt_h"/>
                                          </p:val>
                                        </p:tav>
                                        <p:tav tm="100000">
                                          <p:val>
                                            <p:fltVal val="0"/>
                                          </p:val>
                                        </p:tav>
                                      </p:tavLst>
                                    </p:anim>
                                    <p:anim calcmode="lin" valueType="num">
                                      <p:cBhvr>
                                        <p:cTn id="8" dur="1500"/>
                                        <p:tgtEl>
                                          <p:spTgt spid="2"/>
                                        </p:tgtEl>
                                        <p:attrNameLst>
                                          <p:attrName>style.rotation</p:attrName>
                                        </p:attrNameLst>
                                      </p:cBhvr>
                                      <p:tavLst>
                                        <p:tav tm="0">
                                          <p:val>
                                            <p:fltVal val="0"/>
                                          </p:val>
                                        </p:tav>
                                        <p:tav tm="100000">
                                          <p:val>
                                            <p:fltVal val="90"/>
                                          </p:val>
                                        </p:tav>
                                      </p:tavLst>
                                    </p:anim>
                                    <p:animEffect transition="out" filter="fade">
                                      <p:cBhvr>
                                        <p:cTn id="9" dur="1500"/>
                                        <p:tgtEl>
                                          <p:spTgt spid="2"/>
                                        </p:tgtEl>
                                      </p:cBhvr>
                                    </p:animEffect>
                                    <p:set>
                                      <p:cBhvr>
                                        <p:cTn id="10" dur="1" fill="hold">
                                          <p:stCondLst>
                                            <p:cond delay="1499"/>
                                          </p:stCondLst>
                                        </p:cTn>
                                        <p:tgtEl>
                                          <p:spTgt spid="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Foto">
            <a:extLst>
              <a:ext uri="{FF2B5EF4-FFF2-40B4-BE49-F238E27FC236}">
                <a16:creationId xmlns:a16="http://schemas.microsoft.com/office/drawing/2014/main" id="{901BE0A2-ADBB-4C57-942A-6EA4D71DF5C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5013" y="2820"/>
            <a:ext cx="12181973" cy="6852360"/>
          </a:xfrm>
          <a:prstGeom prst="rect">
            <a:avLst/>
          </a:prstGeom>
        </p:spPr>
      </p:pic>
      <p:pic>
        <p:nvPicPr>
          <p:cNvPr id="5" name="Rám">
            <a:extLst>
              <a:ext uri="{FF2B5EF4-FFF2-40B4-BE49-F238E27FC236}">
                <a16:creationId xmlns:a16="http://schemas.microsoft.com/office/drawing/2014/main" id="{6E90346D-4597-404B-9637-2645D7FD0C3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2000" cy="6857999"/>
          </a:xfrm>
          <a:prstGeom prst="rect">
            <a:avLst/>
          </a:prstGeom>
        </p:spPr>
      </p:pic>
      <p:sp>
        <p:nvSpPr>
          <p:cNvPr id="2" name="Popis">
            <a:extLst>
              <a:ext uri="{FF2B5EF4-FFF2-40B4-BE49-F238E27FC236}">
                <a16:creationId xmlns:a16="http://schemas.microsoft.com/office/drawing/2014/main" id="{66796E8C-6110-4EA5-80C1-264EE4AA6490}"/>
              </a:ext>
            </a:extLst>
          </p:cNvPr>
          <p:cNvSpPr txBox="1"/>
          <p:nvPr/>
        </p:nvSpPr>
        <p:spPr>
          <a:xfrm>
            <a:off x="10651209" y="6377072"/>
            <a:ext cx="1091178" cy="211203"/>
          </a:xfrm>
          <a:custGeom>
            <a:avLst/>
            <a:gdLst>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78721"/>
              <a:gd name="connsiteY0" fmla="*/ 0 h 278332"/>
              <a:gd name="connsiteX1" fmla="*/ 1252046 w 1278721"/>
              <a:gd name="connsiteY1" fmla="*/ 0 h 278332"/>
              <a:gd name="connsiteX2" fmla="*/ 1252046 w 1278721"/>
              <a:gd name="connsiteY2" fmla="*/ 278332 h 278332"/>
              <a:gd name="connsiteX3" fmla="*/ 0 w 1278721"/>
              <a:gd name="connsiteY3" fmla="*/ 278332 h 278332"/>
              <a:gd name="connsiteX4" fmla="*/ 0 w 1278721"/>
              <a:gd name="connsiteY4" fmla="*/ 0 h 27833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78721" h="278332">
                <a:moveTo>
                  <a:pt x="0" y="0"/>
                </a:moveTo>
                <a:lnTo>
                  <a:pt x="1252046" y="0"/>
                </a:lnTo>
                <a:cubicBezTo>
                  <a:pt x="1312065" y="96308"/>
                  <a:pt x="1252046" y="185555"/>
                  <a:pt x="1252046" y="278332"/>
                </a:cubicBezTo>
                <a:lnTo>
                  <a:pt x="0" y="278332"/>
                </a:lnTo>
                <a:cubicBezTo>
                  <a:pt x="0" y="185555"/>
                  <a:pt x="52957" y="92777"/>
                  <a:pt x="0" y="0"/>
                </a:cubicBezTo>
                <a:close/>
              </a:path>
            </a:pathLst>
          </a:custGeom>
          <a:gradFill flip="none" rotWithShape="1">
            <a:gsLst>
              <a:gs pos="0">
                <a:schemeClr val="accent6">
                  <a:lumMod val="20000"/>
                  <a:lumOff val="80000"/>
                </a:schemeClr>
              </a:gs>
              <a:gs pos="28000">
                <a:schemeClr val="accent6">
                  <a:lumMod val="40000"/>
                  <a:lumOff val="60000"/>
                </a:schemeClr>
              </a:gs>
              <a:gs pos="47000">
                <a:schemeClr val="accent6">
                  <a:lumMod val="60000"/>
                  <a:lumOff val="40000"/>
                </a:schemeClr>
              </a:gs>
              <a:gs pos="97000">
                <a:schemeClr val="accent6">
                  <a:lumMod val="75000"/>
                </a:schemeClr>
              </a:gs>
            </a:gsLst>
            <a:lin ang="5400000" scaled="1"/>
            <a:tileRect/>
          </a:gradFill>
          <a:ln w="19050">
            <a:solidFill>
              <a:schemeClr val="accent6">
                <a:lumMod val="50000"/>
              </a:schemeClr>
            </a:solidFill>
          </a:ln>
        </p:spPr>
        <p:txBody>
          <a:bodyPr wrap="none" lIns="72000" tIns="36000" rIns="72000" bIns="36000" rtlCol="0">
            <a:spAutoFit/>
          </a:bodyPr>
          <a:lstStyle/>
          <a:p>
            <a:pPr algn="r"/>
            <a:r>
              <a:rPr lang="sk-SK" sz="900" b="1">
                <a:latin typeface="Bodoni MT" panose="02070603080606020203" pitchFamily="18" charset="0"/>
                <a:cs typeface="Adobe Devanagari" panose="02040503050201020203" pitchFamily="18" charset="0"/>
              </a:rPr>
              <a:t>Photo © Sekerka D.</a:t>
            </a:r>
          </a:p>
        </p:txBody>
      </p:sp>
    </p:spTree>
    <p:extLst>
      <p:ext uri="{BB962C8B-B14F-4D97-AF65-F5344CB8AC3E}">
        <p14:creationId xmlns:p14="http://schemas.microsoft.com/office/powerpoint/2010/main" val="4281887279"/>
      </p:ext>
    </p:extLst>
  </p:cSld>
  <p:clrMapOvr>
    <a:masterClrMapping/>
  </p:clrMapOvr>
  <mc:AlternateContent xmlns:mc="http://schemas.openxmlformats.org/markup-compatibility/2006" xmlns:p14="http://schemas.microsoft.com/office/powerpoint/2010/main">
    <mc:Choice Requires="p14">
      <p:transition spd="slow" p14:dur="2500" advClick="0" advTm="5000">
        <p14:doors dir="vert"/>
      </p:transition>
    </mc:Choice>
    <mc:Fallback xmlns="">
      <p:transition spd="slow" advClick="0" advTm="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xit" presetSubtype="0" fill="hold" grpId="0" nodeType="withEffect">
                                  <p:stCondLst>
                                    <p:cond delay="2500"/>
                                  </p:stCondLst>
                                  <p:childTnLst>
                                    <p:anim calcmode="lin" valueType="num">
                                      <p:cBhvr>
                                        <p:cTn id="6" dur="1500"/>
                                        <p:tgtEl>
                                          <p:spTgt spid="2"/>
                                        </p:tgtEl>
                                        <p:attrNameLst>
                                          <p:attrName>ppt_w</p:attrName>
                                        </p:attrNameLst>
                                      </p:cBhvr>
                                      <p:tavLst>
                                        <p:tav tm="0">
                                          <p:val>
                                            <p:strVal val="ppt_w"/>
                                          </p:val>
                                        </p:tav>
                                        <p:tav tm="100000">
                                          <p:val>
                                            <p:fltVal val="0"/>
                                          </p:val>
                                        </p:tav>
                                      </p:tavLst>
                                    </p:anim>
                                    <p:anim calcmode="lin" valueType="num">
                                      <p:cBhvr>
                                        <p:cTn id="7" dur="1500"/>
                                        <p:tgtEl>
                                          <p:spTgt spid="2"/>
                                        </p:tgtEl>
                                        <p:attrNameLst>
                                          <p:attrName>ppt_h</p:attrName>
                                        </p:attrNameLst>
                                      </p:cBhvr>
                                      <p:tavLst>
                                        <p:tav tm="0">
                                          <p:val>
                                            <p:strVal val="ppt_h"/>
                                          </p:val>
                                        </p:tav>
                                        <p:tav tm="100000">
                                          <p:val>
                                            <p:fltVal val="0"/>
                                          </p:val>
                                        </p:tav>
                                      </p:tavLst>
                                    </p:anim>
                                    <p:anim calcmode="lin" valueType="num">
                                      <p:cBhvr>
                                        <p:cTn id="8" dur="1500"/>
                                        <p:tgtEl>
                                          <p:spTgt spid="2"/>
                                        </p:tgtEl>
                                        <p:attrNameLst>
                                          <p:attrName>style.rotation</p:attrName>
                                        </p:attrNameLst>
                                      </p:cBhvr>
                                      <p:tavLst>
                                        <p:tav tm="0">
                                          <p:val>
                                            <p:fltVal val="0"/>
                                          </p:val>
                                        </p:tav>
                                        <p:tav tm="100000">
                                          <p:val>
                                            <p:fltVal val="90"/>
                                          </p:val>
                                        </p:tav>
                                      </p:tavLst>
                                    </p:anim>
                                    <p:animEffect transition="out" filter="fade">
                                      <p:cBhvr>
                                        <p:cTn id="9" dur="1500"/>
                                        <p:tgtEl>
                                          <p:spTgt spid="2"/>
                                        </p:tgtEl>
                                      </p:cBhvr>
                                    </p:animEffect>
                                    <p:set>
                                      <p:cBhvr>
                                        <p:cTn id="10" dur="1" fill="hold">
                                          <p:stCondLst>
                                            <p:cond delay="1499"/>
                                          </p:stCondLst>
                                        </p:cTn>
                                        <p:tgtEl>
                                          <p:spTgt spid="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Foto">
            <a:extLst>
              <a:ext uri="{FF2B5EF4-FFF2-40B4-BE49-F238E27FC236}">
                <a16:creationId xmlns:a16="http://schemas.microsoft.com/office/drawing/2014/main" id="{901BE0A2-ADBB-4C57-942A-6EA4D71DF5C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5013" y="2820"/>
            <a:ext cx="12181973" cy="6852360"/>
          </a:xfrm>
          <a:prstGeom prst="rect">
            <a:avLst/>
          </a:prstGeom>
        </p:spPr>
      </p:pic>
      <p:pic>
        <p:nvPicPr>
          <p:cNvPr id="5" name="Rám">
            <a:extLst>
              <a:ext uri="{FF2B5EF4-FFF2-40B4-BE49-F238E27FC236}">
                <a16:creationId xmlns:a16="http://schemas.microsoft.com/office/drawing/2014/main" id="{6E90346D-4597-404B-9637-2645D7FD0C3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2000" cy="6857999"/>
          </a:xfrm>
          <a:prstGeom prst="rect">
            <a:avLst/>
          </a:prstGeom>
        </p:spPr>
      </p:pic>
      <p:sp>
        <p:nvSpPr>
          <p:cNvPr id="2" name="Popis">
            <a:extLst>
              <a:ext uri="{FF2B5EF4-FFF2-40B4-BE49-F238E27FC236}">
                <a16:creationId xmlns:a16="http://schemas.microsoft.com/office/drawing/2014/main" id="{66796E8C-6110-4EA5-80C1-264EE4AA6490}"/>
              </a:ext>
            </a:extLst>
          </p:cNvPr>
          <p:cNvSpPr txBox="1"/>
          <p:nvPr/>
        </p:nvSpPr>
        <p:spPr>
          <a:xfrm>
            <a:off x="10651209" y="6377072"/>
            <a:ext cx="1091178" cy="211203"/>
          </a:xfrm>
          <a:custGeom>
            <a:avLst/>
            <a:gdLst>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78721"/>
              <a:gd name="connsiteY0" fmla="*/ 0 h 278332"/>
              <a:gd name="connsiteX1" fmla="*/ 1252046 w 1278721"/>
              <a:gd name="connsiteY1" fmla="*/ 0 h 278332"/>
              <a:gd name="connsiteX2" fmla="*/ 1252046 w 1278721"/>
              <a:gd name="connsiteY2" fmla="*/ 278332 h 278332"/>
              <a:gd name="connsiteX3" fmla="*/ 0 w 1278721"/>
              <a:gd name="connsiteY3" fmla="*/ 278332 h 278332"/>
              <a:gd name="connsiteX4" fmla="*/ 0 w 1278721"/>
              <a:gd name="connsiteY4" fmla="*/ 0 h 27833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78721" h="278332">
                <a:moveTo>
                  <a:pt x="0" y="0"/>
                </a:moveTo>
                <a:lnTo>
                  <a:pt x="1252046" y="0"/>
                </a:lnTo>
                <a:cubicBezTo>
                  <a:pt x="1312065" y="96308"/>
                  <a:pt x="1252046" y="185555"/>
                  <a:pt x="1252046" y="278332"/>
                </a:cubicBezTo>
                <a:lnTo>
                  <a:pt x="0" y="278332"/>
                </a:lnTo>
                <a:cubicBezTo>
                  <a:pt x="0" y="185555"/>
                  <a:pt x="52957" y="92777"/>
                  <a:pt x="0" y="0"/>
                </a:cubicBezTo>
                <a:close/>
              </a:path>
            </a:pathLst>
          </a:custGeom>
          <a:gradFill flip="none" rotWithShape="1">
            <a:gsLst>
              <a:gs pos="0">
                <a:schemeClr val="accent6">
                  <a:lumMod val="20000"/>
                  <a:lumOff val="80000"/>
                </a:schemeClr>
              </a:gs>
              <a:gs pos="28000">
                <a:schemeClr val="accent6">
                  <a:lumMod val="40000"/>
                  <a:lumOff val="60000"/>
                </a:schemeClr>
              </a:gs>
              <a:gs pos="47000">
                <a:schemeClr val="accent6">
                  <a:lumMod val="60000"/>
                  <a:lumOff val="40000"/>
                </a:schemeClr>
              </a:gs>
              <a:gs pos="97000">
                <a:schemeClr val="accent6">
                  <a:lumMod val="75000"/>
                </a:schemeClr>
              </a:gs>
            </a:gsLst>
            <a:lin ang="5400000" scaled="1"/>
            <a:tileRect/>
          </a:gradFill>
          <a:ln w="19050">
            <a:solidFill>
              <a:schemeClr val="accent6">
                <a:lumMod val="50000"/>
              </a:schemeClr>
            </a:solidFill>
          </a:ln>
        </p:spPr>
        <p:txBody>
          <a:bodyPr wrap="none" lIns="72000" tIns="36000" rIns="72000" bIns="36000" rtlCol="0">
            <a:spAutoFit/>
          </a:bodyPr>
          <a:lstStyle/>
          <a:p>
            <a:pPr algn="r"/>
            <a:r>
              <a:rPr lang="sk-SK" sz="900" b="1">
                <a:latin typeface="Bodoni MT" panose="02070603080606020203" pitchFamily="18" charset="0"/>
                <a:cs typeface="Adobe Devanagari" panose="02040503050201020203" pitchFamily="18" charset="0"/>
              </a:rPr>
              <a:t>Photo © Sekerka D.</a:t>
            </a:r>
          </a:p>
        </p:txBody>
      </p:sp>
    </p:spTree>
    <p:extLst>
      <p:ext uri="{BB962C8B-B14F-4D97-AF65-F5344CB8AC3E}">
        <p14:creationId xmlns:p14="http://schemas.microsoft.com/office/powerpoint/2010/main" val="4116604971"/>
      </p:ext>
    </p:extLst>
  </p:cSld>
  <p:clrMapOvr>
    <a:masterClrMapping/>
  </p:clrMapOvr>
  <mc:AlternateContent xmlns:mc="http://schemas.openxmlformats.org/markup-compatibility/2006" xmlns:p14="http://schemas.microsoft.com/office/powerpoint/2010/main">
    <mc:Choice Requires="p14">
      <p:transition spd="slow" p14:dur="2500" advClick="0" advTm="5000">
        <p14:doors dir="vert"/>
      </p:transition>
    </mc:Choice>
    <mc:Fallback xmlns="">
      <p:transition spd="slow" advClick="0" advTm="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xit" presetSubtype="0" fill="hold" grpId="0" nodeType="withEffect">
                                  <p:stCondLst>
                                    <p:cond delay="2500"/>
                                  </p:stCondLst>
                                  <p:childTnLst>
                                    <p:anim calcmode="lin" valueType="num">
                                      <p:cBhvr>
                                        <p:cTn id="6" dur="1500"/>
                                        <p:tgtEl>
                                          <p:spTgt spid="2"/>
                                        </p:tgtEl>
                                        <p:attrNameLst>
                                          <p:attrName>ppt_w</p:attrName>
                                        </p:attrNameLst>
                                      </p:cBhvr>
                                      <p:tavLst>
                                        <p:tav tm="0">
                                          <p:val>
                                            <p:strVal val="ppt_w"/>
                                          </p:val>
                                        </p:tav>
                                        <p:tav tm="100000">
                                          <p:val>
                                            <p:fltVal val="0"/>
                                          </p:val>
                                        </p:tav>
                                      </p:tavLst>
                                    </p:anim>
                                    <p:anim calcmode="lin" valueType="num">
                                      <p:cBhvr>
                                        <p:cTn id="7" dur="1500"/>
                                        <p:tgtEl>
                                          <p:spTgt spid="2"/>
                                        </p:tgtEl>
                                        <p:attrNameLst>
                                          <p:attrName>ppt_h</p:attrName>
                                        </p:attrNameLst>
                                      </p:cBhvr>
                                      <p:tavLst>
                                        <p:tav tm="0">
                                          <p:val>
                                            <p:strVal val="ppt_h"/>
                                          </p:val>
                                        </p:tav>
                                        <p:tav tm="100000">
                                          <p:val>
                                            <p:fltVal val="0"/>
                                          </p:val>
                                        </p:tav>
                                      </p:tavLst>
                                    </p:anim>
                                    <p:anim calcmode="lin" valueType="num">
                                      <p:cBhvr>
                                        <p:cTn id="8" dur="1500"/>
                                        <p:tgtEl>
                                          <p:spTgt spid="2"/>
                                        </p:tgtEl>
                                        <p:attrNameLst>
                                          <p:attrName>style.rotation</p:attrName>
                                        </p:attrNameLst>
                                      </p:cBhvr>
                                      <p:tavLst>
                                        <p:tav tm="0">
                                          <p:val>
                                            <p:fltVal val="0"/>
                                          </p:val>
                                        </p:tav>
                                        <p:tav tm="100000">
                                          <p:val>
                                            <p:fltVal val="90"/>
                                          </p:val>
                                        </p:tav>
                                      </p:tavLst>
                                    </p:anim>
                                    <p:animEffect transition="out" filter="fade">
                                      <p:cBhvr>
                                        <p:cTn id="9" dur="1500"/>
                                        <p:tgtEl>
                                          <p:spTgt spid="2"/>
                                        </p:tgtEl>
                                      </p:cBhvr>
                                    </p:animEffect>
                                    <p:set>
                                      <p:cBhvr>
                                        <p:cTn id="10" dur="1" fill="hold">
                                          <p:stCondLst>
                                            <p:cond delay="1499"/>
                                          </p:stCondLst>
                                        </p:cTn>
                                        <p:tgtEl>
                                          <p:spTgt spid="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Foto">
            <a:extLst>
              <a:ext uri="{FF2B5EF4-FFF2-40B4-BE49-F238E27FC236}">
                <a16:creationId xmlns:a16="http://schemas.microsoft.com/office/drawing/2014/main" id="{901BE0A2-ADBB-4C57-942A-6EA4D71DF5C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5013" y="2820"/>
            <a:ext cx="12181973" cy="6852360"/>
          </a:xfrm>
          <a:prstGeom prst="rect">
            <a:avLst/>
          </a:prstGeom>
        </p:spPr>
      </p:pic>
      <p:pic>
        <p:nvPicPr>
          <p:cNvPr id="5" name="Rám">
            <a:extLst>
              <a:ext uri="{FF2B5EF4-FFF2-40B4-BE49-F238E27FC236}">
                <a16:creationId xmlns:a16="http://schemas.microsoft.com/office/drawing/2014/main" id="{6E90346D-4597-404B-9637-2645D7FD0C3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2000" cy="6857999"/>
          </a:xfrm>
          <a:prstGeom prst="rect">
            <a:avLst/>
          </a:prstGeom>
        </p:spPr>
      </p:pic>
      <p:sp>
        <p:nvSpPr>
          <p:cNvPr id="2" name="Popis">
            <a:extLst>
              <a:ext uri="{FF2B5EF4-FFF2-40B4-BE49-F238E27FC236}">
                <a16:creationId xmlns:a16="http://schemas.microsoft.com/office/drawing/2014/main" id="{66796E8C-6110-4EA5-80C1-264EE4AA6490}"/>
              </a:ext>
            </a:extLst>
          </p:cNvPr>
          <p:cNvSpPr txBox="1"/>
          <p:nvPr/>
        </p:nvSpPr>
        <p:spPr>
          <a:xfrm>
            <a:off x="10651209" y="6377072"/>
            <a:ext cx="1091178" cy="211203"/>
          </a:xfrm>
          <a:custGeom>
            <a:avLst/>
            <a:gdLst>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78721"/>
              <a:gd name="connsiteY0" fmla="*/ 0 h 278332"/>
              <a:gd name="connsiteX1" fmla="*/ 1252046 w 1278721"/>
              <a:gd name="connsiteY1" fmla="*/ 0 h 278332"/>
              <a:gd name="connsiteX2" fmla="*/ 1252046 w 1278721"/>
              <a:gd name="connsiteY2" fmla="*/ 278332 h 278332"/>
              <a:gd name="connsiteX3" fmla="*/ 0 w 1278721"/>
              <a:gd name="connsiteY3" fmla="*/ 278332 h 278332"/>
              <a:gd name="connsiteX4" fmla="*/ 0 w 1278721"/>
              <a:gd name="connsiteY4" fmla="*/ 0 h 27833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78721" h="278332">
                <a:moveTo>
                  <a:pt x="0" y="0"/>
                </a:moveTo>
                <a:lnTo>
                  <a:pt x="1252046" y="0"/>
                </a:lnTo>
                <a:cubicBezTo>
                  <a:pt x="1312065" y="96308"/>
                  <a:pt x="1252046" y="185555"/>
                  <a:pt x="1252046" y="278332"/>
                </a:cubicBezTo>
                <a:lnTo>
                  <a:pt x="0" y="278332"/>
                </a:lnTo>
                <a:cubicBezTo>
                  <a:pt x="0" y="185555"/>
                  <a:pt x="52957" y="92777"/>
                  <a:pt x="0" y="0"/>
                </a:cubicBezTo>
                <a:close/>
              </a:path>
            </a:pathLst>
          </a:custGeom>
          <a:gradFill flip="none" rotWithShape="1">
            <a:gsLst>
              <a:gs pos="0">
                <a:schemeClr val="accent6">
                  <a:lumMod val="20000"/>
                  <a:lumOff val="80000"/>
                </a:schemeClr>
              </a:gs>
              <a:gs pos="28000">
                <a:schemeClr val="accent6">
                  <a:lumMod val="40000"/>
                  <a:lumOff val="60000"/>
                </a:schemeClr>
              </a:gs>
              <a:gs pos="47000">
                <a:schemeClr val="accent6">
                  <a:lumMod val="60000"/>
                  <a:lumOff val="40000"/>
                </a:schemeClr>
              </a:gs>
              <a:gs pos="97000">
                <a:schemeClr val="accent6">
                  <a:lumMod val="75000"/>
                </a:schemeClr>
              </a:gs>
            </a:gsLst>
            <a:lin ang="5400000" scaled="1"/>
            <a:tileRect/>
          </a:gradFill>
          <a:ln w="19050">
            <a:solidFill>
              <a:schemeClr val="accent6">
                <a:lumMod val="50000"/>
              </a:schemeClr>
            </a:solidFill>
          </a:ln>
        </p:spPr>
        <p:txBody>
          <a:bodyPr wrap="none" lIns="72000" tIns="36000" rIns="72000" bIns="36000" rtlCol="0">
            <a:spAutoFit/>
          </a:bodyPr>
          <a:lstStyle/>
          <a:p>
            <a:pPr algn="r"/>
            <a:r>
              <a:rPr lang="sk-SK" sz="900" b="1">
                <a:latin typeface="Bodoni MT" panose="02070603080606020203" pitchFamily="18" charset="0"/>
                <a:cs typeface="Adobe Devanagari" panose="02040503050201020203" pitchFamily="18" charset="0"/>
              </a:rPr>
              <a:t>Photo © Sekerka D.</a:t>
            </a:r>
          </a:p>
        </p:txBody>
      </p:sp>
    </p:spTree>
    <p:extLst>
      <p:ext uri="{BB962C8B-B14F-4D97-AF65-F5344CB8AC3E}">
        <p14:creationId xmlns:p14="http://schemas.microsoft.com/office/powerpoint/2010/main" val="474083703"/>
      </p:ext>
    </p:extLst>
  </p:cSld>
  <p:clrMapOvr>
    <a:masterClrMapping/>
  </p:clrMapOvr>
  <mc:AlternateContent xmlns:mc="http://schemas.openxmlformats.org/markup-compatibility/2006" xmlns:p14="http://schemas.microsoft.com/office/powerpoint/2010/main">
    <mc:Choice Requires="p14">
      <p:transition spd="slow" p14:dur="2500" advClick="0" advTm="5000">
        <p14:doors dir="vert"/>
      </p:transition>
    </mc:Choice>
    <mc:Fallback xmlns="">
      <p:transition spd="slow" advClick="0" advTm="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xit" presetSubtype="0" fill="hold" grpId="0" nodeType="withEffect">
                                  <p:stCondLst>
                                    <p:cond delay="2500"/>
                                  </p:stCondLst>
                                  <p:childTnLst>
                                    <p:anim calcmode="lin" valueType="num">
                                      <p:cBhvr>
                                        <p:cTn id="6" dur="1500"/>
                                        <p:tgtEl>
                                          <p:spTgt spid="2"/>
                                        </p:tgtEl>
                                        <p:attrNameLst>
                                          <p:attrName>ppt_w</p:attrName>
                                        </p:attrNameLst>
                                      </p:cBhvr>
                                      <p:tavLst>
                                        <p:tav tm="0">
                                          <p:val>
                                            <p:strVal val="ppt_w"/>
                                          </p:val>
                                        </p:tav>
                                        <p:tav tm="100000">
                                          <p:val>
                                            <p:fltVal val="0"/>
                                          </p:val>
                                        </p:tav>
                                      </p:tavLst>
                                    </p:anim>
                                    <p:anim calcmode="lin" valueType="num">
                                      <p:cBhvr>
                                        <p:cTn id="7" dur="1500"/>
                                        <p:tgtEl>
                                          <p:spTgt spid="2"/>
                                        </p:tgtEl>
                                        <p:attrNameLst>
                                          <p:attrName>ppt_h</p:attrName>
                                        </p:attrNameLst>
                                      </p:cBhvr>
                                      <p:tavLst>
                                        <p:tav tm="0">
                                          <p:val>
                                            <p:strVal val="ppt_h"/>
                                          </p:val>
                                        </p:tav>
                                        <p:tav tm="100000">
                                          <p:val>
                                            <p:fltVal val="0"/>
                                          </p:val>
                                        </p:tav>
                                      </p:tavLst>
                                    </p:anim>
                                    <p:anim calcmode="lin" valueType="num">
                                      <p:cBhvr>
                                        <p:cTn id="8" dur="1500"/>
                                        <p:tgtEl>
                                          <p:spTgt spid="2"/>
                                        </p:tgtEl>
                                        <p:attrNameLst>
                                          <p:attrName>style.rotation</p:attrName>
                                        </p:attrNameLst>
                                      </p:cBhvr>
                                      <p:tavLst>
                                        <p:tav tm="0">
                                          <p:val>
                                            <p:fltVal val="0"/>
                                          </p:val>
                                        </p:tav>
                                        <p:tav tm="100000">
                                          <p:val>
                                            <p:fltVal val="90"/>
                                          </p:val>
                                        </p:tav>
                                      </p:tavLst>
                                    </p:anim>
                                    <p:animEffect transition="out" filter="fade">
                                      <p:cBhvr>
                                        <p:cTn id="9" dur="1500"/>
                                        <p:tgtEl>
                                          <p:spTgt spid="2"/>
                                        </p:tgtEl>
                                      </p:cBhvr>
                                    </p:animEffect>
                                    <p:set>
                                      <p:cBhvr>
                                        <p:cTn id="10" dur="1" fill="hold">
                                          <p:stCondLst>
                                            <p:cond delay="1499"/>
                                          </p:stCondLst>
                                        </p:cTn>
                                        <p:tgtEl>
                                          <p:spTgt spid="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Foto">
            <a:extLst>
              <a:ext uri="{FF2B5EF4-FFF2-40B4-BE49-F238E27FC236}">
                <a16:creationId xmlns:a16="http://schemas.microsoft.com/office/drawing/2014/main" id="{901BE0A2-ADBB-4C57-942A-6EA4D71DF5C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449613" y="0"/>
            <a:ext cx="5032677" cy="6852360"/>
          </a:xfrm>
          <a:prstGeom prst="rect">
            <a:avLst/>
          </a:prstGeom>
        </p:spPr>
      </p:pic>
      <p:pic>
        <p:nvPicPr>
          <p:cNvPr id="6" name="Foto">
            <a:extLst>
              <a:ext uri="{FF2B5EF4-FFF2-40B4-BE49-F238E27FC236}">
                <a16:creationId xmlns:a16="http://schemas.microsoft.com/office/drawing/2014/main" id="{70E71D77-105C-487D-B0E2-D5BDAB3C06E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6709712" y="26249"/>
            <a:ext cx="5032677" cy="6811141"/>
          </a:xfrm>
          <a:prstGeom prst="rect">
            <a:avLst/>
          </a:prstGeom>
        </p:spPr>
      </p:pic>
      <p:pic>
        <p:nvPicPr>
          <p:cNvPr id="5" name="Rám">
            <a:extLst>
              <a:ext uri="{FF2B5EF4-FFF2-40B4-BE49-F238E27FC236}">
                <a16:creationId xmlns:a16="http://schemas.microsoft.com/office/drawing/2014/main" id="{6E90346D-4597-404B-9637-2645D7FD0C37}"/>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2000" cy="6857999"/>
          </a:xfrm>
          <a:prstGeom prst="rect">
            <a:avLst/>
          </a:prstGeom>
        </p:spPr>
      </p:pic>
      <p:sp>
        <p:nvSpPr>
          <p:cNvPr id="2" name="Popis">
            <a:extLst>
              <a:ext uri="{FF2B5EF4-FFF2-40B4-BE49-F238E27FC236}">
                <a16:creationId xmlns:a16="http://schemas.microsoft.com/office/drawing/2014/main" id="{66796E8C-6110-4EA5-80C1-264EE4AA6490}"/>
              </a:ext>
            </a:extLst>
          </p:cNvPr>
          <p:cNvSpPr txBox="1"/>
          <p:nvPr/>
        </p:nvSpPr>
        <p:spPr>
          <a:xfrm>
            <a:off x="10361842" y="6376491"/>
            <a:ext cx="1091178" cy="211203"/>
          </a:xfrm>
          <a:custGeom>
            <a:avLst/>
            <a:gdLst>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78721"/>
              <a:gd name="connsiteY0" fmla="*/ 0 h 278332"/>
              <a:gd name="connsiteX1" fmla="*/ 1252046 w 1278721"/>
              <a:gd name="connsiteY1" fmla="*/ 0 h 278332"/>
              <a:gd name="connsiteX2" fmla="*/ 1252046 w 1278721"/>
              <a:gd name="connsiteY2" fmla="*/ 278332 h 278332"/>
              <a:gd name="connsiteX3" fmla="*/ 0 w 1278721"/>
              <a:gd name="connsiteY3" fmla="*/ 278332 h 278332"/>
              <a:gd name="connsiteX4" fmla="*/ 0 w 1278721"/>
              <a:gd name="connsiteY4" fmla="*/ 0 h 27833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78721" h="278332">
                <a:moveTo>
                  <a:pt x="0" y="0"/>
                </a:moveTo>
                <a:lnTo>
                  <a:pt x="1252046" y="0"/>
                </a:lnTo>
                <a:cubicBezTo>
                  <a:pt x="1312065" y="96308"/>
                  <a:pt x="1252046" y="185555"/>
                  <a:pt x="1252046" y="278332"/>
                </a:cubicBezTo>
                <a:lnTo>
                  <a:pt x="0" y="278332"/>
                </a:lnTo>
                <a:cubicBezTo>
                  <a:pt x="0" y="185555"/>
                  <a:pt x="52957" y="92777"/>
                  <a:pt x="0" y="0"/>
                </a:cubicBezTo>
                <a:close/>
              </a:path>
            </a:pathLst>
          </a:custGeom>
          <a:gradFill flip="none" rotWithShape="1">
            <a:gsLst>
              <a:gs pos="0">
                <a:schemeClr val="accent6">
                  <a:lumMod val="20000"/>
                  <a:lumOff val="80000"/>
                </a:schemeClr>
              </a:gs>
              <a:gs pos="28000">
                <a:schemeClr val="accent6">
                  <a:lumMod val="40000"/>
                  <a:lumOff val="60000"/>
                </a:schemeClr>
              </a:gs>
              <a:gs pos="47000">
                <a:schemeClr val="accent6">
                  <a:lumMod val="60000"/>
                  <a:lumOff val="40000"/>
                </a:schemeClr>
              </a:gs>
              <a:gs pos="97000">
                <a:schemeClr val="accent6">
                  <a:lumMod val="75000"/>
                </a:schemeClr>
              </a:gs>
            </a:gsLst>
            <a:lin ang="5400000" scaled="1"/>
            <a:tileRect/>
          </a:gradFill>
          <a:ln w="19050">
            <a:solidFill>
              <a:schemeClr val="accent6">
                <a:lumMod val="50000"/>
              </a:schemeClr>
            </a:solidFill>
          </a:ln>
        </p:spPr>
        <p:txBody>
          <a:bodyPr wrap="none" lIns="72000" tIns="36000" rIns="72000" bIns="36000" rtlCol="0">
            <a:spAutoFit/>
          </a:bodyPr>
          <a:lstStyle/>
          <a:p>
            <a:pPr algn="r"/>
            <a:r>
              <a:rPr lang="sk-SK" sz="900" b="1">
                <a:latin typeface="Bodoni MT" panose="02070603080606020203" pitchFamily="18" charset="0"/>
                <a:cs typeface="Adobe Devanagari" panose="02040503050201020203" pitchFamily="18" charset="0"/>
              </a:rPr>
              <a:t>Photo © Sekerka D.</a:t>
            </a:r>
          </a:p>
        </p:txBody>
      </p:sp>
      <p:sp>
        <p:nvSpPr>
          <p:cNvPr id="7" name="Popis">
            <a:extLst>
              <a:ext uri="{FF2B5EF4-FFF2-40B4-BE49-F238E27FC236}">
                <a16:creationId xmlns:a16="http://schemas.microsoft.com/office/drawing/2014/main" id="{BE017D79-ECE8-4CB5-BFF5-567055E7A7F7}"/>
              </a:ext>
            </a:extLst>
          </p:cNvPr>
          <p:cNvSpPr txBox="1"/>
          <p:nvPr/>
        </p:nvSpPr>
        <p:spPr>
          <a:xfrm>
            <a:off x="4101868" y="6377071"/>
            <a:ext cx="1091178" cy="211203"/>
          </a:xfrm>
          <a:custGeom>
            <a:avLst/>
            <a:gdLst>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78721"/>
              <a:gd name="connsiteY0" fmla="*/ 0 h 278332"/>
              <a:gd name="connsiteX1" fmla="*/ 1252046 w 1278721"/>
              <a:gd name="connsiteY1" fmla="*/ 0 h 278332"/>
              <a:gd name="connsiteX2" fmla="*/ 1252046 w 1278721"/>
              <a:gd name="connsiteY2" fmla="*/ 278332 h 278332"/>
              <a:gd name="connsiteX3" fmla="*/ 0 w 1278721"/>
              <a:gd name="connsiteY3" fmla="*/ 278332 h 278332"/>
              <a:gd name="connsiteX4" fmla="*/ 0 w 1278721"/>
              <a:gd name="connsiteY4" fmla="*/ 0 h 27833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78721" h="278332">
                <a:moveTo>
                  <a:pt x="0" y="0"/>
                </a:moveTo>
                <a:lnTo>
                  <a:pt x="1252046" y="0"/>
                </a:lnTo>
                <a:cubicBezTo>
                  <a:pt x="1312065" y="96308"/>
                  <a:pt x="1252046" y="185555"/>
                  <a:pt x="1252046" y="278332"/>
                </a:cubicBezTo>
                <a:lnTo>
                  <a:pt x="0" y="278332"/>
                </a:lnTo>
                <a:cubicBezTo>
                  <a:pt x="0" y="185555"/>
                  <a:pt x="52957" y="92777"/>
                  <a:pt x="0" y="0"/>
                </a:cubicBezTo>
                <a:close/>
              </a:path>
            </a:pathLst>
          </a:custGeom>
          <a:gradFill flip="none" rotWithShape="1">
            <a:gsLst>
              <a:gs pos="0">
                <a:schemeClr val="accent6">
                  <a:lumMod val="20000"/>
                  <a:lumOff val="80000"/>
                </a:schemeClr>
              </a:gs>
              <a:gs pos="28000">
                <a:schemeClr val="accent6">
                  <a:lumMod val="40000"/>
                  <a:lumOff val="60000"/>
                </a:schemeClr>
              </a:gs>
              <a:gs pos="47000">
                <a:schemeClr val="accent6">
                  <a:lumMod val="60000"/>
                  <a:lumOff val="40000"/>
                </a:schemeClr>
              </a:gs>
              <a:gs pos="97000">
                <a:schemeClr val="accent6">
                  <a:lumMod val="75000"/>
                </a:schemeClr>
              </a:gs>
            </a:gsLst>
            <a:lin ang="5400000" scaled="1"/>
            <a:tileRect/>
          </a:gradFill>
          <a:ln w="19050">
            <a:solidFill>
              <a:schemeClr val="accent6">
                <a:lumMod val="50000"/>
              </a:schemeClr>
            </a:solidFill>
          </a:ln>
        </p:spPr>
        <p:txBody>
          <a:bodyPr wrap="none" lIns="72000" tIns="36000" rIns="72000" bIns="36000" rtlCol="0">
            <a:spAutoFit/>
          </a:bodyPr>
          <a:lstStyle/>
          <a:p>
            <a:pPr algn="r"/>
            <a:r>
              <a:rPr lang="sk-SK" sz="900" b="1">
                <a:latin typeface="Bodoni MT" panose="02070603080606020203" pitchFamily="18" charset="0"/>
                <a:cs typeface="Adobe Devanagari" panose="02040503050201020203" pitchFamily="18" charset="0"/>
              </a:rPr>
              <a:t>Photo © Sekerka D.</a:t>
            </a:r>
          </a:p>
        </p:txBody>
      </p:sp>
    </p:spTree>
    <p:extLst>
      <p:ext uri="{BB962C8B-B14F-4D97-AF65-F5344CB8AC3E}">
        <p14:creationId xmlns:p14="http://schemas.microsoft.com/office/powerpoint/2010/main" val="274683896"/>
      </p:ext>
    </p:extLst>
  </p:cSld>
  <p:clrMapOvr>
    <a:masterClrMapping/>
  </p:clrMapOvr>
  <mc:AlternateContent xmlns:mc="http://schemas.openxmlformats.org/markup-compatibility/2006" xmlns:p14="http://schemas.microsoft.com/office/powerpoint/2010/main">
    <mc:Choice Requires="p14">
      <p:transition spd="slow" p14:dur="2500" advClick="0" advTm="5000">
        <p14:doors dir="vert"/>
      </p:transition>
    </mc:Choice>
    <mc:Fallback xmlns="">
      <p:transition spd="slow" advClick="0" advTm="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xit" presetSubtype="0" fill="hold" grpId="0" nodeType="withEffect">
                                  <p:stCondLst>
                                    <p:cond delay="2500"/>
                                  </p:stCondLst>
                                  <p:childTnLst>
                                    <p:anim calcmode="lin" valueType="num">
                                      <p:cBhvr>
                                        <p:cTn id="6" dur="1500"/>
                                        <p:tgtEl>
                                          <p:spTgt spid="2"/>
                                        </p:tgtEl>
                                        <p:attrNameLst>
                                          <p:attrName>ppt_w</p:attrName>
                                        </p:attrNameLst>
                                      </p:cBhvr>
                                      <p:tavLst>
                                        <p:tav tm="0">
                                          <p:val>
                                            <p:strVal val="ppt_w"/>
                                          </p:val>
                                        </p:tav>
                                        <p:tav tm="100000">
                                          <p:val>
                                            <p:fltVal val="0"/>
                                          </p:val>
                                        </p:tav>
                                      </p:tavLst>
                                    </p:anim>
                                    <p:anim calcmode="lin" valueType="num">
                                      <p:cBhvr>
                                        <p:cTn id="7" dur="1500"/>
                                        <p:tgtEl>
                                          <p:spTgt spid="2"/>
                                        </p:tgtEl>
                                        <p:attrNameLst>
                                          <p:attrName>ppt_h</p:attrName>
                                        </p:attrNameLst>
                                      </p:cBhvr>
                                      <p:tavLst>
                                        <p:tav tm="0">
                                          <p:val>
                                            <p:strVal val="ppt_h"/>
                                          </p:val>
                                        </p:tav>
                                        <p:tav tm="100000">
                                          <p:val>
                                            <p:fltVal val="0"/>
                                          </p:val>
                                        </p:tav>
                                      </p:tavLst>
                                    </p:anim>
                                    <p:anim calcmode="lin" valueType="num">
                                      <p:cBhvr>
                                        <p:cTn id="8" dur="1500"/>
                                        <p:tgtEl>
                                          <p:spTgt spid="2"/>
                                        </p:tgtEl>
                                        <p:attrNameLst>
                                          <p:attrName>style.rotation</p:attrName>
                                        </p:attrNameLst>
                                      </p:cBhvr>
                                      <p:tavLst>
                                        <p:tav tm="0">
                                          <p:val>
                                            <p:fltVal val="0"/>
                                          </p:val>
                                        </p:tav>
                                        <p:tav tm="100000">
                                          <p:val>
                                            <p:fltVal val="90"/>
                                          </p:val>
                                        </p:tav>
                                      </p:tavLst>
                                    </p:anim>
                                    <p:animEffect transition="out" filter="fade">
                                      <p:cBhvr>
                                        <p:cTn id="9" dur="1500"/>
                                        <p:tgtEl>
                                          <p:spTgt spid="2"/>
                                        </p:tgtEl>
                                      </p:cBhvr>
                                    </p:animEffect>
                                    <p:set>
                                      <p:cBhvr>
                                        <p:cTn id="10" dur="1" fill="hold">
                                          <p:stCondLst>
                                            <p:cond delay="1499"/>
                                          </p:stCondLst>
                                        </p:cTn>
                                        <p:tgtEl>
                                          <p:spTgt spid="2"/>
                                        </p:tgtEl>
                                        <p:attrNameLst>
                                          <p:attrName>style.visibility</p:attrName>
                                        </p:attrNameLst>
                                      </p:cBhvr>
                                      <p:to>
                                        <p:strVal val="hidden"/>
                                      </p:to>
                                    </p:set>
                                  </p:childTnLst>
                                </p:cTn>
                              </p:par>
                              <p:par>
                                <p:cTn id="11" presetID="31" presetClass="exit" presetSubtype="0" fill="hold" grpId="0" nodeType="withEffect">
                                  <p:stCondLst>
                                    <p:cond delay="2500"/>
                                  </p:stCondLst>
                                  <p:childTnLst>
                                    <p:anim calcmode="lin" valueType="num">
                                      <p:cBhvr>
                                        <p:cTn id="12" dur="1500"/>
                                        <p:tgtEl>
                                          <p:spTgt spid="7"/>
                                        </p:tgtEl>
                                        <p:attrNameLst>
                                          <p:attrName>ppt_w</p:attrName>
                                        </p:attrNameLst>
                                      </p:cBhvr>
                                      <p:tavLst>
                                        <p:tav tm="0">
                                          <p:val>
                                            <p:strVal val="ppt_w"/>
                                          </p:val>
                                        </p:tav>
                                        <p:tav tm="100000">
                                          <p:val>
                                            <p:fltVal val="0"/>
                                          </p:val>
                                        </p:tav>
                                      </p:tavLst>
                                    </p:anim>
                                    <p:anim calcmode="lin" valueType="num">
                                      <p:cBhvr>
                                        <p:cTn id="13" dur="1500"/>
                                        <p:tgtEl>
                                          <p:spTgt spid="7"/>
                                        </p:tgtEl>
                                        <p:attrNameLst>
                                          <p:attrName>ppt_h</p:attrName>
                                        </p:attrNameLst>
                                      </p:cBhvr>
                                      <p:tavLst>
                                        <p:tav tm="0">
                                          <p:val>
                                            <p:strVal val="ppt_h"/>
                                          </p:val>
                                        </p:tav>
                                        <p:tav tm="100000">
                                          <p:val>
                                            <p:fltVal val="0"/>
                                          </p:val>
                                        </p:tav>
                                      </p:tavLst>
                                    </p:anim>
                                    <p:anim calcmode="lin" valueType="num">
                                      <p:cBhvr>
                                        <p:cTn id="14" dur="1500"/>
                                        <p:tgtEl>
                                          <p:spTgt spid="7"/>
                                        </p:tgtEl>
                                        <p:attrNameLst>
                                          <p:attrName>style.rotation</p:attrName>
                                        </p:attrNameLst>
                                      </p:cBhvr>
                                      <p:tavLst>
                                        <p:tav tm="0">
                                          <p:val>
                                            <p:fltVal val="0"/>
                                          </p:val>
                                        </p:tav>
                                        <p:tav tm="100000">
                                          <p:val>
                                            <p:fltVal val="90"/>
                                          </p:val>
                                        </p:tav>
                                      </p:tavLst>
                                    </p:anim>
                                    <p:animEffect transition="out" filter="fade">
                                      <p:cBhvr>
                                        <p:cTn id="15" dur="1500"/>
                                        <p:tgtEl>
                                          <p:spTgt spid="7"/>
                                        </p:tgtEl>
                                      </p:cBhvr>
                                    </p:animEffect>
                                    <p:set>
                                      <p:cBhvr>
                                        <p:cTn id="16" dur="1" fill="hold">
                                          <p:stCondLst>
                                            <p:cond delay="1499"/>
                                          </p:stCondLst>
                                        </p:cTn>
                                        <p:tgtEl>
                                          <p:spTgt spid="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7"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Foto">
            <a:extLst>
              <a:ext uri="{FF2B5EF4-FFF2-40B4-BE49-F238E27FC236}">
                <a16:creationId xmlns:a16="http://schemas.microsoft.com/office/drawing/2014/main" id="{901BE0A2-ADBB-4C57-942A-6EA4D71DF5C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5013" y="2820"/>
            <a:ext cx="12181973" cy="6852360"/>
          </a:xfrm>
          <a:prstGeom prst="rect">
            <a:avLst/>
          </a:prstGeom>
        </p:spPr>
      </p:pic>
      <p:pic>
        <p:nvPicPr>
          <p:cNvPr id="5" name="Rám">
            <a:extLst>
              <a:ext uri="{FF2B5EF4-FFF2-40B4-BE49-F238E27FC236}">
                <a16:creationId xmlns:a16="http://schemas.microsoft.com/office/drawing/2014/main" id="{6E90346D-4597-404B-9637-2645D7FD0C3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2000" cy="6857999"/>
          </a:xfrm>
          <a:prstGeom prst="rect">
            <a:avLst/>
          </a:prstGeom>
        </p:spPr>
      </p:pic>
      <p:sp>
        <p:nvSpPr>
          <p:cNvPr id="2" name="Popis">
            <a:extLst>
              <a:ext uri="{FF2B5EF4-FFF2-40B4-BE49-F238E27FC236}">
                <a16:creationId xmlns:a16="http://schemas.microsoft.com/office/drawing/2014/main" id="{66796E8C-6110-4EA5-80C1-264EE4AA6490}"/>
              </a:ext>
            </a:extLst>
          </p:cNvPr>
          <p:cNvSpPr txBox="1"/>
          <p:nvPr/>
        </p:nvSpPr>
        <p:spPr>
          <a:xfrm>
            <a:off x="10651209" y="6377072"/>
            <a:ext cx="1091178" cy="211203"/>
          </a:xfrm>
          <a:custGeom>
            <a:avLst/>
            <a:gdLst>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78721"/>
              <a:gd name="connsiteY0" fmla="*/ 0 h 278332"/>
              <a:gd name="connsiteX1" fmla="*/ 1252046 w 1278721"/>
              <a:gd name="connsiteY1" fmla="*/ 0 h 278332"/>
              <a:gd name="connsiteX2" fmla="*/ 1252046 w 1278721"/>
              <a:gd name="connsiteY2" fmla="*/ 278332 h 278332"/>
              <a:gd name="connsiteX3" fmla="*/ 0 w 1278721"/>
              <a:gd name="connsiteY3" fmla="*/ 278332 h 278332"/>
              <a:gd name="connsiteX4" fmla="*/ 0 w 1278721"/>
              <a:gd name="connsiteY4" fmla="*/ 0 h 27833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78721" h="278332">
                <a:moveTo>
                  <a:pt x="0" y="0"/>
                </a:moveTo>
                <a:lnTo>
                  <a:pt x="1252046" y="0"/>
                </a:lnTo>
                <a:cubicBezTo>
                  <a:pt x="1312065" y="96308"/>
                  <a:pt x="1252046" y="185555"/>
                  <a:pt x="1252046" y="278332"/>
                </a:cubicBezTo>
                <a:lnTo>
                  <a:pt x="0" y="278332"/>
                </a:lnTo>
                <a:cubicBezTo>
                  <a:pt x="0" y="185555"/>
                  <a:pt x="52957" y="92777"/>
                  <a:pt x="0" y="0"/>
                </a:cubicBezTo>
                <a:close/>
              </a:path>
            </a:pathLst>
          </a:custGeom>
          <a:gradFill flip="none" rotWithShape="1">
            <a:gsLst>
              <a:gs pos="0">
                <a:schemeClr val="accent6">
                  <a:lumMod val="20000"/>
                  <a:lumOff val="80000"/>
                </a:schemeClr>
              </a:gs>
              <a:gs pos="28000">
                <a:schemeClr val="accent6">
                  <a:lumMod val="40000"/>
                  <a:lumOff val="60000"/>
                </a:schemeClr>
              </a:gs>
              <a:gs pos="47000">
                <a:schemeClr val="accent6">
                  <a:lumMod val="60000"/>
                  <a:lumOff val="40000"/>
                </a:schemeClr>
              </a:gs>
              <a:gs pos="97000">
                <a:schemeClr val="accent6">
                  <a:lumMod val="75000"/>
                </a:schemeClr>
              </a:gs>
            </a:gsLst>
            <a:lin ang="5400000" scaled="1"/>
            <a:tileRect/>
          </a:gradFill>
          <a:ln w="19050">
            <a:solidFill>
              <a:schemeClr val="accent6">
                <a:lumMod val="50000"/>
              </a:schemeClr>
            </a:solidFill>
          </a:ln>
        </p:spPr>
        <p:txBody>
          <a:bodyPr wrap="none" lIns="72000" tIns="36000" rIns="72000" bIns="36000" rtlCol="0">
            <a:spAutoFit/>
          </a:bodyPr>
          <a:lstStyle/>
          <a:p>
            <a:pPr algn="r"/>
            <a:r>
              <a:rPr lang="sk-SK" sz="900" b="1">
                <a:latin typeface="Bodoni MT" panose="02070603080606020203" pitchFamily="18" charset="0"/>
                <a:cs typeface="Adobe Devanagari" panose="02040503050201020203" pitchFamily="18" charset="0"/>
              </a:rPr>
              <a:t>Photo © Sekerka D.</a:t>
            </a:r>
          </a:p>
        </p:txBody>
      </p:sp>
    </p:spTree>
    <p:extLst>
      <p:ext uri="{BB962C8B-B14F-4D97-AF65-F5344CB8AC3E}">
        <p14:creationId xmlns:p14="http://schemas.microsoft.com/office/powerpoint/2010/main" val="2416932835"/>
      </p:ext>
    </p:extLst>
  </p:cSld>
  <p:clrMapOvr>
    <a:masterClrMapping/>
  </p:clrMapOvr>
  <mc:AlternateContent xmlns:mc="http://schemas.openxmlformats.org/markup-compatibility/2006" xmlns:p14="http://schemas.microsoft.com/office/powerpoint/2010/main">
    <mc:Choice Requires="p14">
      <p:transition spd="slow" p14:dur="2500" advClick="0" advTm="5000">
        <p14:doors dir="vert"/>
      </p:transition>
    </mc:Choice>
    <mc:Fallback xmlns="">
      <p:transition spd="slow" advClick="0" advTm="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xit" presetSubtype="0" fill="hold" grpId="0" nodeType="withEffect">
                                  <p:stCondLst>
                                    <p:cond delay="2500"/>
                                  </p:stCondLst>
                                  <p:childTnLst>
                                    <p:anim calcmode="lin" valueType="num">
                                      <p:cBhvr>
                                        <p:cTn id="6" dur="1500"/>
                                        <p:tgtEl>
                                          <p:spTgt spid="2"/>
                                        </p:tgtEl>
                                        <p:attrNameLst>
                                          <p:attrName>ppt_w</p:attrName>
                                        </p:attrNameLst>
                                      </p:cBhvr>
                                      <p:tavLst>
                                        <p:tav tm="0">
                                          <p:val>
                                            <p:strVal val="ppt_w"/>
                                          </p:val>
                                        </p:tav>
                                        <p:tav tm="100000">
                                          <p:val>
                                            <p:fltVal val="0"/>
                                          </p:val>
                                        </p:tav>
                                      </p:tavLst>
                                    </p:anim>
                                    <p:anim calcmode="lin" valueType="num">
                                      <p:cBhvr>
                                        <p:cTn id="7" dur="1500"/>
                                        <p:tgtEl>
                                          <p:spTgt spid="2"/>
                                        </p:tgtEl>
                                        <p:attrNameLst>
                                          <p:attrName>ppt_h</p:attrName>
                                        </p:attrNameLst>
                                      </p:cBhvr>
                                      <p:tavLst>
                                        <p:tav tm="0">
                                          <p:val>
                                            <p:strVal val="ppt_h"/>
                                          </p:val>
                                        </p:tav>
                                        <p:tav tm="100000">
                                          <p:val>
                                            <p:fltVal val="0"/>
                                          </p:val>
                                        </p:tav>
                                      </p:tavLst>
                                    </p:anim>
                                    <p:anim calcmode="lin" valueType="num">
                                      <p:cBhvr>
                                        <p:cTn id="8" dur="1500"/>
                                        <p:tgtEl>
                                          <p:spTgt spid="2"/>
                                        </p:tgtEl>
                                        <p:attrNameLst>
                                          <p:attrName>style.rotation</p:attrName>
                                        </p:attrNameLst>
                                      </p:cBhvr>
                                      <p:tavLst>
                                        <p:tav tm="0">
                                          <p:val>
                                            <p:fltVal val="0"/>
                                          </p:val>
                                        </p:tav>
                                        <p:tav tm="100000">
                                          <p:val>
                                            <p:fltVal val="90"/>
                                          </p:val>
                                        </p:tav>
                                      </p:tavLst>
                                    </p:anim>
                                    <p:animEffect transition="out" filter="fade">
                                      <p:cBhvr>
                                        <p:cTn id="9" dur="1500"/>
                                        <p:tgtEl>
                                          <p:spTgt spid="2"/>
                                        </p:tgtEl>
                                      </p:cBhvr>
                                    </p:animEffect>
                                    <p:set>
                                      <p:cBhvr>
                                        <p:cTn id="10" dur="1" fill="hold">
                                          <p:stCondLst>
                                            <p:cond delay="1499"/>
                                          </p:stCondLst>
                                        </p:cTn>
                                        <p:tgtEl>
                                          <p:spTgt spid="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Foto">
            <a:extLst>
              <a:ext uri="{FF2B5EF4-FFF2-40B4-BE49-F238E27FC236}">
                <a16:creationId xmlns:a16="http://schemas.microsoft.com/office/drawing/2014/main" id="{901BE0A2-ADBB-4C57-942A-6EA4D71DF5C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5013" y="2820"/>
            <a:ext cx="12181973" cy="6852360"/>
          </a:xfrm>
          <a:prstGeom prst="rect">
            <a:avLst/>
          </a:prstGeom>
        </p:spPr>
      </p:pic>
      <p:pic>
        <p:nvPicPr>
          <p:cNvPr id="5" name="Rám" hidden="1">
            <a:extLst>
              <a:ext uri="{FF2B5EF4-FFF2-40B4-BE49-F238E27FC236}">
                <a16:creationId xmlns:a16="http://schemas.microsoft.com/office/drawing/2014/main" id="{6E90346D-4597-404B-9637-2645D7FD0C3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2000" cy="6857999"/>
          </a:xfrm>
          <a:prstGeom prst="rect">
            <a:avLst/>
          </a:prstGeom>
        </p:spPr>
      </p:pic>
      <p:sp>
        <p:nvSpPr>
          <p:cNvPr id="2" name="Popis">
            <a:extLst>
              <a:ext uri="{FF2B5EF4-FFF2-40B4-BE49-F238E27FC236}">
                <a16:creationId xmlns:a16="http://schemas.microsoft.com/office/drawing/2014/main" id="{66796E8C-6110-4EA5-80C1-264EE4AA6490}"/>
              </a:ext>
            </a:extLst>
          </p:cNvPr>
          <p:cNvSpPr txBox="1"/>
          <p:nvPr/>
        </p:nvSpPr>
        <p:spPr>
          <a:xfrm>
            <a:off x="10651209" y="6377072"/>
            <a:ext cx="1091178" cy="211203"/>
          </a:xfrm>
          <a:custGeom>
            <a:avLst/>
            <a:gdLst>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78721"/>
              <a:gd name="connsiteY0" fmla="*/ 0 h 278332"/>
              <a:gd name="connsiteX1" fmla="*/ 1252046 w 1278721"/>
              <a:gd name="connsiteY1" fmla="*/ 0 h 278332"/>
              <a:gd name="connsiteX2" fmla="*/ 1252046 w 1278721"/>
              <a:gd name="connsiteY2" fmla="*/ 278332 h 278332"/>
              <a:gd name="connsiteX3" fmla="*/ 0 w 1278721"/>
              <a:gd name="connsiteY3" fmla="*/ 278332 h 278332"/>
              <a:gd name="connsiteX4" fmla="*/ 0 w 1278721"/>
              <a:gd name="connsiteY4" fmla="*/ 0 h 27833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78721" h="278332">
                <a:moveTo>
                  <a:pt x="0" y="0"/>
                </a:moveTo>
                <a:lnTo>
                  <a:pt x="1252046" y="0"/>
                </a:lnTo>
                <a:cubicBezTo>
                  <a:pt x="1312065" y="96308"/>
                  <a:pt x="1252046" y="185555"/>
                  <a:pt x="1252046" y="278332"/>
                </a:cubicBezTo>
                <a:lnTo>
                  <a:pt x="0" y="278332"/>
                </a:lnTo>
                <a:cubicBezTo>
                  <a:pt x="0" y="185555"/>
                  <a:pt x="52957" y="92777"/>
                  <a:pt x="0" y="0"/>
                </a:cubicBezTo>
                <a:close/>
              </a:path>
            </a:pathLst>
          </a:custGeom>
          <a:gradFill flip="none" rotWithShape="1">
            <a:gsLst>
              <a:gs pos="0">
                <a:schemeClr val="accent6">
                  <a:lumMod val="20000"/>
                  <a:lumOff val="80000"/>
                </a:schemeClr>
              </a:gs>
              <a:gs pos="28000">
                <a:schemeClr val="accent6">
                  <a:lumMod val="40000"/>
                  <a:lumOff val="60000"/>
                </a:schemeClr>
              </a:gs>
              <a:gs pos="47000">
                <a:schemeClr val="accent6">
                  <a:lumMod val="60000"/>
                  <a:lumOff val="40000"/>
                </a:schemeClr>
              </a:gs>
              <a:gs pos="97000">
                <a:schemeClr val="accent6">
                  <a:lumMod val="75000"/>
                </a:schemeClr>
              </a:gs>
            </a:gsLst>
            <a:lin ang="5400000" scaled="1"/>
            <a:tileRect/>
          </a:gradFill>
          <a:ln w="19050">
            <a:solidFill>
              <a:schemeClr val="accent6">
                <a:lumMod val="50000"/>
              </a:schemeClr>
            </a:solidFill>
          </a:ln>
        </p:spPr>
        <p:txBody>
          <a:bodyPr wrap="none" lIns="72000" tIns="36000" rIns="72000" bIns="36000" rtlCol="0">
            <a:spAutoFit/>
          </a:bodyPr>
          <a:lstStyle/>
          <a:p>
            <a:pPr algn="r"/>
            <a:r>
              <a:rPr lang="sk-SK" sz="900" b="1">
                <a:latin typeface="Bodoni MT" panose="02070603080606020203" pitchFamily="18" charset="0"/>
                <a:cs typeface="Adobe Devanagari" panose="02040503050201020203" pitchFamily="18" charset="0"/>
              </a:rPr>
              <a:t>Photo © Sekerka D.</a:t>
            </a:r>
          </a:p>
        </p:txBody>
      </p:sp>
    </p:spTree>
    <p:extLst>
      <p:ext uri="{BB962C8B-B14F-4D97-AF65-F5344CB8AC3E}">
        <p14:creationId xmlns:p14="http://schemas.microsoft.com/office/powerpoint/2010/main" val="4028241828"/>
      </p:ext>
    </p:extLst>
  </p:cSld>
  <p:clrMapOvr>
    <a:masterClrMapping/>
  </p:clrMapOvr>
  <mc:AlternateContent xmlns:mc="http://schemas.openxmlformats.org/markup-compatibility/2006" xmlns:p14="http://schemas.microsoft.com/office/powerpoint/2010/main">
    <mc:Choice Requires="p14">
      <p:transition spd="slow" p14:dur="2500" advClick="0" advTm="5000">
        <p14:doors dir="vert"/>
      </p:transition>
    </mc:Choice>
    <mc:Fallback xmlns="">
      <p:transition spd="slow" advClick="0" advTm="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xit" presetSubtype="0" fill="hold" grpId="0" nodeType="withEffect">
                                  <p:stCondLst>
                                    <p:cond delay="2500"/>
                                  </p:stCondLst>
                                  <p:childTnLst>
                                    <p:anim calcmode="lin" valueType="num">
                                      <p:cBhvr>
                                        <p:cTn id="6" dur="1500"/>
                                        <p:tgtEl>
                                          <p:spTgt spid="2"/>
                                        </p:tgtEl>
                                        <p:attrNameLst>
                                          <p:attrName>ppt_w</p:attrName>
                                        </p:attrNameLst>
                                      </p:cBhvr>
                                      <p:tavLst>
                                        <p:tav tm="0">
                                          <p:val>
                                            <p:strVal val="ppt_w"/>
                                          </p:val>
                                        </p:tav>
                                        <p:tav tm="100000">
                                          <p:val>
                                            <p:fltVal val="0"/>
                                          </p:val>
                                        </p:tav>
                                      </p:tavLst>
                                    </p:anim>
                                    <p:anim calcmode="lin" valueType="num">
                                      <p:cBhvr>
                                        <p:cTn id="7" dur="1500"/>
                                        <p:tgtEl>
                                          <p:spTgt spid="2"/>
                                        </p:tgtEl>
                                        <p:attrNameLst>
                                          <p:attrName>ppt_h</p:attrName>
                                        </p:attrNameLst>
                                      </p:cBhvr>
                                      <p:tavLst>
                                        <p:tav tm="0">
                                          <p:val>
                                            <p:strVal val="ppt_h"/>
                                          </p:val>
                                        </p:tav>
                                        <p:tav tm="100000">
                                          <p:val>
                                            <p:fltVal val="0"/>
                                          </p:val>
                                        </p:tav>
                                      </p:tavLst>
                                    </p:anim>
                                    <p:anim calcmode="lin" valueType="num">
                                      <p:cBhvr>
                                        <p:cTn id="8" dur="1500"/>
                                        <p:tgtEl>
                                          <p:spTgt spid="2"/>
                                        </p:tgtEl>
                                        <p:attrNameLst>
                                          <p:attrName>style.rotation</p:attrName>
                                        </p:attrNameLst>
                                      </p:cBhvr>
                                      <p:tavLst>
                                        <p:tav tm="0">
                                          <p:val>
                                            <p:fltVal val="0"/>
                                          </p:val>
                                        </p:tav>
                                        <p:tav tm="100000">
                                          <p:val>
                                            <p:fltVal val="90"/>
                                          </p:val>
                                        </p:tav>
                                      </p:tavLst>
                                    </p:anim>
                                    <p:animEffect transition="out" filter="fade">
                                      <p:cBhvr>
                                        <p:cTn id="9" dur="1500"/>
                                        <p:tgtEl>
                                          <p:spTgt spid="2"/>
                                        </p:tgtEl>
                                      </p:cBhvr>
                                    </p:animEffect>
                                    <p:set>
                                      <p:cBhvr>
                                        <p:cTn id="10" dur="1" fill="hold">
                                          <p:stCondLst>
                                            <p:cond delay="1499"/>
                                          </p:stCondLst>
                                        </p:cTn>
                                        <p:tgtEl>
                                          <p:spTgt spid="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Foto">
            <a:extLst>
              <a:ext uri="{FF2B5EF4-FFF2-40B4-BE49-F238E27FC236}">
                <a16:creationId xmlns:a16="http://schemas.microsoft.com/office/drawing/2014/main" id="{901BE0A2-ADBB-4C57-942A-6EA4D71DF5C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5013" y="2820"/>
            <a:ext cx="12181973" cy="6852360"/>
          </a:xfrm>
          <a:prstGeom prst="rect">
            <a:avLst/>
          </a:prstGeom>
        </p:spPr>
      </p:pic>
      <p:pic>
        <p:nvPicPr>
          <p:cNvPr id="5" name="Rám">
            <a:extLst>
              <a:ext uri="{FF2B5EF4-FFF2-40B4-BE49-F238E27FC236}">
                <a16:creationId xmlns:a16="http://schemas.microsoft.com/office/drawing/2014/main" id="{6E90346D-4597-404B-9637-2645D7FD0C3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2000" cy="6857999"/>
          </a:xfrm>
          <a:prstGeom prst="rect">
            <a:avLst/>
          </a:prstGeom>
        </p:spPr>
      </p:pic>
      <p:sp>
        <p:nvSpPr>
          <p:cNvPr id="2" name="Popis">
            <a:extLst>
              <a:ext uri="{FF2B5EF4-FFF2-40B4-BE49-F238E27FC236}">
                <a16:creationId xmlns:a16="http://schemas.microsoft.com/office/drawing/2014/main" id="{66796E8C-6110-4EA5-80C1-264EE4AA6490}"/>
              </a:ext>
            </a:extLst>
          </p:cNvPr>
          <p:cNvSpPr txBox="1"/>
          <p:nvPr/>
        </p:nvSpPr>
        <p:spPr>
          <a:xfrm>
            <a:off x="10651209" y="6377072"/>
            <a:ext cx="1091178" cy="211203"/>
          </a:xfrm>
          <a:custGeom>
            <a:avLst/>
            <a:gdLst>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78721"/>
              <a:gd name="connsiteY0" fmla="*/ 0 h 278332"/>
              <a:gd name="connsiteX1" fmla="*/ 1252046 w 1278721"/>
              <a:gd name="connsiteY1" fmla="*/ 0 h 278332"/>
              <a:gd name="connsiteX2" fmla="*/ 1252046 w 1278721"/>
              <a:gd name="connsiteY2" fmla="*/ 278332 h 278332"/>
              <a:gd name="connsiteX3" fmla="*/ 0 w 1278721"/>
              <a:gd name="connsiteY3" fmla="*/ 278332 h 278332"/>
              <a:gd name="connsiteX4" fmla="*/ 0 w 1278721"/>
              <a:gd name="connsiteY4" fmla="*/ 0 h 27833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78721" h="278332">
                <a:moveTo>
                  <a:pt x="0" y="0"/>
                </a:moveTo>
                <a:lnTo>
                  <a:pt x="1252046" y="0"/>
                </a:lnTo>
                <a:cubicBezTo>
                  <a:pt x="1312065" y="96308"/>
                  <a:pt x="1252046" y="185555"/>
                  <a:pt x="1252046" y="278332"/>
                </a:cubicBezTo>
                <a:lnTo>
                  <a:pt x="0" y="278332"/>
                </a:lnTo>
                <a:cubicBezTo>
                  <a:pt x="0" y="185555"/>
                  <a:pt x="52957" y="92777"/>
                  <a:pt x="0" y="0"/>
                </a:cubicBezTo>
                <a:close/>
              </a:path>
            </a:pathLst>
          </a:custGeom>
          <a:gradFill flip="none" rotWithShape="1">
            <a:gsLst>
              <a:gs pos="0">
                <a:schemeClr val="accent6">
                  <a:lumMod val="20000"/>
                  <a:lumOff val="80000"/>
                </a:schemeClr>
              </a:gs>
              <a:gs pos="28000">
                <a:schemeClr val="accent6">
                  <a:lumMod val="40000"/>
                  <a:lumOff val="60000"/>
                </a:schemeClr>
              </a:gs>
              <a:gs pos="47000">
                <a:schemeClr val="accent6">
                  <a:lumMod val="60000"/>
                  <a:lumOff val="40000"/>
                </a:schemeClr>
              </a:gs>
              <a:gs pos="97000">
                <a:schemeClr val="accent6">
                  <a:lumMod val="75000"/>
                </a:schemeClr>
              </a:gs>
            </a:gsLst>
            <a:lin ang="5400000" scaled="1"/>
            <a:tileRect/>
          </a:gradFill>
          <a:ln w="19050">
            <a:solidFill>
              <a:schemeClr val="accent6">
                <a:lumMod val="50000"/>
              </a:schemeClr>
            </a:solidFill>
          </a:ln>
        </p:spPr>
        <p:txBody>
          <a:bodyPr wrap="none" lIns="72000" tIns="36000" rIns="72000" bIns="36000" rtlCol="0">
            <a:spAutoFit/>
          </a:bodyPr>
          <a:lstStyle/>
          <a:p>
            <a:pPr algn="r"/>
            <a:r>
              <a:rPr lang="sk-SK" sz="900" b="1">
                <a:latin typeface="Bodoni MT" panose="02070603080606020203" pitchFamily="18" charset="0"/>
                <a:cs typeface="Adobe Devanagari" panose="02040503050201020203" pitchFamily="18" charset="0"/>
              </a:rPr>
              <a:t>Photo © Sekerka D.</a:t>
            </a:r>
          </a:p>
        </p:txBody>
      </p:sp>
    </p:spTree>
    <p:extLst>
      <p:ext uri="{BB962C8B-B14F-4D97-AF65-F5344CB8AC3E}">
        <p14:creationId xmlns:p14="http://schemas.microsoft.com/office/powerpoint/2010/main" val="1353995705"/>
      </p:ext>
    </p:extLst>
  </p:cSld>
  <p:clrMapOvr>
    <a:masterClrMapping/>
  </p:clrMapOvr>
  <mc:AlternateContent xmlns:mc="http://schemas.openxmlformats.org/markup-compatibility/2006" xmlns:p14="http://schemas.microsoft.com/office/powerpoint/2010/main">
    <mc:Choice Requires="p14">
      <p:transition spd="slow" p14:dur="2500" advClick="0" advTm="5000">
        <p14:doors dir="vert"/>
      </p:transition>
    </mc:Choice>
    <mc:Fallback xmlns="">
      <p:transition spd="slow" advClick="0" advTm="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xit" presetSubtype="0" fill="hold" grpId="0" nodeType="withEffect">
                                  <p:stCondLst>
                                    <p:cond delay="2500"/>
                                  </p:stCondLst>
                                  <p:childTnLst>
                                    <p:anim calcmode="lin" valueType="num">
                                      <p:cBhvr>
                                        <p:cTn id="6" dur="1500"/>
                                        <p:tgtEl>
                                          <p:spTgt spid="2"/>
                                        </p:tgtEl>
                                        <p:attrNameLst>
                                          <p:attrName>ppt_w</p:attrName>
                                        </p:attrNameLst>
                                      </p:cBhvr>
                                      <p:tavLst>
                                        <p:tav tm="0">
                                          <p:val>
                                            <p:strVal val="ppt_w"/>
                                          </p:val>
                                        </p:tav>
                                        <p:tav tm="100000">
                                          <p:val>
                                            <p:fltVal val="0"/>
                                          </p:val>
                                        </p:tav>
                                      </p:tavLst>
                                    </p:anim>
                                    <p:anim calcmode="lin" valueType="num">
                                      <p:cBhvr>
                                        <p:cTn id="7" dur="1500"/>
                                        <p:tgtEl>
                                          <p:spTgt spid="2"/>
                                        </p:tgtEl>
                                        <p:attrNameLst>
                                          <p:attrName>ppt_h</p:attrName>
                                        </p:attrNameLst>
                                      </p:cBhvr>
                                      <p:tavLst>
                                        <p:tav tm="0">
                                          <p:val>
                                            <p:strVal val="ppt_h"/>
                                          </p:val>
                                        </p:tav>
                                        <p:tav tm="100000">
                                          <p:val>
                                            <p:fltVal val="0"/>
                                          </p:val>
                                        </p:tav>
                                      </p:tavLst>
                                    </p:anim>
                                    <p:anim calcmode="lin" valueType="num">
                                      <p:cBhvr>
                                        <p:cTn id="8" dur="1500"/>
                                        <p:tgtEl>
                                          <p:spTgt spid="2"/>
                                        </p:tgtEl>
                                        <p:attrNameLst>
                                          <p:attrName>style.rotation</p:attrName>
                                        </p:attrNameLst>
                                      </p:cBhvr>
                                      <p:tavLst>
                                        <p:tav tm="0">
                                          <p:val>
                                            <p:fltVal val="0"/>
                                          </p:val>
                                        </p:tav>
                                        <p:tav tm="100000">
                                          <p:val>
                                            <p:fltVal val="90"/>
                                          </p:val>
                                        </p:tav>
                                      </p:tavLst>
                                    </p:anim>
                                    <p:animEffect transition="out" filter="fade">
                                      <p:cBhvr>
                                        <p:cTn id="9" dur="1500"/>
                                        <p:tgtEl>
                                          <p:spTgt spid="2"/>
                                        </p:tgtEl>
                                      </p:cBhvr>
                                    </p:animEffect>
                                    <p:set>
                                      <p:cBhvr>
                                        <p:cTn id="10" dur="1" fill="hold">
                                          <p:stCondLst>
                                            <p:cond delay="1499"/>
                                          </p:stCondLst>
                                        </p:cTn>
                                        <p:tgtEl>
                                          <p:spTgt spid="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Foto">
            <a:extLst>
              <a:ext uri="{FF2B5EF4-FFF2-40B4-BE49-F238E27FC236}">
                <a16:creationId xmlns:a16="http://schemas.microsoft.com/office/drawing/2014/main" id="{901BE0A2-ADBB-4C57-942A-6EA4D71DF5C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5013" y="2820"/>
            <a:ext cx="12181973" cy="6852360"/>
          </a:xfrm>
          <a:prstGeom prst="rect">
            <a:avLst/>
          </a:prstGeom>
        </p:spPr>
      </p:pic>
      <p:pic>
        <p:nvPicPr>
          <p:cNvPr id="5" name="Rám">
            <a:extLst>
              <a:ext uri="{FF2B5EF4-FFF2-40B4-BE49-F238E27FC236}">
                <a16:creationId xmlns:a16="http://schemas.microsoft.com/office/drawing/2014/main" id="{6E90346D-4597-404B-9637-2645D7FD0C3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2000" cy="6857999"/>
          </a:xfrm>
          <a:prstGeom prst="rect">
            <a:avLst/>
          </a:prstGeom>
        </p:spPr>
      </p:pic>
      <p:sp>
        <p:nvSpPr>
          <p:cNvPr id="2" name="Popis">
            <a:extLst>
              <a:ext uri="{FF2B5EF4-FFF2-40B4-BE49-F238E27FC236}">
                <a16:creationId xmlns:a16="http://schemas.microsoft.com/office/drawing/2014/main" id="{66796E8C-6110-4EA5-80C1-264EE4AA6490}"/>
              </a:ext>
            </a:extLst>
          </p:cNvPr>
          <p:cNvSpPr txBox="1"/>
          <p:nvPr/>
        </p:nvSpPr>
        <p:spPr>
          <a:xfrm>
            <a:off x="10651209" y="6377072"/>
            <a:ext cx="1091178" cy="211203"/>
          </a:xfrm>
          <a:custGeom>
            <a:avLst/>
            <a:gdLst>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78721"/>
              <a:gd name="connsiteY0" fmla="*/ 0 h 278332"/>
              <a:gd name="connsiteX1" fmla="*/ 1252046 w 1278721"/>
              <a:gd name="connsiteY1" fmla="*/ 0 h 278332"/>
              <a:gd name="connsiteX2" fmla="*/ 1252046 w 1278721"/>
              <a:gd name="connsiteY2" fmla="*/ 278332 h 278332"/>
              <a:gd name="connsiteX3" fmla="*/ 0 w 1278721"/>
              <a:gd name="connsiteY3" fmla="*/ 278332 h 278332"/>
              <a:gd name="connsiteX4" fmla="*/ 0 w 1278721"/>
              <a:gd name="connsiteY4" fmla="*/ 0 h 27833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78721" h="278332">
                <a:moveTo>
                  <a:pt x="0" y="0"/>
                </a:moveTo>
                <a:lnTo>
                  <a:pt x="1252046" y="0"/>
                </a:lnTo>
                <a:cubicBezTo>
                  <a:pt x="1312065" y="96308"/>
                  <a:pt x="1252046" y="185555"/>
                  <a:pt x="1252046" y="278332"/>
                </a:cubicBezTo>
                <a:lnTo>
                  <a:pt x="0" y="278332"/>
                </a:lnTo>
                <a:cubicBezTo>
                  <a:pt x="0" y="185555"/>
                  <a:pt x="52957" y="92777"/>
                  <a:pt x="0" y="0"/>
                </a:cubicBezTo>
                <a:close/>
              </a:path>
            </a:pathLst>
          </a:custGeom>
          <a:gradFill flip="none" rotWithShape="1">
            <a:gsLst>
              <a:gs pos="0">
                <a:schemeClr val="accent6">
                  <a:lumMod val="20000"/>
                  <a:lumOff val="80000"/>
                </a:schemeClr>
              </a:gs>
              <a:gs pos="28000">
                <a:schemeClr val="accent6">
                  <a:lumMod val="40000"/>
                  <a:lumOff val="60000"/>
                </a:schemeClr>
              </a:gs>
              <a:gs pos="47000">
                <a:schemeClr val="accent6">
                  <a:lumMod val="60000"/>
                  <a:lumOff val="40000"/>
                </a:schemeClr>
              </a:gs>
              <a:gs pos="97000">
                <a:schemeClr val="accent6">
                  <a:lumMod val="75000"/>
                </a:schemeClr>
              </a:gs>
            </a:gsLst>
            <a:lin ang="5400000" scaled="1"/>
            <a:tileRect/>
          </a:gradFill>
          <a:ln w="19050">
            <a:solidFill>
              <a:schemeClr val="accent6">
                <a:lumMod val="50000"/>
              </a:schemeClr>
            </a:solidFill>
          </a:ln>
        </p:spPr>
        <p:txBody>
          <a:bodyPr wrap="none" lIns="72000" tIns="36000" rIns="72000" bIns="36000" rtlCol="0">
            <a:spAutoFit/>
          </a:bodyPr>
          <a:lstStyle/>
          <a:p>
            <a:pPr algn="r"/>
            <a:r>
              <a:rPr lang="sk-SK" sz="900" b="1">
                <a:latin typeface="Bodoni MT" panose="02070603080606020203" pitchFamily="18" charset="0"/>
                <a:cs typeface="Adobe Devanagari" panose="02040503050201020203" pitchFamily="18" charset="0"/>
              </a:rPr>
              <a:t>Photo © Sekerka D.</a:t>
            </a:r>
          </a:p>
        </p:txBody>
      </p:sp>
    </p:spTree>
    <p:extLst>
      <p:ext uri="{BB962C8B-B14F-4D97-AF65-F5344CB8AC3E}">
        <p14:creationId xmlns:p14="http://schemas.microsoft.com/office/powerpoint/2010/main" val="1772170810"/>
      </p:ext>
    </p:extLst>
  </p:cSld>
  <p:clrMapOvr>
    <a:masterClrMapping/>
  </p:clrMapOvr>
  <mc:AlternateContent xmlns:mc="http://schemas.openxmlformats.org/markup-compatibility/2006" xmlns:p14="http://schemas.microsoft.com/office/powerpoint/2010/main">
    <mc:Choice Requires="p14">
      <p:transition spd="slow" p14:dur="2500" advClick="0" advTm="5000">
        <p14:doors dir="vert"/>
      </p:transition>
    </mc:Choice>
    <mc:Fallback xmlns="">
      <p:transition spd="slow" advClick="0" advTm="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xit" presetSubtype="0" fill="hold" grpId="0" nodeType="withEffect">
                                  <p:stCondLst>
                                    <p:cond delay="2500"/>
                                  </p:stCondLst>
                                  <p:childTnLst>
                                    <p:anim calcmode="lin" valueType="num">
                                      <p:cBhvr>
                                        <p:cTn id="6" dur="1500"/>
                                        <p:tgtEl>
                                          <p:spTgt spid="2"/>
                                        </p:tgtEl>
                                        <p:attrNameLst>
                                          <p:attrName>ppt_w</p:attrName>
                                        </p:attrNameLst>
                                      </p:cBhvr>
                                      <p:tavLst>
                                        <p:tav tm="0">
                                          <p:val>
                                            <p:strVal val="ppt_w"/>
                                          </p:val>
                                        </p:tav>
                                        <p:tav tm="100000">
                                          <p:val>
                                            <p:fltVal val="0"/>
                                          </p:val>
                                        </p:tav>
                                      </p:tavLst>
                                    </p:anim>
                                    <p:anim calcmode="lin" valueType="num">
                                      <p:cBhvr>
                                        <p:cTn id="7" dur="1500"/>
                                        <p:tgtEl>
                                          <p:spTgt spid="2"/>
                                        </p:tgtEl>
                                        <p:attrNameLst>
                                          <p:attrName>ppt_h</p:attrName>
                                        </p:attrNameLst>
                                      </p:cBhvr>
                                      <p:tavLst>
                                        <p:tav tm="0">
                                          <p:val>
                                            <p:strVal val="ppt_h"/>
                                          </p:val>
                                        </p:tav>
                                        <p:tav tm="100000">
                                          <p:val>
                                            <p:fltVal val="0"/>
                                          </p:val>
                                        </p:tav>
                                      </p:tavLst>
                                    </p:anim>
                                    <p:anim calcmode="lin" valueType="num">
                                      <p:cBhvr>
                                        <p:cTn id="8" dur="1500"/>
                                        <p:tgtEl>
                                          <p:spTgt spid="2"/>
                                        </p:tgtEl>
                                        <p:attrNameLst>
                                          <p:attrName>style.rotation</p:attrName>
                                        </p:attrNameLst>
                                      </p:cBhvr>
                                      <p:tavLst>
                                        <p:tav tm="0">
                                          <p:val>
                                            <p:fltVal val="0"/>
                                          </p:val>
                                        </p:tav>
                                        <p:tav tm="100000">
                                          <p:val>
                                            <p:fltVal val="90"/>
                                          </p:val>
                                        </p:tav>
                                      </p:tavLst>
                                    </p:anim>
                                    <p:animEffect transition="out" filter="fade">
                                      <p:cBhvr>
                                        <p:cTn id="9" dur="1500"/>
                                        <p:tgtEl>
                                          <p:spTgt spid="2"/>
                                        </p:tgtEl>
                                      </p:cBhvr>
                                    </p:animEffect>
                                    <p:set>
                                      <p:cBhvr>
                                        <p:cTn id="10" dur="1" fill="hold">
                                          <p:stCondLst>
                                            <p:cond delay="1499"/>
                                          </p:stCondLst>
                                        </p:cTn>
                                        <p:tgtEl>
                                          <p:spTgt spid="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Foto">
            <a:extLst>
              <a:ext uri="{FF2B5EF4-FFF2-40B4-BE49-F238E27FC236}">
                <a16:creationId xmlns:a16="http://schemas.microsoft.com/office/drawing/2014/main" id="{901BE0A2-ADBB-4C57-942A-6EA4D71DF5C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5013" y="2820"/>
            <a:ext cx="12181973" cy="6852360"/>
          </a:xfrm>
          <a:prstGeom prst="rect">
            <a:avLst/>
          </a:prstGeom>
        </p:spPr>
      </p:pic>
      <p:pic>
        <p:nvPicPr>
          <p:cNvPr id="5" name="Rám">
            <a:extLst>
              <a:ext uri="{FF2B5EF4-FFF2-40B4-BE49-F238E27FC236}">
                <a16:creationId xmlns:a16="http://schemas.microsoft.com/office/drawing/2014/main" id="{6E90346D-4597-404B-9637-2645D7FD0C3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2000" cy="6857999"/>
          </a:xfrm>
          <a:prstGeom prst="rect">
            <a:avLst/>
          </a:prstGeom>
        </p:spPr>
      </p:pic>
      <p:sp>
        <p:nvSpPr>
          <p:cNvPr id="2" name="Popis">
            <a:extLst>
              <a:ext uri="{FF2B5EF4-FFF2-40B4-BE49-F238E27FC236}">
                <a16:creationId xmlns:a16="http://schemas.microsoft.com/office/drawing/2014/main" id="{66796E8C-6110-4EA5-80C1-264EE4AA6490}"/>
              </a:ext>
            </a:extLst>
          </p:cNvPr>
          <p:cNvSpPr txBox="1"/>
          <p:nvPr/>
        </p:nvSpPr>
        <p:spPr>
          <a:xfrm>
            <a:off x="10651209" y="6377072"/>
            <a:ext cx="1091178" cy="211203"/>
          </a:xfrm>
          <a:custGeom>
            <a:avLst/>
            <a:gdLst>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78721"/>
              <a:gd name="connsiteY0" fmla="*/ 0 h 278332"/>
              <a:gd name="connsiteX1" fmla="*/ 1252046 w 1278721"/>
              <a:gd name="connsiteY1" fmla="*/ 0 h 278332"/>
              <a:gd name="connsiteX2" fmla="*/ 1252046 w 1278721"/>
              <a:gd name="connsiteY2" fmla="*/ 278332 h 278332"/>
              <a:gd name="connsiteX3" fmla="*/ 0 w 1278721"/>
              <a:gd name="connsiteY3" fmla="*/ 278332 h 278332"/>
              <a:gd name="connsiteX4" fmla="*/ 0 w 1278721"/>
              <a:gd name="connsiteY4" fmla="*/ 0 h 27833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78721" h="278332">
                <a:moveTo>
                  <a:pt x="0" y="0"/>
                </a:moveTo>
                <a:lnTo>
                  <a:pt x="1252046" y="0"/>
                </a:lnTo>
                <a:cubicBezTo>
                  <a:pt x="1312065" y="96308"/>
                  <a:pt x="1252046" y="185555"/>
                  <a:pt x="1252046" y="278332"/>
                </a:cubicBezTo>
                <a:lnTo>
                  <a:pt x="0" y="278332"/>
                </a:lnTo>
                <a:cubicBezTo>
                  <a:pt x="0" y="185555"/>
                  <a:pt x="52957" y="92777"/>
                  <a:pt x="0" y="0"/>
                </a:cubicBezTo>
                <a:close/>
              </a:path>
            </a:pathLst>
          </a:custGeom>
          <a:gradFill flip="none" rotWithShape="1">
            <a:gsLst>
              <a:gs pos="0">
                <a:schemeClr val="accent6">
                  <a:lumMod val="20000"/>
                  <a:lumOff val="80000"/>
                </a:schemeClr>
              </a:gs>
              <a:gs pos="28000">
                <a:schemeClr val="accent6">
                  <a:lumMod val="40000"/>
                  <a:lumOff val="60000"/>
                </a:schemeClr>
              </a:gs>
              <a:gs pos="47000">
                <a:schemeClr val="accent6">
                  <a:lumMod val="60000"/>
                  <a:lumOff val="40000"/>
                </a:schemeClr>
              </a:gs>
              <a:gs pos="97000">
                <a:schemeClr val="accent6">
                  <a:lumMod val="75000"/>
                </a:schemeClr>
              </a:gs>
            </a:gsLst>
            <a:lin ang="5400000" scaled="1"/>
            <a:tileRect/>
          </a:gradFill>
          <a:ln w="19050">
            <a:solidFill>
              <a:schemeClr val="accent6">
                <a:lumMod val="50000"/>
              </a:schemeClr>
            </a:solidFill>
          </a:ln>
        </p:spPr>
        <p:txBody>
          <a:bodyPr wrap="none" lIns="72000" tIns="36000" rIns="72000" bIns="36000" rtlCol="0">
            <a:spAutoFit/>
          </a:bodyPr>
          <a:lstStyle/>
          <a:p>
            <a:pPr algn="r"/>
            <a:r>
              <a:rPr lang="sk-SK" sz="900" b="1">
                <a:latin typeface="Bodoni MT" panose="02070603080606020203" pitchFamily="18" charset="0"/>
                <a:cs typeface="Adobe Devanagari" panose="02040503050201020203" pitchFamily="18" charset="0"/>
              </a:rPr>
              <a:t>Photo © Sekerka D.</a:t>
            </a:r>
          </a:p>
        </p:txBody>
      </p:sp>
    </p:spTree>
    <p:extLst>
      <p:ext uri="{BB962C8B-B14F-4D97-AF65-F5344CB8AC3E}">
        <p14:creationId xmlns:p14="http://schemas.microsoft.com/office/powerpoint/2010/main" val="453448711"/>
      </p:ext>
    </p:extLst>
  </p:cSld>
  <p:clrMapOvr>
    <a:masterClrMapping/>
  </p:clrMapOvr>
  <mc:AlternateContent xmlns:mc="http://schemas.openxmlformats.org/markup-compatibility/2006" xmlns:p14="http://schemas.microsoft.com/office/powerpoint/2010/main">
    <mc:Choice Requires="p14">
      <p:transition spd="slow" p14:dur="2500" advClick="0" advTm="5000">
        <p14:doors dir="vert"/>
      </p:transition>
    </mc:Choice>
    <mc:Fallback xmlns="">
      <p:transition spd="slow" advClick="0" advTm="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xit" presetSubtype="0" fill="hold" grpId="0" nodeType="withEffect">
                                  <p:stCondLst>
                                    <p:cond delay="2500"/>
                                  </p:stCondLst>
                                  <p:childTnLst>
                                    <p:anim calcmode="lin" valueType="num">
                                      <p:cBhvr>
                                        <p:cTn id="6" dur="1500"/>
                                        <p:tgtEl>
                                          <p:spTgt spid="2"/>
                                        </p:tgtEl>
                                        <p:attrNameLst>
                                          <p:attrName>ppt_w</p:attrName>
                                        </p:attrNameLst>
                                      </p:cBhvr>
                                      <p:tavLst>
                                        <p:tav tm="0">
                                          <p:val>
                                            <p:strVal val="ppt_w"/>
                                          </p:val>
                                        </p:tav>
                                        <p:tav tm="100000">
                                          <p:val>
                                            <p:fltVal val="0"/>
                                          </p:val>
                                        </p:tav>
                                      </p:tavLst>
                                    </p:anim>
                                    <p:anim calcmode="lin" valueType="num">
                                      <p:cBhvr>
                                        <p:cTn id="7" dur="1500"/>
                                        <p:tgtEl>
                                          <p:spTgt spid="2"/>
                                        </p:tgtEl>
                                        <p:attrNameLst>
                                          <p:attrName>ppt_h</p:attrName>
                                        </p:attrNameLst>
                                      </p:cBhvr>
                                      <p:tavLst>
                                        <p:tav tm="0">
                                          <p:val>
                                            <p:strVal val="ppt_h"/>
                                          </p:val>
                                        </p:tav>
                                        <p:tav tm="100000">
                                          <p:val>
                                            <p:fltVal val="0"/>
                                          </p:val>
                                        </p:tav>
                                      </p:tavLst>
                                    </p:anim>
                                    <p:anim calcmode="lin" valueType="num">
                                      <p:cBhvr>
                                        <p:cTn id="8" dur="1500"/>
                                        <p:tgtEl>
                                          <p:spTgt spid="2"/>
                                        </p:tgtEl>
                                        <p:attrNameLst>
                                          <p:attrName>style.rotation</p:attrName>
                                        </p:attrNameLst>
                                      </p:cBhvr>
                                      <p:tavLst>
                                        <p:tav tm="0">
                                          <p:val>
                                            <p:fltVal val="0"/>
                                          </p:val>
                                        </p:tav>
                                        <p:tav tm="100000">
                                          <p:val>
                                            <p:fltVal val="90"/>
                                          </p:val>
                                        </p:tav>
                                      </p:tavLst>
                                    </p:anim>
                                    <p:animEffect transition="out" filter="fade">
                                      <p:cBhvr>
                                        <p:cTn id="9" dur="1500"/>
                                        <p:tgtEl>
                                          <p:spTgt spid="2"/>
                                        </p:tgtEl>
                                      </p:cBhvr>
                                    </p:animEffect>
                                    <p:set>
                                      <p:cBhvr>
                                        <p:cTn id="10" dur="1" fill="hold">
                                          <p:stCondLst>
                                            <p:cond delay="1499"/>
                                          </p:stCondLst>
                                        </p:cTn>
                                        <p:tgtEl>
                                          <p:spTgt spid="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Foto">
            <a:extLst>
              <a:ext uri="{FF2B5EF4-FFF2-40B4-BE49-F238E27FC236}">
                <a16:creationId xmlns:a16="http://schemas.microsoft.com/office/drawing/2014/main" id="{901BE0A2-ADBB-4C57-942A-6EA4D71DF5C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5013" y="2820"/>
            <a:ext cx="12181973" cy="6852360"/>
          </a:xfrm>
          <a:prstGeom prst="rect">
            <a:avLst/>
          </a:prstGeom>
        </p:spPr>
      </p:pic>
      <p:pic>
        <p:nvPicPr>
          <p:cNvPr id="5" name="Rám">
            <a:extLst>
              <a:ext uri="{FF2B5EF4-FFF2-40B4-BE49-F238E27FC236}">
                <a16:creationId xmlns:a16="http://schemas.microsoft.com/office/drawing/2014/main" id="{6E90346D-4597-404B-9637-2645D7FD0C3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2000" cy="6857999"/>
          </a:xfrm>
          <a:prstGeom prst="rect">
            <a:avLst/>
          </a:prstGeom>
        </p:spPr>
      </p:pic>
      <p:sp>
        <p:nvSpPr>
          <p:cNvPr id="2" name="Popis">
            <a:extLst>
              <a:ext uri="{FF2B5EF4-FFF2-40B4-BE49-F238E27FC236}">
                <a16:creationId xmlns:a16="http://schemas.microsoft.com/office/drawing/2014/main" id="{66796E8C-6110-4EA5-80C1-264EE4AA6490}"/>
              </a:ext>
            </a:extLst>
          </p:cNvPr>
          <p:cNvSpPr txBox="1"/>
          <p:nvPr/>
        </p:nvSpPr>
        <p:spPr>
          <a:xfrm>
            <a:off x="10651209" y="6377072"/>
            <a:ext cx="1091178" cy="211203"/>
          </a:xfrm>
          <a:custGeom>
            <a:avLst/>
            <a:gdLst>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78721"/>
              <a:gd name="connsiteY0" fmla="*/ 0 h 278332"/>
              <a:gd name="connsiteX1" fmla="*/ 1252046 w 1278721"/>
              <a:gd name="connsiteY1" fmla="*/ 0 h 278332"/>
              <a:gd name="connsiteX2" fmla="*/ 1252046 w 1278721"/>
              <a:gd name="connsiteY2" fmla="*/ 278332 h 278332"/>
              <a:gd name="connsiteX3" fmla="*/ 0 w 1278721"/>
              <a:gd name="connsiteY3" fmla="*/ 278332 h 278332"/>
              <a:gd name="connsiteX4" fmla="*/ 0 w 1278721"/>
              <a:gd name="connsiteY4" fmla="*/ 0 h 27833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78721" h="278332">
                <a:moveTo>
                  <a:pt x="0" y="0"/>
                </a:moveTo>
                <a:lnTo>
                  <a:pt x="1252046" y="0"/>
                </a:lnTo>
                <a:cubicBezTo>
                  <a:pt x="1312065" y="96308"/>
                  <a:pt x="1252046" y="185555"/>
                  <a:pt x="1252046" y="278332"/>
                </a:cubicBezTo>
                <a:lnTo>
                  <a:pt x="0" y="278332"/>
                </a:lnTo>
                <a:cubicBezTo>
                  <a:pt x="0" y="185555"/>
                  <a:pt x="52957" y="92777"/>
                  <a:pt x="0" y="0"/>
                </a:cubicBezTo>
                <a:close/>
              </a:path>
            </a:pathLst>
          </a:custGeom>
          <a:gradFill flip="none" rotWithShape="1">
            <a:gsLst>
              <a:gs pos="0">
                <a:schemeClr val="accent6">
                  <a:lumMod val="20000"/>
                  <a:lumOff val="80000"/>
                </a:schemeClr>
              </a:gs>
              <a:gs pos="28000">
                <a:schemeClr val="accent6">
                  <a:lumMod val="40000"/>
                  <a:lumOff val="60000"/>
                </a:schemeClr>
              </a:gs>
              <a:gs pos="47000">
                <a:schemeClr val="accent6">
                  <a:lumMod val="60000"/>
                  <a:lumOff val="40000"/>
                </a:schemeClr>
              </a:gs>
              <a:gs pos="97000">
                <a:schemeClr val="accent6">
                  <a:lumMod val="75000"/>
                </a:schemeClr>
              </a:gs>
            </a:gsLst>
            <a:lin ang="5400000" scaled="1"/>
            <a:tileRect/>
          </a:gradFill>
          <a:ln w="19050">
            <a:solidFill>
              <a:schemeClr val="accent6">
                <a:lumMod val="50000"/>
              </a:schemeClr>
            </a:solidFill>
          </a:ln>
        </p:spPr>
        <p:txBody>
          <a:bodyPr wrap="none" lIns="72000" tIns="36000" rIns="72000" bIns="36000" rtlCol="0">
            <a:spAutoFit/>
          </a:bodyPr>
          <a:lstStyle/>
          <a:p>
            <a:pPr algn="r"/>
            <a:r>
              <a:rPr lang="sk-SK" sz="900" b="1">
                <a:latin typeface="Bodoni MT" panose="02070603080606020203" pitchFamily="18" charset="0"/>
                <a:cs typeface="Adobe Devanagari" panose="02040503050201020203" pitchFamily="18" charset="0"/>
              </a:rPr>
              <a:t>Photo © Sekerka D.</a:t>
            </a:r>
          </a:p>
        </p:txBody>
      </p:sp>
    </p:spTree>
    <p:extLst>
      <p:ext uri="{BB962C8B-B14F-4D97-AF65-F5344CB8AC3E}">
        <p14:creationId xmlns:p14="http://schemas.microsoft.com/office/powerpoint/2010/main" val="911216271"/>
      </p:ext>
    </p:extLst>
  </p:cSld>
  <p:clrMapOvr>
    <a:masterClrMapping/>
  </p:clrMapOvr>
  <mc:AlternateContent xmlns:mc="http://schemas.openxmlformats.org/markup-compatibility/2006" xmlns:p14="http://schemas.microsoft.com/office/powerpoint/2010/main">
    <mc:Choice Requires="p14">
      <p:transition spd="slow" p14:dur="2500" advClick="0" advTm="5000">
        <p14:doors dir="vert"/>
      </p:transition>
    </mc:Choice>
    <mc:Fallback xmlns="">
      <p:transition spd="slow" advClick="0" advTm="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xit" presetSubtype="0" fill="hold" grpId="0" nodeType="withEffect">
                                  <p:stCondLst>
                                    <p:cond delay="2500"/>
                                  </p:stCondLst>
                                  <p:childTnLst>
                                    <p:anim calcmode="lin" valueType="num">
                                      <p:cBhvr>
                                        <p:cTn id="6" dur="1500"/>
                                        <p:tgtEl>
                                          <p:spTgt spid="2"/>
                                        </p:tgtEl>
                                        <p:attrNameLst>
                                          <p:attrName>ppt_w</p:attrName>
                                        </p:attrNameLst>
                                      </p:cBhvr>
                                      <p:tavLst>
                                        <p:tav tm="0">
                                          <p:val>
                                            <p:strVal val="ppt_w"/>
                                          </p:val>
                                        </p:tav>
                                        <p:tav tm="100000">
                                          <p:val>
                                            <p:fltVal val="0"/>
                                          </p:val>
                                        </p:tav>
                                      </p:tavLst>
                                    </p:anim>
                                    <p:anim calcmode="lin" valueType="num">
                                      <p:cBhvr>
                                        <p:cTn id="7" dur="1500"/>
                                        <p:tgtEl>
                                          <p:spTgt spid="2"/>
                                        </p:tgtEl>
                                        <p:attrNameLst>
                                          <p:attrName>ppt_h</p:attrName>
                                        </p:attrNameLst>
                                      </p:cBhvr>
                                      <p:tavLst>
                                        <p:tav tm="0">
                                          <p:val>
                                            <p:strVal val="ppt_h"/>
                                          </p:val>
                                        </p:tav>
                                        <p:tav tm="100000">
                                          <p:val>
                                            <p:fltVal val="0"/>
                                          </p:val>
                                        </p:tav>
                                      </p:tavLst>
                                    </p:anim>
                                    <p:anim calcmode="lin" valueType="num">
                                      <p:cBhvr>
                                        <p:cTn id="8" dur="1500"/>
                                        <p:tgtEl>
                                          <p:spTgt spid="2"/>
                                        </p:tgtEl>
                                        <p:attrNameLst>
                                          <p:attrName>style.rotation</p:attrName>
                                        </p:attrNameLst>
                                      </p:cBhvr>
                                      <p:tavLst>
                                        <p:tav tm="0">
                                          <p:val>
                                            <p:fltVal val="0"/>
                                          </p:val>
                                        </p:tav>
                                        <p:tav tm="100000">
                                          <p:val>
                                            <p:fltVal val="90"/>
                                          </p:val>
                                        </p:tav>
                                      </p:tavLst>
                                    </p:anim>
                                    <p:animEffect transition="out" filter="fade">
                                      <p:cBhvr>
                                        <p:cTn id="9" dur="1500"/>
                                        <p:tgtEl>
                                          <p:spTgt spid="2"/>
                                        </p:tgtEl>
                                      </p:cBhvr>
                                    </p:animEffect>
                                    <p:set>
                                      <p:cBhvr>
                                        <p:cTn id="10" dur="1" fill="hold">
                                          <p:stCondLst>
                                            <p:cond delay="1499"/>
                                          </p:stCondLst>
                                        </p:cTn>
                                        <p:tgtEl>
                                          <p:spTgt spid="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Foto">
            <a:extLst>
              <a:ext uri="{FF2B5EF4-FFF2-40B4-BE49-F238E27FC236}">
                <a16:creationId xmlns:a16="http://schemas.microsoft.com/office/drawing/2014/main" id="{901BE0A2-ADBB-4C57-942A-6EA4D71DF5C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5013" y="2820"/>
            <a:ext cx="12181973" cy="6852360"/>
          </a:xfrm>
          <a:prstGeom prst="rect">
            <a:avLst/>
          </a:prstGeom>
        </p:spPr>
      </p:pic>
      <p:pic>
        <p:nvPicPr>
          <p:cNvPr id="5" name="Rám">
            <a:extLst>
              <a:ext uri="{FF2B5EF4-FFF2-40B4-BE49-F238E27FC236}">
                <a16:creationId xmlns:a16="http://schemas.microsoft.com/office/drawing/2014/main" id="{6E90346D-4597-404B-9637-2645D7FD0C3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2000" cy="6857999"/>
          </a:xfrm>
          <a:prstGeom prst="rect">
            <a:avLst/>
          </a:prstGeom>
        </p:spPr>
      </p:pic>
      <p:sp>
        <p:nvSpPr>
          <p:cNvPr id="2" name="Popis">
            <a:extLst>
              <a:ext uri="{FF2B5EF4-FFF2-40B4-BE49-F238E27FC236}">
                <a16:creationId xmlns:a16="http://schemas.microsoft.com/office/drawing/2014/main" id="{66796E8C-6110-4EA5-80C1-264EE4AA6490}"/>
              </a:ext>
            </a:extLst>
          </p:cNvPr>
          <p:cNvSpPr txBox="1"/>
          <p:nvPr/>
        </p:nvSpPr>
        <p:spPr>
          <a:xfrm>
            <a:off x="10651209" y="6377072"/>
            <a:ext cx="1091178" cy="211203"/>
          </a:xfrm>
          <a:custGeom>
            <a:avLst/>
            <a:gdLst>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78721"/>
              <a:gd name="connsiteY0" fmla="*/ 0 h 278332"/>
              <a:gd name="connsiteX1" fmla="*/ 1252046 w 1278721"/>
              <a:gd name="connsiteY1" fmla="*/ 0 h 278332"/>
              <a:gd name="connsiteX2" fmla="*/ 1252046 w 1278721"/>
              <a:gd name="connsiteY2" fmla="*/ 278332 h 278332"/>
              <a:gd name="connsiteX3" fmla="*/ 0 w 1278721"/>
              <a:gd name="connsiteY3" fmla="*/ 278332 h 278332"/>
              <a:gd name="connsiteX4" fmla="*/ 0 w 1278721"/>
              <a:gd name="connsiteY4" fmla="*/ 0 h 27833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78721" h="278332">
                <a:moveTo>
                  <a:pt x="0" y="0"/>
                </a:moveTo>
                <a:lnTo>
                  <a:pt x="1252046" y="0"/>
                </a:lnTo>
                <a:cubicBezTo>
                  <a:pt x="1312065" y="96308"/>
                  <a:pt x="1252046" y="185555"/>
                  <a:pt x="1252046" y="278332"/>
                </a:cubicBezTo>
                <a:lnTo>
                  <a:pt x="0" y="278332"/>
                </a:lnTo>
                <a:cubicBezTo>
                  <a:pt x="0" y="185555"/>
                  <a:pt x="52957" y="92777"/>
                  <a:pt x="0" y="0"/>
                </a:cubicBezTo>
                <a:close/>
              </a:path>
            </a:pathLst>
          </a:custGeom>
          <a:gradFill flip="none" rotWithShape="1">
            <a:gsLst>
              <a:gs pos="0">
                <a:schemeClr val="accent6">
                  <a:lumMod val="20000"/>
                  <a:lumOff val="80000"/>
                </a:schemeClr>
              </a:gs>
              <a:gs pos="28000">
                <a:schemeClr val="accent6">
                  <a:lumMod val="40000"/>
                  <a:lumOff val="60000"/>
                </a:schemeClr>
              </a:gs>
              <a:gs pos="47000">
                <a:schemeClr val="accent6">
                  <a:lumMod val="60000"/>
                  <a:lumOff val="40000"/>
                </a:schemeClr>
              </a:gs>
              <a:gs pos="97000">
                <a:schemeClr val="accent6">
                  <a:lumMod val="75000"/>
                </a:schemeClr>
              </a:gs>
            </a:gsLst>
            <a:lin ang="5400000" scaled="1"/>
            <a:tileRect/>
          </a:gradFill>
          <a:ln w="19050">
            <a:solidFill>
              <a:schemeClr val="accent6">
                <a:lumMod val="50000"/>
              </a:schemeClr>
            </a:solidFill>
          </a:ln>
        </p:spPr>
        <p:txBody>
          <a:bodyPr wrap="none" lIns="72000" tIns="36000" rIns="72000" bIns="36000" rtlCol="0">
            <a:spAutoFit/>
          </a:bodyPr>
          <a:lstStyle/>
          <a:p>
            <a:pPr algn="r"/>
            <a:r>
              <a:rPr lang="sk-SK" sz="900" b="1">
                <a:latin typeface="Bodoni MT" panose="02070603080606020203" pitchFamily="18" charset="0"/>
                <a:cs typeface="Adobe Devanagari" panose="02040503050201020203" pitchFamily="18" charset="0"/>
              </a:rPr>
              <a:t>Photo © Sekerka D.</a:t>
            </a:r>
          </a:p>
        </p:txBody>
      </p:sp>
    </p:spTree>
    <p:extLst>
      <p:ext uri="{BB962C8B-B14F-4D97-AF65-F5344CB8AC3E}">
        <p14:creationId xmlns:p14="http://schemas.microsoft.com/office/powerpoint/2010/main" val="2195678948"/>
      </p:ext>
    </p:extLst>
  </p:cSld>
  <p:clrMapOvr>
    <a:masterClrMapping/>
  </p:clrMapOvr>
  <mc:AlternateContent xmlns:mc="http://schemas.openxmlformats.org/markup-compatibility/2006" xmlns:p14="http://schemas.microsoft.com/office/powerpoint/2010/main">
    <mc:Choice Requires="p14">
      <p:transition spd="slow" p14:dur="2500" advClick="0" advTm="5000">
        <p14:doors dir="vert"/>
      </p:transition>
    </mc:Choice>
    <mc:Fallback xmlns="">
      <p:transition spd="slow" advClick="0" advTm="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xit" presetSubtype="0" fill="hold" grpId="0" nodeType="withEffect">
                                  <p:stCondLst>
                                    <p:cond delay="2500"/>
                                  </p:stCondLst>
                                  <p:childTnLst>
                                    <p:anim calcmode="lin" valueType="num">
                                      <p:cBhvr>
                                        <p:cTn id="6" dur="1500"/>
                                        <p:tgtEl>
                                          <p:spTgt spid="2"/>
                                        </p:tgtEl>
                                        <p:attrNameLst>
                                          <p:attrName>ppt_w</p:attrName>
                                        </p:attrNameLst>
                                      </p:cBhvr>
                                      <p:tavLst>
                                        <p:tav tm="0">
                                          <p:val>
                                            <p:strVal val="ppt_w"/>
                                          </p:val>
                                        </p:tav>
                                        <p:tav tm="100000">
                                          <p:val>
                                            <p:fltVal val="0"/>
                                          </p:val>
                                        </p:tav>
                                      </p:tavLst>
                                    </p:anim>
                                    <p:anim calcmode="lin" valueType="num">
                                      <p:cBhvr>
                                        <p:cTn id="7" dur="1500"/>
                                        <p:tgtEl>
                                          <p:spTgt spid="2"/>
                                        </p:tgtEl>
                                        <p:attrNameLst>
                                          <p:attrName>ppt_h</p:attrName>
                                        </p:attrNameLst>
                                      </p:cBhvr>
                                      <p:tavLst>
                                        <p:tav tm="0">
                                          <p:val>
                                            <p:strVal val="ppt_h"/>
                                          </p:val>
                                        </p:tav>
                                        <p:tav tm="100000">
                                          <p:val>
                                            <p:fltVal val="0"/>
                                          </p:val>
                                        </p:tav>
                                      </p:tavLst>
                                    </p:anim>
                                    <p:anim calcmode="lin" valueType="num">
                                      <p:cBhvr>
                                        <p:cTn id="8" dur="1500"/>
                                        <p:tgtEl>
                                          <p:spTgt spid="2"/>
                                        </p:tgtEl>
                                        <p:attrNameLst>
                                          <p:attrName>style.rotation</p:attrName>
                                        </p:attrNameLst>
                                      </p:cBhvr>
                                      <p:tavLst>
                                        <p:tav tm="0">
                                          <p:val>
                                            <p:fltVal val="0"/>
                                          </p:val>
                                        </p:tav>
                                        <p:tav tm="100000">
                                          <p:val>
                                            <p:fltVal val="90"/>
                                          </p:val>
                                        </p:tav>
                                      </p:tavLst>
                                    </p:anim>
                                    <p:animEffect transition="out" filter="fade">
                                      <p:cBhvr>
                                        <p:cTn id="9" dur="1500"/>
                                        <p:tgtEl>
                                          <p:spTgt spid="2"/>
                                        </p:tgtEl>
                                      </p:cBhvr>
                                    </p:animEffect>
                                    <p:set>
                                      <p:cBhvr>
                                        <p:cTn id="10" dur="1" fill="hold">
                                          <p:stCondLst>
                                            <p:cond delay="1499"/>
                                          </p:stCondLst>
                                        </p:cTn>
                                        <p:tgtEl>
                                          <p:spTgt spid="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Foto">
            <a:extLst>
              <a:ext uri="{FF2B5EF4-FFF2-40B4-BE49-F238E27FC236}">
                <a16:creationId xmlns:a16="http://schemas.microsoft.com/office/drawing/2014/main" id="{901BE0A2-ADBB-4C57-942A-6EA4D71DF5C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5013" y="2820"/>
            <a:ext cx="12181973" cy="6852360"/>
          </a:xfrm>
          <a:prstGeom prst="rect">
            <a:avLst/>
          </a:prstGeom>
        </p:spPr>
      </p:pic>
      <p:pic>
        <p:nvPicPr>
          <p:cNvPr id="5" name="Rám">
            <a:extLst>
              <a:ext uri="{FF2B5EF4-FFF2-40B4-BE49-F238E27FC236}">
                <a16:creationId xmlns:a16="http://schemas.microsoft.com/office/drawing/2014/main" id="{6E90346D-4597-404B-9637-2645D7FD0C3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2000" cy="6857999"/>
          </a:xfrm>
          <a:prstGeom prst="rect">
            <a:avLst/>
          </a:prstGeom>
        </p:spPr>
      </p:pic>
      <p:sp>
        <p:nvSpPr>
          <p:cNvPr id="2" name="Popis">
            <a:extLst>
              <a:ext uri="{FF2B5EF4-FFF2-40B4-BE49-F238E27FC236}">
                <a16:creationId xmlns:a16="http://schemas.microsoft.com/office/drawing/2014/main" id="{66796E8C-6110-4EA5-80C1-264EE4AA6490}"/>
              </a:ext>
            </a:extLst>
          </p:cNvPr>
          <p:cNvSpPr txBox="1"/>
          <p:nvPr/>
        </p:nvSpPr>
        <p:spPr>
          <a:xfrm>
            <a:off x="10651209" y="6377072"/>
            <a:ext cx="1091178" cy="211203"/>
          </a:xfrm>
          <a:custGeom>
            <a:avLst/>
            <a:gdLst>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78721"/>
              <a:gd name="connsiteY0" fmla="*/ 0 h 278332"/>
              <a:gd name="connsiteX1" fmla="*/ 1252046 w 1278721"/>
              <a:gd name="connsiteY1" fmla="*/ 0 h 278332"/>
              <a:gd name="connsiteX2" fmla="*/ 1252046 w 1278721"/>
              <a:gd name="connsiteY2" fmla="*/ 278332 h 278332"/>
              <a:gd name="connsiteX3" fmla="*/ 0 w 1278721"/>
              <a:gd name="connsiteY3" fmla="*/ 278332 h 278332"/>
              <a:gd name="connsiteX4" fmla="*/ 0 w 1278721"/>
              <a:gd name="connsiteY4" fmla="*/ 0 h 27833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78721" h="278332">
                <a:moveTo>
                  <a:pt x="0" y="0"/>
                </a:moveTo>
                <a:lnTo>
                  <a:pt x="1252046" y="0"/>
                </a:lnTo>
                <a:cubicBezTo>
                  <a:pt x="1312065" y="96308"/>
                  <a:pt x="1252046" y="185555"/>
                  <a:pt x="1252046" y="278332"/>
                </a:cubicBezTo>
                <a:lnTo>
                  <a:pt x="0" y="278332"/>
                </a:lnTo>
                <a:cubicBezTo>
                  <a:pt x="0" y="185555"/>
                  <a:pt x="52957" y="92777"/>
                  <a:pt x="0" y="0"/>
                </a:cubicBezTo>
                <a:close/>
              </a:path>
            </a:pathLst>
          </a:custGeom>
          <a:gradFill flip="none" rotWithShape="1">
            <a:gsLst>
              <a:gs pos="0">
                <a:schemeClr val="accent6">
                  <a:lumMod val="20000"/>
                  <a:lumOff val="80000"/>
                </a:schemeClr>
              </a:gs>
              <a:gs pos="28000">
                <a:schemeClr val="accent6">
                  <a:lumMod val="40000"/>
                  <a:lumOff val="60000"/>
                </a:schemeClr>
              </a:gs>
              <a:gs pos="47000">
                <a:schemeClr val="accent6">
                  <a:lumMod val="60000"/>
                  <a:lumOff val="40000"/>
                </a:schemeClr>
              </a:gs>
              <a:gs pos="97000">
                <a:schemeClr val="accent6">
                  <a:lumMod val="75000"/>
                </a:schemeClr>
              </a:gs>
            </a:gsLst>
            <a:lin ang="5400000" scaled="1"/>
            <a:tileRect/>
          </a:gradFill>
          <a:ln w="19050">
            <a:solidFill>
              <a:schemeClr val="accent6">
                <a:lumMod val="50000"/>
              </a:schemeClr>
            </a:solidFill>
          </a:ln>
        </p:spPr>
        <p:txBody>
          <a:bodyPr wrap="none" lIns="72000" tIns="36000" rIns="72000" bIns="36000" rtlCol="0">
            <a:spAutoFit/>
          </a:bodyPr>
          <a:lstStyle/>
          <a:p>
            <a:pPr algn="r"/>
            <a:r>
              <a:rPr lang="sk-SK" sz="900" b="1">
                <a:latin typeface="Bodoni MT" panose="02070603080606020203" pitchFamily="18" charset="0"/>
                <a:cs typeface="Adobe Devanagari" panose="02040503050201020203" pitchFamily="18" charset="0"/>
              </a:rPr>
              <a:t>Photo © Sekerka D.</a:t>
            </a:r>
          </a:p>
        </p:txBody>
      </p:sp>
    </p:spTree>
    <p:extLst>
      <p:ext uri="{BB962C8B-B14F-4D97-AF65-F5344CB8AC3E}">
        <p14:creationId xmlns:p14="http://schemas.microsoft.com/office/powerpoint/2010/main" val="856543455"/>
      </p:ext>
    </p:extLst>
  </p:cSld>
  <p:clrMapOvr>
    <a:masterClrMapping/>
  </p:clrMapOvr>
  <mc:AlternateContent xmlns:mc="http://schemas.openxmlformats.org/markup-compatibility/2006" xmlns:p14="http://schemas.microsoft.com/office/powerpoint/2010/main">
    <mc:Choice Requires="p14">
      <p:transition spd="slow" p14:dur="2500" advClick="0" advTm="5000">
        <p14:doors dir="vert"/>
      </p:transition>
    </mc:Choice>
    <mc:Fallback xmlns="">
      <p:transition spd="slow" advClick="0" advTm="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xit" presetSubtype="0" fill="hold" grpId="0" nodeType="withEffect">
                                  <p:stCondLst>
                                    <p:cond delay="2500"/>
                                  </p:stCondLst>
                                  <p:childTnLst>
                                    <p:anim calcmode="lin" valueType="num">
                                      <p:cBhvr>
                                        <p:cTn id="6" dur="1500"/>
                                        <p:tgtEl>
                                          <p:spTgt spid="2"/>
                                        </p:tgtEl>
                                        <p:attrNameLst>
                                          <p:attrName>ppt_w</p:attrName>
                                        </p:attrNameLst>
                                      </p:cBhvr>
                                      <p:tavLst>
                                        <p:tav tm="0">
                                          <p:val>
                                            <p:strVal val="ppt_w"/>
                                          </p:val>
                                        </p:tav>
                                        <p:tav tm="100000">
                                          <p:val>
                                            <p:fltVal val="0"/>
                                          </p:val>
                                        </p:tav>
                                      </p:tavLst>
                                    </p:anim>
                                    <p:anim calcmode="lin" valueType="num">
                                      <p:cBhvr>
                                        <p:cTn id="7" dur="1500"/>
                                        <p:tgtEl>
                                          <p:spTgt spid="2"/>
                                        </p:tgtEl>
                                        <p:attrNameLst>
                                          <p:attrName>ppt_h</p:attrName>
                                        </p:attrNameLst>
                                      </p:cBhvr>
                                      <p:tavLst>
                                        <p:tav tm="0">
                                          <p:val>
                                            <p:strVal val="ppt_h"/>
                                          </p:val>
                                        </p:tav>
                                        <p:tav tm="100000">
                                          <p:val>
                                            <p:fltVal val="0"/>
                                          </p:val>
                                        </p:tav>
                                      </p:tavLst>
                                    </p:anim>
                                    <p:anim calcmode="lin" valueType="num">
                                      <p:cBhvr>
                                        <p:cTn id="8" dur="1500"/>
                                        <p:tgtEl>
                                          <p:spTgt spid="2"/>
                                        </p:tgtEl>
                                        <p:attrNameLst>
                                          <p:attrName>style.rotation</p:attrName>
                                        </p:attrNameLst>
                                      </p:cBhvr>
                                      <p:tavLst>
                                        <p:tav tm="0">
                                          <p:val>
                                            <p:fltVal val="0"/>
                                          </p:val>
                                        </p:tav>
                                        <p:tav tm="100000">
                                          <p:val>
                                            <p:fltVal val="90"/>
                                          </p:val>
                                        </p:tav>
                                      </p:tavLst>
                                    </p:anim>
                                    <p:animEffect transition="out" filter="fade">
                                      <p:cBhvr>
                                        <p:cTn id="9" dur="1500"/>
                                        <p:tgtEl>
                                          <p:spTgt spid="2"/>
                                        </p:tgtEl>
                                      </p:cBhvr>
                                    </p:animEffect>
                                    <p:set>
                                      <p:cBhvr>
                                        <p:cTn id="10" dur="1" fill="hold">
                                          <p:stCondLst>
                                            <p:cond delay="1499"/>
                                          </p:stCondLst>
                                        </p:cTn>
                                        <p:tgtEl>
                                          <p:spTgt spid="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Foto">
            <a:extLst>
              <a:ext uri="{FF2B5EF4-FFF2-40B4-BE49-F238E27FC236}">
                <a16:creationId xmlns:a16="http://schemas.microsoft.com/office/drawing/2014/main" id="{901BE0A2-ADBB-4C57-942A-6EA4D71DF5C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5013" y="2820"/>
            <a:ext cx="12181973" cy="6852360"/>
          </a:xfrm>
          <a:prstGeom prst="rect">
            <a:avLst/>
          </a:prstGeom>
        </p:spPr>
      </p:pic>
      <p:pic>
        <p:nvPicPr>
          <p:cNvPr id="5" name="Rám">
            <a:extLst>
              <a:ext uri="{FF2B5EF4-FFF2-40B4-BE49-F238E27FC236}">
                <a16:creationId xmlns:a16="http://schemas.microsoft.com/office/drawing/2014/main" id="{6E90346D-4597-404B-9637-2645D7FD0C3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2000" cy="6857999"/>
          </a:xfrm>
          <a:prstGeom prst="rect">
            <a:avLst/>
          </a:prstGeom>
        </p:spPr>
      </p:pic>
      <p:sp>
        <p:nvSpPr>
          <p:cNvPr id="2" name="Popis">
            <a:extLst>
              <a:ext uri="{FF2B5EF4-FFF2-40B4-BE49-F238E27FC236}">
                <a16:creationId xmlns:a16="http://schemas.microsoft.com/office/drawing/2014/main" id="{66796E8C-6110-4EA5-80C1-264EE4AA6490}"/>
              </a:ext>
            </a:extLst>
          </p:cNvPr>
          <p:cNvSpPr txBox="1"/>
          <p:nvPr/>
        </p:nvSpPr>
        <p:spPr>
          <a:xfrm>
            <a:off x="10651209" y="6377072"/>
            <a:ext cx="1091178" cy="211203"/>
          </a:xfrm>
          <a:custGeom>
            <a:avLst/>
            <a:gdLst>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78721"/>
              <a:gd name="connsiteY0" fmla="*/ 0 h 278332"/>
              <a:gd name="connsiteX1" fmla="*/ 1252046 w 1278721"/>
              <a:gd name="connsiteY1" fmla="*/ 0 h 278332"/>
              <a:gd name="connsiteX2" fmla="*/ 1252046 w 1278721"/>
              <a:gd name="connsiteY2" fmla="*/ 278332 h 278332"/>
              <a:gd name="connsiteX3" fmla="*/ 0 w 1278721"/>
              <a:gd name="connsiteY3" fmla="*/ 278332 h 278332"/>
              <a:gd name="connsiteX4" fmla="*/ 0 w 1278721"/>
              <a:gd name="connsiteY4" fmla="*/ 0 h 27833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78721" h="278332">
                <a:moveTo>
                  <a:pt x="0" y="0"/>
                </a:moveTo>
                <a:lnTo>
                  <a:pt x="1252046" y="0"/>
                </a:lnTo>
                <a:cubicBezTo>
                  <a:pt x="1312065" y="96308"/>
                  <a:pt x="1252046" y="185555"/>
                  <a:pt x="1252046" y="278332"/>
                </a:cubicBezTo>
                <a:lnTo>
                  <a:pt x="0" y="278332"/>
                </a:lnTo>
                <a:cubicBezTo>
                  <a:pt x="0" y="185555"/>
                  <a:pt x="52957" y="92777"/>
                  <a:pt x="0" y="0"/>
                </a:cubicBezTo>
                <a:close/>
              </a:path>
            </a:pathLst>
          </a:custGeom>
          <a:gradFill flip="none" rotWithShape="1">
            <a:gsLst>
              <a:gs pos="0">
                <a:schemeClr val="accent6">
                  <a:lumMod val="20000"/>
                  <a:lumOff val="80000"/>
                </a:schemeClr>
              </a:gs>
              <a:gs pos="28000">
                <a:schemeClr val="accent6">
                  <a:lumMod val="40000"/>
                  <a:lumOff val="60000"/>
                </a:schemeClr>
              </a:gs>
              <a:gs pos="47000">
                <a:schemeClr val="accent6">
                  <a:lumMod val="60000"/>
                  <a:lumOff val="40000"/>
                </a:schemeClr>
              </a:gs>
              <a:gs pos="97000">
                <a:schemeClr val="accent6">
                  <a:lumMod val="75000"/>
                </a:schemeClr>
              </a:gs>
            </a:gsLst>
            <a:lin ang="5400000" scaled="1"/>
            <a:tileRect/>
          </a:gradFill>
          <a:ln w="19050">
            <a:solidFill>
              <a:schemeClr val="accent6">
                <a:lumMod val="50000"/>
              </a:schemeClr>
            </a:solidFill>
          </a:ln>
        </p:spPr>
        <p:txBody>
          <a:bodyPr wrap="none" lIns="72000" tIns="36000" rIns="72000" bIns="36000" rtlCol="0">
            <a:spAutoFit/>
          </a:bodyPr>
          <a:lstStyle/>
          <a:p>
            <a:pPr algn="r"/>
            <a:r>
              <a:rPr lang="sk-SK" sz="900" b="1">
                <a:latin typeface="Bodoni MT" panose="02070603080606020203" pitchFamily="18" charset="0"/>
                <a:cs typeface="Adobe Devanagari" panose="02040503050201020203" pitchFamily="18" charset="0"/>
              </a:rPr>
              <a:t>Photo © Sekerka D.</a:t>
            </a:r>
          </a:p>
        </p:txBody>
      </p:sp>
    </p:spTree>
    <p:extLst>
      <p:ext uri="{BB962C8B-B14F-4D97-AF65-F5344CB8AC3E}">
        <p14:creationId xmlns:p14="http://schemas.microsoft.com/office/powerpoint/2010/main" val="325099313"/>
      </p:ext>
    </p:extLst>
  </p:cSld>
  <p:clrMapOvr>
    <a:masterClrMapping/>
  </p:clrMapOvr>
  <mc:AlternateContent xmlns:mc="http://schemas.openxmlformats.org/markup-compatibility/2006" xmlns:p14="http://schemas.microsoft.com/office/powerpoint/2010/main">
    <mc:Choice Requires="p14">
      <p:transition spd="slow" p14:dur="2500" advClick="0" advTm="5000">
        <p14:doors dir="vert"/>
      </p:transition>
    </mc:Choice>
    <mc:Fallback xmlns="">
      <p:transition spd="slow" advClick="0" advTm="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xit" presetSubtype="0" fill="hold" grpId="0" nodeType="withEffect">
                                  <p:stCondLst>
                                    <p:cond delay="2500"/>
                                  </p:stCondLst>
                                  <p:childTnLst>
                                    <p:anim calcmode="lin" valueType="num">
                                      <p:cBhvr>
                                        <p:cTn id="6" dur="1500"/>
                                        <p:tgtEl>
                                          <p:spTgt spid="2"/>
                                        </p:tgtEl>
                                        <p:attrNameLst>
                                          <p:attrName>ppt_w</p:attrName>
                                        </p:attrNameLst>
                                      </p:cBhvr>
                                      <p:tavLst>
                                        <p:tav tm="0">
                                          <p:val>
                                            <p:strVal val="ppt_w"/>
                                          </p:val>
                                        </p:tav>
                                        <p:tav tm="100000">
                                          <p:val>
                                            <p:fltVal val="0"/>
                                          </p:val>
                                        </p:tav>
                                      </p:tavLst>
                                    </p:anim>
                                    <p:anim calcmode="lin" valueType="num">
                                      <p:cBhvr>
                                        <p:cTn id="7" dur="1500"/>
                                        <p:tgtEl>
                                          <p:spTgt spid="2"/>
                                        </p:tgtEl>
                                        <p:attrNameLst>
                                          <p:attrName>ppt_h</p:attrName>
                                        </p:attrNameLst>
                                      </p:cBhvr>
                                      <p:tavLst>
                                        <p:tav tm="0">
                                          <p:val>
                                            <p:strVal val="ppt_h"/>
                                          </p:val>
                                        </p:tav>
                                        <p:tav tm="100000">
                                          <p:val>
                                            <p:fltVal val="0"/>
                                          </p:val>
                                        </p:tav>
                                      </p:tavLst>
                                    </p:anim>
                                    <p:anim calcmode="lin" valueType="num">
                                      <p:cBhvr>
                                        <p:cTn id="8" dur="1500"/>
                                        <p:tgtEl>
                                          <p:spTgt spid="2"/>
                                        </p:tgtEl>
                                        <p:attrNameLst>
                                          <p:attrName>style.rotation</p:attrName>
                                        </p:attrNameLst>
                                      </p:cBhvr>
                                      <p:tavLst>
                                        <p:tav tm="0">
                                          <p:val>
                                            <p:fltVal val="0"/>
                                          </p:val>
                                        </p:tav>
                                        <p:tav tm="100000">
                                          <p:val>
                                            <p:fltVal val="90"/>
                                          </p:val>
                                        </p:tav>
                                      </p:tavLst>
                                    </p:anim>
                                    <p:animEffect transition="out" filter="fade">
                                      <p:cBhvr>
                                        <p:cTn id="9" dur="1500"/>
                                        <p:tgtEl>
                                          <p:spTgt spid="2"/>
                                        </p:tgtEl>
                                      </p:cBhvr>
                                    </p:animEffect>
                                    <p:set>
                                      <p:cBhvr>
                                        <p:cTn id="10" dur="1" fill="hold">
                                          <p:stCondLst>
                                            <p:cond delay="1499"/>
                                          </p:stCondLst>
                                        </p:cTn>
                                        <p:tgtEl>
                                          <p:spTgt spid="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Foto">
            <a:extLst>
              <a:ext uri="{FF2B5EF4-FFF2-40B4-BE49-F238E27FC236}">
                <a16:creationId xmlns:a16="http://schemas.microsoft.com/office/drawing/2014/main" id="{901BE0A2-ADBB-4C57-942A-6EA4D71DF5C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5013" y="2820"/>
            <a:ext cx="12181973" cy="6852360"/>
          </a:xfrm>
          <a:prstGeom prst="rect">
            <a:avLst/>
          </a:prstGeom>
        </p:spPr>
      </p:pic>
      <p:pic>
        <p:nvPicPr>
          <p:cNvPr id="5" name="Rám">
            <a:extLst>
              <a:ext uri="{FF2B5EF4-FFF2-40B4-BE49-F238E27FC236}">
                <a16:creationId xmlns:a16="http://schemas.microsoft.com/office/drawing/2014/main" id="{6E90346D-4597-404B-9637-2645D7FD0C3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2000" cy="6857999"/>
          </a:xfrm>
          <a:prstGeom prst="rect">
            <a:avLst/>
          </a:prstGeom>
        </p:spPr>
      </p:pic>
      <p:sp>
        <p:nvSpPr>
          <p:cNvPr id="2" name="Popis">
            <a:extLst>
              <a:ext uri="{FF2B5EF4-FFF2-40B4-BE49-F238E27FC236}">
                <a16:creationId xmlns:a16="http://schemas.microsoft.com/office/drawing/2014/main" id="{66796E8C-6110-4EA5-80C1-264EE4AA6490}"/>
              </a:ext>
            </a:extLst>
          </p:cNvPr>
          <p:cNvSpPr txBox="1"/>
          <p:nvPr/>
        </p:nvSpPr>
        <p:spPr>
          <a:xfrm>
            <a:off x="10651209" y="6377072"/>
            <a:ext cx="1091178" cy="211203"/>
          </a:xfrm>
          <a:custGeom>
            <a:avLst/>
            <a:gdLst>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78721"/>
              <a:gd name="connsiteY0" fmla="*/ 0 h 278332"/>
              <a:gd name="connsiteX1" fmla="*/ 1252046 w 1278721"/>
              <a:gd name="connsiteY1" fmla="*/ 0 h 278332"/>
              <a:gd name="connsiteX2" fmla="*/ 1252046 w 1278721"/>
              <a:gd name="connsiteY2" fmla="*/ 278332 h 278332"/>
              <a:gd name="connsiteX3" fmla="*/ 0 w 1278721"/>
              <a:gd name="connsiteY3" fmla="*/ 278332 h 278332"/>
              <a:gd name="connsiteX4" fmla="*/ 0 w 1278721"/>
              <a:gd name="connsiteY4" fmla="*/ 0 h 27833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78721" h="278332">
                <a:moveTo>
                  <a:pt x="0" y="0"/>
                </a:moveTo>
                <a:lnTo>
                  <a:pt x="1252046" y="0"/>
                </a:lnTo>
                <a:cubicBezTo>
                  <a:pt x="1312065" y="96308"/>
                  <a:pt x="1252046" y="185555"/>
                  <a:pt x="1252046" y="278332"/>
                </a:cubicBezTo>
                <a:lnTo>
                  <a:pt x="0" y="278332"/>
                </a:lnTo>
                <a:cubicBezTo>
                  <a:pt x="0" y="185555"/>
                  <a:pt x="52957" y="92777"/>
                  <a:pt x="0" y="0"/>
                </a:cubicBezTo>
                <a:close/>
              </a:path>
            </a:pathLst>
          </a:custGeom>
          <a:gradFill flip="none" rotWithShape="1">
            <a:gsLst>
              <a:gs pos="0">
                <a:schemeClr val="accent6">
                  <a:lumMod val="20000"/>
                  <a:lumOff val="80000"/>
                </a:schemeClr>
              </a:gs>
              <a:gs pos="28000">
                <a:schemeClr val="accent6">
                  <a:lumMod val="40000"/>
                  <a:lumOff val="60000"/>
                </a:schemeClr>
              </a:gs>
              <a:gs pos="47000">
                <a:schemeClr val="accent6">
                  <a:lumMod val="60000"/>
                  <a:lumOff val="40000"/>
                </a:schemeClr>
              </a:gs>
              <a:gs pos="97000">
                <a:schemeClr val="accent6">
                  <a:lumMod val="75000"/>
                </a:schemeClr>
              </a:gs>
            </a:gsLst>
            <a:lin ang="5400000" scaled="1"/>
            <a:tileRect/>
          </a:gradFill>
          <a:ln w="19050">
            <a:solidFill>
              <a:schemeClr val="accent6">
                <a:lumMod val="50000"/>
              </a:schemeClr>
            </a:solidFill>
          </a:ln>
        </p:spPr>
        <p:txBody>
          <a:bodyPr wrap="none" lIns="72000" tIns="36000" rIns="72000" bIns="36000" rtlCol="0">
            <a:spAutoFit/>
          </a:bodyPr>
          <a:lstStyle/>
          <a:p>
            <a:pPr algn="r"/>
            <a:r>
              <a:rPr lang="sk-SK" sz="900" b="1">
                <a:latin typeface="Bodoni MT" panose="02070603080606020203" pitchFamily="18" charset="0"/>
                <a:cs typeface="Adobe Devanagari" panose="02040503050201020203" pitchFamily="18" charset="0"/>
              </a:rPr>
              <a:t>Photo © Sekerka D.</a:t>
            </a:r>
          </a:p>
        </p:txBody>
      </p:sp>
    </p:spTree>
    <p:extLst>
      <p:ext uri="{BB962C8B-B14F-4D97-AF65-F5344CB8AC3E}">
        <p14:creationId xmlns:p14="http://schemas.microsoft.com/office/powerpoint/2010/main" val="1341792860"/>
      </p:ext>
    </p:extLst>
  </p:cSld>
  <p:clrMapOvr>
    <a:masterClrMapping/>
  </p:clrMapOvr>
  <mc:AlternateContent xmlns:mc="http://schemas.openxmlformats.org/markup-compatibility/2006" xmlns:p14="http://schemas.microsoft.com/office/powerpoint/2010/main">
    <mc:Choice Requires="p14">
      <p:transition spd="slow" p14:dur="2500" advClick="0" advTm="5000">
        <p14:doors dir="vert"/>
      </p:transition>
    </mc:Choice>
    <mc:Fallback xmlns="">
      <p:transition spd="slow" advClick="0" advTm="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xit" presetSubtype="0" fill="hold" grpId="0" nodeType="withEffect">
                                  <p:stCondLst>
                                    <p:cond delay="2500"/>
                                  </p:stCondLst>
                                  <p:childTnLst>
                                    <p:anim calcmode="lin" valueType="num">
                                      <p:cBhvr>
                                        <p:cTn id="6" dur="1500"/>
                                        <p:tgtEl>
                                          <p:spTgt spid="2"/>
                                        </p:tgtEl>
                                        <p:attrNameLst>
                                          <p:attrName>ppt_w</p:attrName>
                                        </p:attrNameLst>
                                      </p:cBhvr>
                                      <p:tavLst>
                                        <p:tav tm="0">
                                          <p:val>
                                            <p:strVal val="ppt_w"/>
                                          </p:val>
                                        </p:tav>
                                        <p:tav tm="100000">
                                          <p:val>
                                            <p:fltVal val="0"/>
                                          </p:val>
                                        </p:tav>
                                      </p:tavLst>
                                    </p:anim>
                                    <p:anim calcmode="lin" valueType="num">
                                      <p:cBhvr>
                                        <p:cTn id="7" dur="1500"/>
                                        <p:tgtEl>
                                          <p:spTgt spid="2"/>
                                        </p:tgtEl>
                                        <p:attrNameLst>
                                          <p:attrName>ppt_h</p:attrName>
                                        </p:attrNameLst>
                                      </p:cBhvr>
                                      <p:tavLst>
                                        <p:tav tm="0">
                                          <p:val>
                                            <p:strVal val="ppt_h"/>
                                          </p:val>
                                        </p:tav>
                                        <p:tav tm="100000">
                                          <p:val>
                                            <p:fltVal val="0"/>
                                          </p:val>
                                        </p:tav>
                                      </p:tavLst>
                                    </p:anim>
                                    <p:anim calcmode="lin" valueType="num">
                                      <p:cBhvr>
                                        <p:cTn id="8" dur="1500"/>
                                        <p:tgtEl>
                                          <p:spTgt spid="2"/>
                                        </p:tgtEl>
                                        <p:attrNameLst>
                                          <p:attrName>style.rotation</p:attrName>
                                        </p:attrNameLst>
                                      </p:cBhvr>
                                      <p:tavLst>
                                        <p:tav tm="0">
                                          <p:val>
                                            <p:fltVal val="0"/>
                                          </p:val>
                                        </p:tav>
                                        <p:tav tm="100000">
                                          <p:val>
                                            <p:fltVal val="90"/>
                                          </p:val>
                                        </p:tav>
                                      </p:tavLst>
                                    </p:anim>
                                    <p:animEffect transition="out" filter="fade">
                                      <p:cBhvr>
                                        <p:cTn id="9" dur="1500"/>
                                        <p:tgtEl>
                                          <p:spTgt spid="2"/>
                                        </p:tgtEl>
                                      </p:cBhvr>
                                    </p:animEffect>
                                    <p:set>
                                      <p:cBhvr>
                                        <p:cTn id="10" dur="1" fill="hold">
                                          <p:stCondLst>
                                            <p:cond delay="1499"/>
                                          </p:stCondLst>
                                        </p:cTn>
                                        <p:tgtEl>
                                          <p:spTgt spid="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Foto">
            <a:extLst>
              <a:ext uri="{FF2B5EF4-FFF2-40B4-BE49-F238E27FC236}">
                <a16:creationId xmlns:a16="http://schemas.microsoft.com/office/drawing/2014/main" id="{901BE0A2-ADBB-4C57-942A-6EA4D71DF5C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5013" y="2820"/>
            <a:ext cx="12181973" cy="6852360"/>
          </a:xfrm>
          <a:prstGeom prst="rect">
            <a:avLst/>
          </a:prstGeom>
        </p:spPr>
      </p:pic>
      <p:pic>
        <p:nvPicPr>
          <p:cNvPr id="5" name="Rám">
            <a:extLst>
              <a:ext uri="{FF2B5EF4-FFF2-40B4-BE49-F238E27FC236}">
                <a16:creationId xmlns:a16="http://schemas.microsoft.com/office/drawing/2014/main" id="{6E90346D-4597-404B-9637-2645D7FD0C3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2000" cy="6857999"/>
          </a:xfrm>
          <a:prstGeom prst="rect">
            <a:avLst/>
          </a:prstGeom>
        </p:spPr>
      </p:pic>
      <p:sp>
        <p:nvSpPr>
          <p:cNvPr id="2" name="Popis">
            <a:extLst>
              <a:ext uri="{FF2B5EF4-FFF2-40B4-BE49-F238E27FC236}">
                <a16:creationId xmlns:a16="http://schemas.microsoft.com/office/drawing/2014/main" id="{66796E8C-6110-4EA5-80C1-264EE4AA6490}"/>
              </a:ext>
            </a:extLst>
          </p:cNvPr>
          <p:cNvSpPr txBox="1"/>
          <p:nvPr/>
        </p:nvSpPr>
        <p:spPr>
          <a:xfrm>
            <a:off x="10651209" y="6377072"/>
            <a:ext cx="1091178" cy="211203"/>
          </a:xfrm>
          <a:custGeom>
            <a:avLst/>
            <a:gdLst>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78721"/>
              <a:gd name="connsiteY0" fmla="*/ 0 h 278332"/>
              <a:gd name="connsiteX1" fmla="*/ 1252046 w 1278721"/>
              <a:gd name="connsiteY1" fmla="*/ 0 h 278332"/>
              <a:gd name="connsiteX2" fmla="*/ 1252046 w 1278721"/>
              <a:gd name="connsiteY2" fmla="*/ 278332 h 278332"/>
              <a:gd name="connsiteX3" fmla="*/ 0 w 1278721"/>
              <a:gd name="connsiteY3" fmla="*/ 278332 h 278332"/>
              <a:gd name="connsiteX4" fmla="*/ 0 w 1278721"/>
              <a:gd name="connsiteY4" fmla="*/ 0 h 27833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78721" h="278332">
                <a:moveTo>
                  <a:pt x="0" y="0"/>
                </a:moveTo>
                <a:lnTo>
                  <a:pt x="1252046" y="0"/>
                </a:lnTo>
                <a:cubicBezTo>
                  <a:pt x="1312065" y="96308"/>
                  <a:pt x="1252046" y="185555"/>
                  <a:pt x="1252046" y="278332"/>
                </a:cubicBezTo>
                <a:lnTo>
                  <a:pt x="0" y="278332"/>
                </a:lnTo>
                <a:cubicBezTo>
                  <a:pt x="0" y="185555"/>
                  <a:pt x="52957" y="92777"/>
                  <a:pt x="0" y="0"/>
                </a:cubicBezTo>
                <a:close/>
              </a:path>
            </a:pathLst>
          </a:custGeom>
          <a:gradFill flip="none" rotWithShape="1">
            <a:gsLst>
              <a:gs pos="0">
                <a:schemeClr val="accent6">
                  <a:lumMod val="20000"/>
                  <a:lumOff val="80000"/>
                </a:schemeClr>
              </a:gs>
              <a:gs pos="28000">
                <a:schemeClr val="accent6">
                  <a:lumMod val="40000"/>
                  <a:lumOff val="60000"/>
                </a:schemeClr>
              </a:gs>
              <a:gs pos="47000">
                <a:schemeClr val="accent6">
                  <a:lumMod val="60000"/>
                  <a:lumOff val="40000"/>
                </a:schemeClr>
              </a:gs>
              <a:gs pos="97000">
                <a:schemeClr val="accent6">
                  <a:lumMod val="75000"/>
                </a:schemeClr>
              </a:gs>
            </a:gsLst>
            <a:lin ang="5400000" scaled="1"/>
            <a:tileRect/>
          </a:gradFill>
          <a:ln w="19050">
            <a:solidFill>
              <a:schemeClr val="accent6">
                <a:lumMod val="50000"/>
              </a:schemeClr>
            </a:solidFill>
          </a:ln>
        </p:spPr>
        <p:txBody>
          <a:bodyPr wrap="none" lIns="72000" tIns="36000" rIns="72000" bIns="36000" rtlCol="0">
            <a:spAutoFit/>
          </a:bodyPr>
          <a:lstStyle/>
          <a:p>
            <a:pPr algn="r"/>
            <a:r>
              <a:rPr lang="sk-SK" sz="900" b="1">
                <a:latin typeface="Bodoni MT" panose="02070603080606020203" pitchFamily="18" charset="0"/>
                <a:cs typeface="Adobe Devanagari" panose="02040503050201020203" pitchFamily="18" charset="0"/>
              </a:rPr>
              <a:t>Photo © Sekerka D.</a:t>
            </a:r>
          </a:p>
        </p:txBody>
      </p:sp>
    </p:spTree>
    <p:extLst>
      <p:ext uri="{BB962C8B-B14F-4D97-AF65-F5344CB8AC3E}">
        <p14:creationId xmlns:p14="http://schemas.microsoft.com/office/powerpoint/2010/main" val="3324922047"/>
      </p:ext>
    </p:extLst>
  </p:cSld>
  <p:clrMapOvr>
    <a:masterClrMapping/>
  </p:clrMapOvr>
  <mc:AlternateContent xmlns:mc="http://schemas.openxmlformats.org/markup-compatibility/2006" xmlns:p14="http://schemas.microsoft.com/office/powerpoint/2010/main">
    <mc:Choice Requires="p14">
      <p:transition spd="slow" p14:dur="2500" advClick="0" advTm="5000">
        <p14:doors dir="vert"/>
      </p:transition>
    </mc:Choice>
    <mc:Fallback xmlns="">
      <p:transition spd="slow" advClick="0" advTm="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xit" presetSubtype="0" fill="hold" grpId="0" nodeType="withEffect">
                                  <p:stCondLst>
                                    <p:cond delay="2500"/>
                                  </p:stCondLst>
                                  <p:childTnLst>
                                    <p:anim calcmode="lin" valueType="num">
                                      <p:cBhvr>
                                        <p:cTn id="6" dur="1500"/>
                                        <p:tgtEl>
                                          <p:spTgt spid="2"/>
                                        </p:tgtEl>
                                        <p:attrNameLst>
                                          <p:attrName>ppt_w</p:attrName>
                                        </p:attrNameLst>
                                      </p:cBhvr>
                                      <p:tavLst>
                                        <p:tav tm="0">
                                          <p:val>
                                            <p:strVal val="ppt_w"/>
                                          </p:val>
                                        </p:tav>
                                        <p:tav tm="100000">
                                          <p:val>
                                            <p:fltVal val="0"/>
                                          </p:val>
                                        </p:tav>
                                      </p:tavLst>
                                    </p:anim>
                                    <p:anim calcmode="lin" valueType="num">
                                      <p:cBhvr>
                                        <p:cTn id="7" dur="1500"/>
                                        <p:tgtEl>
                                          <p:spTgt spid="2"/>
                                        </p:tgtEl>
                                        <p:attrNameLst>
                                          <p:attrName>ppt_h</p:attrName>
                                        </p:attrNameLst>
                                      </p:cBhvr>
                                      <p:tavLst>
                                        <p:tav tm="0">
                                          <p:val>
                                            <p:strVal val="ppt_h"/>
                                          </p:val>
                                        </p:tav>
                                        <p:tav tm="100000">
                                          <p:val>
                                            <p:fltVal val="0"/>
                                          </p:val>
                                        </p:tav>
                                      </p:tavLst>
                                    </p:anim>
                                    <p:anim calcmode="lin" valueType="num">
                                      <p:cBhvr>
                                        <p:cTn id="8" dur="1500"/>
                                        <p:tgtEl>
                                          <p:spTgt spid="2"/>
                                        </p:tgtEl>
                                        <p:attrNameLst>
                                          <p:attrName>style.rotation</p:attrName>
                                        </p:attrNameLst>
                                      </p:cBhvr>
                                      <p:tavLst>
                                        <p:tav tm="0">
                                          <p:val>
                                            <p:fltVal val="0"/>
                                          </p:val>
                                        </p:tav>
                                        <p:tav tm="100000">
                                          <p:val>
                                            <p:fltVal val="90"/>
                                          </p:val>
                                        </p:tav>
                                      </p:tavLst>
                                    </p:anim>
                                    <p:animEffect transition="out" filter="fade">
                                      <p:cBhvr>
                                        <p:cTn id="9" dur="1500"/>
                                        <p:tgtEl>
                                          <p:spTgt spid="2"/>
                                        </p:tgtEl>
                                      </p:cBhvr>
                                    </p:animEffect>
                                    <p:set>
                                      <p:cBhvr>
                                        <p:cTn id="10" dur="1" fill="hold">
                                          <p:stCondLst>
                                            <p:cond delay="1499"/>
                                          </p:stCondLst>
                                        </p:cTn>
                                        <p:tgtEl>
                                          <p:spTgt spid="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Foto">
            <a:extLst>
              <a:ext uri="{FF2B5EF4-FFF2-40B4-BE49-F238E27FC236}">
                <a16:creationId xmlns:a16="http://schemas.microsoft.com/office/drawing/2014/main" id="{901BE0A2-ADBB-4C57-942A-6EA4D71DF5C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5013" y="2820"/>
            <a:ext cx="12181973" cy="6852360"/>
          </a:xfrm>
          <a:prstGeom prst="rect">
            <a:avLst/>
          </a:prstGeom>
        </p:spPr>
      </p:pic>
      <p:pic>
        <p:nvPicPr>
          <p:cNvPr id="5" name="Rám">
            <a:extLst>
              <a:ext uri="{FF2B5EF4-FFF2-40B4-BE49-F238E27FC236}">
                <a16:creationId xmlns:a16="http://schemas.microsoft.com/office/drawing/2014/main" id="{6E90346D-4597-404B-9637-2645D7FD0C3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2000" cy="6857999"/>
          </a:xfrm>
          <a:prstGeom prst="rect">
            <a:avLst/>
          </a:prstGeom>
        </p:spPr>
      </p:pic>
      <p:sp>
        <p:nvSpPr>
          <p:cNvPr id="2" name="Popis">
            <a:extLst>
              <a:ext uri="{FF2B5EF4-FFF2-40B4-BE49-F238E27FC236}">
                <a16:creationId xmlns:a16="http://schemas.microsoft.com/office/drawing/2014/main" id="{66796E8C-6110-4EA5-80C1-264EE4AA6490}"/>
              </a:ext>
            </a:extLst>
          </p:cNvPr>
          <p:cNvSpPr txBox="1"/>
          <p:nvPr/>
        </p:nvSpPr>
        <p:spPr>
          <a:xfrm>
            <a:off x="10651209" y="6377072"/>
            <a:ext cx="1091178" cy="211203"/>
          </a:xfrm>
          <a:custGeom>
            <a:avLst/>
            <a:gdLst>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78721"/>
              <a:gd name="connsiteY0" fmla="*/ 0 h 278332"/>
              <a:gd name="connsiteX1" fmla="*/ 1252046 w 1278721"/>
              <a:gd name="connsiteY1" fmla="*/ 0 h 278332"/>
              <a:gd name="connsiteX2" fmla="*/ 1252046 w 1278721"/>
              <a:gd name="connsiteY2" fmla="*/ 278332 h 278332"/>
              <a:gd name="connsiteX3" fmla="*/ 0 w 1278721"/>
              <a:gd name="connsiteY3" fmla="*/ 278332 h 278332"/>
              <a:gd name="connsiteX4" fmla="*/ 0 w 1278721"/>
              <a:gd name="connsiteY4" fmla="*/ 0 h 27833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78721" h="278332">
                <a:moveTo>
                  <a:pt x="0" y="0"/>
                </a:moveTo>
                <a:lnTo>
                  <a:pt x="1252046" y="0"/>
                </a:lnTo>
                <a:cubicBezTo>
                  <a:pt x="1312065" y="96308"/>
                  <a:pt x="1252046" y="185555"/>
                  <a:pt x="1252046" y="278332"/>
                </a:cubicBezTo>
                <a:lnTo>
                  <a:pt x="0" y="278332"/>
                </a:lnTo>
                <a:cubicBezTo>
                  <a:pt x="0" y="185555"/>
                  <a:pt x="52957" y="92777"/>
                  <a:pt x="0" y="0"/>
                </a:cubicBezTo>
                <a:close/>
              </a:path>
            </a:pathLst>
          </a:custGeom>
          <a:gradFill flip="none" rotWithShape="1">
            <a:gsLst>
              <a:gs pos="0">
                <a:schemeClr val="accent6">
                  <a:lumMod val="20000"/>
                  <a:lumOff val="80000"/>
                </a:schemeClr>
              </a:gs>
              <a:gs pos="28000">
                <a:schemeClr val="accent6">
                  <a:lumMod val="40000"/>
                  <a:lumOff val="60000"/>
                </a:schemeClr>
              </a:gs>
              <a:gs pos="47000">
                <a:schemeClr val="accent6">
                  <a:lumMod val="60000"/>
                  <a:lumOff val="40000"/>
                </a:schemeClr>
              </a:gs>
              <a:gs pos="97000">
                <a:schemeClr val="accent6">
                  <a:lumMod val="75000"/>
                </a:schemeClr>
              </a:gs>
            </a:gsLst>
            <a:lin ang="5400000" scaled="1"/>
            <a:tileRect/>
          </a:gradFill>
          <a:ln w="19050">
            <a:solidFill>
              <a:schemeClr val="accent6">
                <a:lumMod val="50000"/>
              </a:schemeClr>
            </a:solidFill>
          </a:ln>
        </p:spPr>
        <p:txBody>
          <a:bodyPr wrap="none" lIns="72000" tIns="36000" rIns="72000" bIns="36000" rtlCol="0">
            <a:spAutoFit/>
          </a:bodyPr>
          <a:lstStyle/>
          <a:p>
            <a:pPr algn="r"/>
            <a:r>
              <a:rPr lang="sk-SK" sz="900" b="1">
                <a:latin typeface="Bodoni MT" panose="02070603080606020203" pitchFamily="18" charset="0"/>
                <a:cs typeface="Adobe Devanagari" panose="02040503050201020203" pitchFamily="18" charset="0"/>
              </a:rPr>
              <a:t>Photo © Sekerka D.</a:t>
            </a:r>
          </a:p>
        </p:txBody>
      </p:sp>
    </p:spTree>
    <p:extLst>
      <p:ext uri="{BB962C8B-B14F-4D97-AF65-F5344CB8AC3E}">
        <p14:creationId xmlns:p14="http://schemas.microsoft.com/office/powerpoint/2010/main" val="1085485143"/>
      </p:ext>
    </p:extLst>
  </p:cSld>
  <p:clrMapOvr>
    <a:masterClrMapping/>
  </p:clrMapOvr>
  <mc:AlternateContent xmlns:mc="http://schemas.openxmlformats.org/markup-compatibility/2006" xmlns:p14="http://schemas.microsoft.com/office/powerpoint/2010/main">
    <mc:Choice Requires="p14">
      <p:transition spd="slow" p14:dur="2500" advClick="0" advTm="5000">
        <p14:doors dir="vert"/>
      </p:transition>
    </mc:Choice>
    <mc:Fallback xmlns="">
      <p:transition spd="slow" advClick="0" advTm="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xit" presetSubtype="0" fill="hold" grpId="0" nodeType="withEffect">
                                  <p:stCondLst>
                                    <p:cond delay="2500"/>
                                  </p:stCondLst>
                                  <p:childTnLst>
                                    <p:anim calcmode="lin" valueType="num">
                                      <p:cBhvr>
                                        <p:cTn id="6" dur="1500"/>
                                        <p:tgtEl>
                                          <p:spTgt spid="2"/>
                                        </p:tgtEl>
                                        <p:attrNameLst>
                                          <p:attrName>ppt_w</p:attrName>
                                        </p:attrNameLst>
                                      </p:cBhvr>
                                      <p:tavLst>
                                        <p:tav tm="0">
                                          <p:val>
                                            <p:strVal val="ppt_w"/>
                                          </p:val>
                                        </p:tav>
                                        <p:tav tm="100000">
                                          <p:val>
                                            <p:fltVal val="0"/>
                                          </p:val>
                                        </p:tav>
                                      </p:tavLst>
                                    </p:anim>
                                    <p:anim calcmode="lin" valueType="num">
                                      <p:cBhvr>
                                        <p:cTn id="7" dur="1500"/>
                                        <p:tgtEl>
                                          <p:spTgt spid="2"/>
                                        </p:tgtEl>
                                        <p:attrNameLst>
                                          <p:attrName>ppt_h</p:attrName>
                                        </p:attrNameLst>
                                      </p:cBhvr>
                                      <p:tavLst>
                                        <p:tav tm="0">
                                          <p:val>
                                            <p:strVal val="ppt_h"/>
                                          </p:val>
                                        </p:tav>
                                        <p:tav tm="100000">
                                          <p:val>
                                            <p:fltVal val="0"/>
                                          </p:val>
                                        </p:tav>
                                      </p:tavLst>
                                    </p:anim>
                                    <p:anim calcmode="lin" valueType="num">
                                      <p:cBhvr>
                                        <p:cTn id="8" dur="1500"/>
                                        <p:tgtEl>
                                          <p:spTgt spid="2"/>
                                        </p:tgtEl>
                                        <p:attrNameLst>
                                          <p:attrName>style.rotation</p:attrName>
                                        </p:attrNameLst>
                                      </p:cBhvr>
                                      <p:tavLst>
                                        <p:tav tm="0">
                                          <p:val>
                                            <p:fltVal val="0"/>
                                          </p:val>
                                        </p:tav>
                                        <p:tav tm="100000">
                                          <p:val>
                                            <p:fltVal val="90"/>
                                          </p:val>
                                        </p:tav>
                                      </p:tavLst>
                                    </p:anim>
                                    <p:animEffect transition="out" filter="fade">
                                      <p:cBhvr>
                                        <p:cTn id="9" dur="1500"/>
                                        <p:tgtEl>
                                          <p:spTgt spid="2"/>
                                        </p:tgtEl>
                                      </p:cBhvr>
                                    </p:animEffect>
                                    <p:set>
                                      <p:cBhvr>
                                        <p:cTn id="10" dur="1" fill="hold">
                                          <p:stCondLst>
                                            <p:cond delay="1499"/>
                                          </p:stCondLst>
                                        </p:cTn>
                                        <p:tgtEl>
                                          <p:spTgt spid="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Foto">
            <a:extLst>
              <a:ext uri="{FF2B5EF4-FFF2-40B4-BE49-F238E27FC236}">
                <a16:creationId xmlns:a16="http://schemas.microsoft.com/office/drawing/2014/main" id="{901BE0A2-ADBB-4C57-942A-6EA4D71DF5C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5013" y="2820"/>
            <a:ext cx="12181973" cy="6852360"/>
          </a:xfrm>
          <a:prstGeom prst="rect">
            <a:avLst/>
          </a:prstGeom>
        </p:spPr>
      </p:pic>
      <p:pic>
        <p:nvPicPr>
          <p:cNvPr id="5" name="Rám">
            <a:extLst>
              <a:ext uri="{FF2B5EF4-FFF2-40B4-BE49-F238E27FC236}">
                <a16:creationId xmlns:a16="http://schemas.microsoft.com/office/drawing/2014/main" id="{6E90346D-4597-404B-9637-2645D7FD0C3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2000" cy="6857999"/>
          </a:xfrm>
          <a:prstGeom prst="rect">
            <a:avLst/>
          </a:prstGeom>
        </p:spPr>
      </p:pic>
      <p:sp>
        <p:nvSpPr>
          <p:cNvPr id="2" name="Popis">
            <a:extLst>
              <a:ext uri="{FF2B5EF4-FFF2-40B4-BE49-F238E27FC236}">
                <a16:creationId xmlns:a16="http://schemas.microsoft.com/office/drawing/2014/main" id="{66796E8C-6110-4EA5-80C1-264EE4AA6490}"/>
              </a:ext>
            </a:extLst>
          </p:cNvPr>
          <p:cNvSpPr txBox="1"/>
          <p:nvPr/>
        </p:nvSpPr>
        <p:spPr>
          <a:xfrm>
            <a:off x="10651209" y="6377072"/>
            <a:ext cx="1091178" cy="211203"/>
          </a:xfrm>
          <a:custGeom>
            <a:avLst/>
            <a:gdLst>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78721"/>
              <a:gd name="connsiteY0" fmla="*/ 0 h 278332"/>
              <a:gd name="connsiteX1" fmla="*/ 1252046 w 1278721"/>
              <a:gd name="connsiteY1" fmla="*/ 0 h 278332"/>
              <a:gd name="connsiteX2" fmla="*/ 1252046 w 1278721"/>
              <a:gd name="connsiteY2" fmla="*/ 278332 h 278332"/>
              <a:gd name="connsiteX3" fmla="*/ 0 w 1278721"/>
              <a:gd name="connsiteY3" fmla="*/ 278332 h 278332"/>
              <a:gd name="connsiteX4" fmla="*/ 0 w 1278721"/>
              <a:gd name="connsiteY4" fmla="*/ 0 h 27833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78721" h="278332">
                <a:moveTo>
                  <a:pt x="0" y="0"/>
                </a:moveTo>
                <a:lnTo>
                  <a:pt x="1252046" y="0"/>
                </a:lnTo>
                <a:cubicBezTo>
                  <a:pt x="1312065" y="96308"/>
                  <a:pt x="1252046" y="185555"/>
                  <a:pt x="1252046" y="278332"/>
                </a:cubicBezTo>
                <a:lnTo>
                  <a:pt x="0" y="278332"/>
                </a:lnTo>
                <a:cubicBezTo>
                  <a:pt x="0" y="185555"/>
                  <a:pt x="52957" y="92777"/>
                  <a:pt x="0" y="0"/>
                </a:cubicBezTo>
                <a:close/>
              </a:path>
            </a:pathLst>
          </a:custGeom>
          <a:gradFill flip="none" rotWithShape="1">
            <a:gsLst>
              <a:gs pos="0">
                <a:schemeClr val="accent6">
                  <a:lumMod val="20000"/>
                  <a:lumOff val="80000"/>
                </a:schemeClr>
              </a:gs>
              <a:gs pos="28000">
                <a:schemeClr val="accent6">
                  <a:lumMod val="40000"/>
                  <a:lumOff val="60000"/>
                </a:schemeClr>
              </a:gs>
              <a:gs pos="47000">
                <a:schemeClr val="accent6">
                  <a:lumMod val="60000"/>
                  <a:lumOff val="40000"/>
                </a:schemeClr>
              </a:gs>
              <a:gs pos="97000">
                <a:schemeClr val="accent6">
                  <a:lumMod val="75000"/>
                </a:schemeClr>
              </a:gs>
            </a:gsLst>
            <a:lin ang="5400000" scaled="1"/>
            <a:tileRect/>
          </a:gradFill>
          <a:ln w="19050">
            <a:solidFill>
              <a:schemeClr val="accent6">
                <a:lumMod val="50000"/>
              </a:schemeClr>
            </a:solidFill>
          </a:ln>
        </p:spPr>
        <p:txBody>
          <a:bodyPr wrap="none" lIns="72000" tIns="36000" rIns="72000" bIns="36000" rtlCol="0">
            <a:spAutoFit/>
          </a:bodyPr>
          <a:lstStyle/>
          <a:p>
            <a:pPr algn="r"/>
            <a:r>
              <a:rPr lang="sk-SK" sz="900" b="1">
                <a:latin typeface="Bodoni MT" panose="02070603080606020203" pitchFamily="18" charset="0"/>
                <a:cs typeface="Adobe Devanagari" panose="02040503050201020203" pitchFamily="18" charset="0"/>
              </a:rPr>
              <a:t>Photo © Sekerka D.</a:t>
            </a:r>
          </a:p>
        </p:txBody>
      </p:sp>
    </p:spTree>
    <p:extLst>
      <p:ext uri="{BB962C8B-B14F-4D97-AF65-F5344CB8AC3E}">
        <p14:creationId xmlns:p14="http://schemas.microsoft.com/office/powerpoint/2010/main" val="293189953"/>
      </p:ext>
    </p:extLst>
  </p:cSld>
  <p:clrMapOvr>
    <a:masterClrMapping/>
  </p:clrMapOvr>
  <mc:AlternateContent xmlns:mc="http://schemas.openxmlformats.org/markup-compatibility/2006" xmlns:p14="http://schemas.microsoft.com/office/powerpoint/2010/main">
    <mc:Choice Requires="p14">
      <p:transition spd="slow" p14:dur="2500" advClick="0" advTm="5000">
        <p14:doors dir="vert"/>
      </p:transition>
    </mc:Choice>
    <mc:Fallback xmlns="">
      <p:transition spd="slow" advClick="0" advTm="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xit" presetSubtype="0" fill="hold" grpId="0" nodeType="withEffect">
                                  <p:stCondLst>
                                    <p:cond delay="2500"/>
                                  </p:stCondLst>
                                  <p:childTnLst>
                                    <p:anim calcmode="lin" valueType="num">
                                      <p:cBhvr>
                                        <p:cTn id="6" dur="1500"/>
                                        <p:tgtEl>
                                          <p:spTgt spid="2"/>
                                        </p:tgtEl>
                                        <p:attrNameLst>
                                          <p:attrName>ppt_w</p:attrName>
                                        </p:attrNameLst>
                                      </p:cBhvr>
                                      <p:tavLst>
                                        <p:tav tm="0">
                                          <p:val>
                                            <p:strVal val="ppt_w"/>
                                          </p:val>
                                        </p:tav>
                                        <p:tav tm="100000">
                                          <p:val>
                                            <p:fltVal val="0"/>
                                          </p:val>
                                        </p:tav>
                                      </p:tavLst>
                                    </p:anim>
                                    <p:anim calcmode="lin" valueType="num">
                                      <p:cBhvr>
                                        <p:cTn id="7" dur="1500"/>
                                        <p:tgtEl>
                                          <p:spTgt spid="2"/>
                                        </p:tgtEl>
                                        <p:attrNameLst>
                                          <p:attrName>ppt_h</p:attrName>
                                        </p:attrNameLst>
                                      </p:cBhvr>
                                      <p:tavLst>
                                        <p:tav tm="0">
                                          <p:val>
                                            <p:strVal val="ppt_h"/>
                                          </p:val>
                                        </p:tav>
                                        <p:tav tm="100000">
                                          <p:val>
                                            <p:fltVal val="0"/>
                                          </p:val>
                                        </p:tav>
                                      </p:tavLst>
                                    </p:anim>
                                    <p:anim calcmode="lin" valueType="num">
                                      <p:cBhvr>
                                        <p:cTn id="8" dur="1500"/>
                                        <p:tgtEl>
                                          <p:spTgt spid="2"/>
                                        </p:tgtEl>
                                        <p:attrNameLst>
                                          <p:attrName>style.rotation</p:attrName>
                                        </p:attrNameLst>
                                      </p:cBhvr>
                                      <p:tavLst>
                                        <p:tav tm="0">
                                          <p:val>
                                            <p:fltVal val="0"/>
                                          </p:val>
                                        </p:tav>
                                        <p:tav tm="100000">
                                          <p:val>
                                            <p:fltVal val="90"/>
                                          </p:val>
                                        </p:tav>
                                      </p:tavLst>
                                    </p:anim>
                                    <p:animEffect transition="out" filter="fade">
                                      <p:cBhvr>
                                        <p:cTn id="9" dur="1500"/>
                                        <p:tgtEl>
                                          <p:spTgt spid="2"/>
                                        </p:tgtEl>
                                      </p:cBhvr>
                                    </p:animEffect>
                                    <p:set>
                                      <p:cBhvr>
                                        <p:cTn id="10" dur="1" fill="hold">
                                          <p:stCondLst>
                                            <p:cond delay="1499"/>
                                          </p:stCondLst>
                                        </p:cTn>
                                        <p:tgtEl>
                                          <p:spTgt spid="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Foto">
            <a:extLst>
              <a:ext uri="{FF2B5EF4-FFF2-40B4-BE49-F238E27FC236}">
                <a16:creationId xmlns:a16="http://schemas.microsoft.com/office/drawing/2014/main" id="{901BE0A2-ADBB-4C57-942A-6EA4D71DF5C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5013" y="2820"/>
            <a:ext cx="12181973" cy="6852360"/>
          </a:xfrm>
          <a:prstGeom prst="rect">
            <a:avLst/>
          </a:prstGeom>
        </p:spPr>
      </p:pic>
      <p:pic>
        <p:nvPicPr>
          <p:cNvPr id="5" name="Rám">
            <a:extLst>
              <a:ext uri="{FF2B5EF4-FFF2-40B4-BE49-F238E27FC236}">
                <a16:creationId xmlns:a16="http://schemas.microsoft.com/office/drawing/2014/main" id="{6E90346D-4597-404B-9637-2645D7FD0C3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2000" cy="6857999"/>
          </a:xfrm>
          <a:prstGeom prst="rect">
            <a:avLst/>
          </a:prstGeom>
        </p:spPr>
      </p:pic>
      <p:sp>
        <p:nvSpPr>
          <p:cNvPr id="2" name="Popis">
            <a:extLst>
              <a:ext uri="{FF2B5EF4-FFF2-40B4-BE49-F238E27FC236}">
                <a16:creationId xmlns:a16="http://schemas.microsoft.com/office/drawing/2014/main" id="{66796E8C-6110-4EA5-80C1-264EE4AA6490}"/>
              </a:ext>
            </a:extLst>
          </p:cNvPr>
          <p:cNvSpPr txBox="1"/>
          <p:nvPr/>
        </p:nvSpPr>
        <p:spPr>
          <a:xfrm>
            <a:off x="10651209" y="6377072"/>
            <a:ext cx="1091178" cy="211203"/>
          </a:xfrm>
          <a:custGeom>
            <a:avLst/>
            <a:gdLst>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78721"/>
              <a:gd name="connsiteY0" fmla="*/ 0 h 278332"/>
              <a:gd name="connsiteX1" fmla="*/ 1252046 w 1278721"/>
              <a:gd name="connsiteY1" fmla="*/ 0 h 278332"/>
              <a:gd name="connsiteX2" fmla="*/ 1252046 w 1278721"/>
              <a:gd name="connsiteY2" fmla="*/ 278332 h 278332"/>
              <a:gd name="connsiteX3" fmla="*/ 0 w 1278721"/>
              <a:gd name="connsiteY3" fmla="*/ 278332 h 278332"/>
              <a:gd name="connsiteX4" fmla="*/ 0 w 1278721"/>
              <a:gd name="connsiteY4" fmla="*/ 0 h 27833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78721" h="278332">
                <a:moveTo>
                  <a:pt x="0" y="0"/>
                </a:moveTo>
                <a:lnTo>
                  <a:pt x="1252046" y="0"/>
                </a:lnTo>
                <a:cubicBezTo>
                  <a:pt x="1312065" y="96308"/>
                  <a:pt x="1252046" y="185555"/>
                  <a:pt x="1252046" y="278332"/>
                </a:cubicBezTo>
                <a:lnTo>
                  <a:pt x="0" y="278332"/>
                </a:lnTo>
                <a:cubicBezTo>
                  <a:pt x="0" y="185555"/>
                  <a:pt x="52957" y="92777"/>
                  <a:pt x="0" y="0"/>
                </a:cubicBezTo>
                <a:close/>
              </a:path>
            </a:pathLst>
          </a:custGeom>
          <a:gradFill flip="none" rotWithShape="1">
            <a:gsLst>
              <a:gs pos="0">
                <a:schemeClr val="accent6">
                  <a:lumMod val="20000"/>
                  <a:lumOff val="80000"/>
                </a:schemeClr>
              </a:gs>
              <a:gs pos="28000">
                <a:schemeClr val="accent6">
                  <a:lumMod val="40000"/>
                  <a:lumOff val="60000"/>
                </a:schemeClr>
              </a:gs>
              <a:gs pos="47000">
                <a:schemeClr val="accent6">
                  <a:lumMod val="60000"/>
                  <a:lumOff val="40000"/>
                </a:schemeClr>
              </a:gs>
              <a:gs pos="97000">
                <a:schemeClr val="accent6">
                  <a:lumMod val="75000"/>
                </a:schemeClr>
              </a:gs>
            </a:gsLst>
            <a:lin ang="5400000" scaled="1"/>
            <a:tileRect/>
          </a:gradFill>
          <a:ln w="19050">
            <a:solidFill>
              <a:schemeClr val="accent6">
                <a:lumMod val="50000"/>
              </a:schemeClr>
            </a:solidFill>
          </a:ln>
        </p:spPr>
        <p:txBody>
          <a:bodyPr wrap="none" lIns="72000" tIns="36000" rIns="72000" bIns="36000" rtlCol="0">
            <a:spAutoFit/>
          </a:bodyPr>
          <a:lstStyle/>
          <a:p>
            <a:pPr algn="r"/>
            <a:r>
              <a:rPr lang="sk-SK" sz="900" b="1">
                <a:latin typeface="Bodoni MT" panose="02070603080606020203" pitchFamily="18" charset="0"/>
                <a:cs typeface="Adobe Devanagari" panose="02040503050201020203" pitchFamily="18" charset="0"/>
              </a:rPr>
              <a:t>Photo © Sekerka D.</a:t>
            </a:r>
          </a:p>
        </p:txBody>
      </p:sp>
    </p:spTree>
    <p:extLst>
      <p:ext uri="{BB962C8B-B14F-4D97-AF65-F5344CB8AC3E}">
        <p14:creationId xmlns:p14="http://schemas.microsoft.com/office/powerpoint/2010/main" val="773780273"/>
      </p:ext>
    </p:extLst>
  </p:cSld>
  <p:clrMapOvr>
    <a:masterClrMapping/>
  </p:clrMapOvr>
  <mc:AlternateContent xmlns:mc="http://schemas.openxmlformats.org/markup-compatibility/2006" xmlns:p14="http://schemas.microsoft.com/office/powerpoint/2010/main">
    <mc:Choice Requires="p14">
      <p:transition spd="slow" p14:dur="2500" advClick="0" advTm="5000">
        <p14:doors dir="vert"/>
      </p:transition>
    </mc:Choice>
    <mc:Fallback xmlns="">
      <p:transition spd="slow" advClick="0" advTm="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xit" presetSubtype="0" fill="hold" grpId="0" nodeType="withEffect">
                                  <p:stCondLst>
                                    <p:cond delay="2500"/>
                                  </p:stCondLst>
                                  <p:childTnLst>
                                    <p:anim calcmode="lin" valueType="num">
                                      <p:cBhvr>
                                        <p:cTn id="6" dur="1500"/>
                                        <p:tgtEl>
                                          <p:spTgt spid="2"/>
                                        </p:tgtEl>
                                        <p:attrNameLst>
                                          <p:attrName>ppt_w</p:attrName>
                                        </p:attrNameLst>
                                      </p:cBhvr>
                                      <p:tavLst>
                                        <p:tav tm="0">
                                          <p:val>
                                            <p:strVal val="ppt_w"/>
                                          </p:val>
                                        </p:tav>
                                        <p:tav tm="100000">
                                          <p:val>
                                            <p:fltVal val="0"/>
                                          </p:val>
                                        </p:tav>
                                      </p:tavLst>
                                    </p:anim>
                                    <p:anim calcmode="lin" valueType="num">
                                      <p:cBhvr>
                                        <p:cTn id="7" dur="1500"/>
                                        <p:tgtEl>
                                          <p:spTgt spid="2"/>
                                        </p:tgtEl>
                                        <p:attrNameLst>
                                          <p:attrName>ppt_h</p:attrName>
                                        </p:attrNameLst>
                                      </p:cBhvr>
                                      <p:tavLst>
                                        <p:tav tm="0">
                                          <p:val>
                                            <p:strVal val="ppt_h"/>
                                          </p:val>
                                        </p:tav>
                                        <p:tav tm="100000">
                                          <p:val>
                                            <p:fltVal val="0"/>
                                          </p:val>
                                        </p:tav>
                                      </p:tavLst>
                                    </p:anim>
                                    <p:anim calcmode="lin" valueType="num">
                                      <p:cBhvr>
                                        <p:cTn id="8" dur="1500"/>
                                        <p:tgtEl>
                                          <p:spTgt spid="2"/>
                                        </p:tgtEl>
                                        <p:attrNameLst>
                                          <p:attrName>style.rotation</p:attrName>
                                        </p:attrNameLst>
                                      </p:cBhvr>
                                      <p:tavLst>
                                        <p:tav tm="0">
                                          <p:val>
                                            <p:fltVal val="0"/>
                                          </p:val>
                                        </p:tav>
                                        <p:tav tm="100000">
                                          <p:val>
                                            <p:fltVal val="90"/>
                                          </p:val>
                                        </p:tav>
                                      </p:tavLst>
                                    </p:anim>
                                    <p:animEffect transition="out" filter="fade">
                                      <p:cBhvr>
                                        <p:cTn id="9" dur="1500"/>
                                        <p:tgtEl>
                                          <p:spTgt spid="2"/>
                                        </p:tgtEl>
                                      </p:cBhvr>
                                    </p:animEffect>
                                    <p:set>
                                      <p:cBhvr>
                                        <p:cTn id="10" dur="1" fill="hold">
                                          <p:stCondLst>
                                            <p:cond delay="1499"/>
                                          </p:stCondLst>
                                        </p:cTn>
                                        <p:tgtEl>
                                          <p:spTgt spid="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Foto">
            <a:extLst>
              <a:ext uri="{FF2B5EF4-FFF2-40B4-BE49-F238E27FC236}">
                <a16:creationId xmlns:a16="http://schemas.microsoft.com/office/drawing/2014/main" id="{901BE0A2-ADBB-4C57-942A-6EA4D71DF5C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5013" y="2820"/>
            <a:ext cx="12181973" cy="6852360"/>
          </a:xfrm>
          <a:prstGeom prst="rect">
            <a:avLst/>
          </a:prstGeom>
        </p:spPr>
      </p:pic>
      <p:pic>
        <p:nvPicPr>
          <p:cNvPr id="5" name="Rám">
            <a:extLst>
              <a:ext uri="{FF2B5EF4-FFF2-40B4-BE49-F238E27FC236}">
                <a16:creationId xmlns:a16="http://schemas.microsoft.com/office/drawing/2014/main" id="{6E90346D-4597-404B-9637-2645D7FD0C3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2000" cy="6857999"/>
          </a:xfrm>
          <a:prstGeom prst="rect">
            <a:avLst/>
          </a:prstGeom>
        </p:spPr>
      </p:pic>
      <p:sp>
        <p:nvSpPr>
          <p:cNvPr id="2" name="Popis">
            <a:extLst>
              <a:ext uri="{FF2B5EF4-FFF2-40B4-BE49-F238E27FC236}">
                <a16:creationId xmlns:a16="http://schemas.microsoft.com/office/drawing/2014/main" id="{66796E8C-6110-4EA5-80C1-264EE4AA6490}"/>
              </a:ext>
            </a:extLst>
          </p:cNvPr>
          <p:cNvSpPr txBox="1"/>
          <p:nvPr/>
        </p:nvSpPr>
        <p:spPr>
          <a:xfrm>
            <a:off x="10651209" y="6377072"/>
            <a:ext cx="1091178" cy="211203"/>
          </a:xfrm>
          <a:custGeom>
            <a:avLst/>
            <a:gdLst>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78721"/>
              <a:gd name="connsiteY0" fmla="*/ 0 h 278332"/>
              <a:gd name="connsiteX1" fmla="*/ 1252046 w 1278721"/>
              <a:gd name="connsiteY1" fmla="*/ 0 h 278332"/>
              <a:gd name="connsiteX2" fmla="*/ 1252046 w 1278721"/>
              <a:gd name="connsiteY2" fmla="*/ 278332 h 278332"/>
              <a:gd name="connsiteX3" fmla="*/ 0 w 1278721"/>
              <a:gd name="connsiteY3" fmla="*/ 278332 h 278332"/>
              <a:gd name="connsiteX4" fmla="*/ 0 w 1278721"/>
              <a:gd name="connsiteY4" fmla="*/ 0 h 27833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78721" h="278332">
                <a:moveTo>
                  <a:pt x="0" y="0"/>
                </a:moveTo>
                <a:lnTo>
                  <a:pt x="1252046" y="0"/>
                </a:lnTo>
                <a:cubicBezTo>
                  <a:pt x="1312065" y="96308"/>
                  <a:pt x="1252046" y="185555"/>
                  <a:pt x="1252046" y="278332"/>
                </a:cubicBezTo>
                <a:lnTo>
                  <a:pt x="0" y="278332"/>
                </a:lnTo>
                <a:cubicBezTo>
                  <a:pt x="0" y="185555"/>
                  <a:pt x="52957" y="92777"/>
                  <a:pt x="0" y="0"/>
                </a:cubicBezTo>
                <a:close/>
              </a:path>
            </a:pathLst>
          </a:custGeom>
          <a:gradFill flip="none" rotWithShape="1">
            <a:gsLst>
              <a:gs pos="0">
                <a:schemeClr val="accent6">
                  <a:lumMod val="20000"/>
                  <a:lumOff val="80000"/>
                </a:schemeClr>
              </a:gs>
              <a:gs pos="28000">
                <a:schemeClr val="accent6">
                  <a:lumMod val="40000"/>
                  <a:lumOff val="60000"/>
                </a:schemeClr>
              </a:gs>
              <a:gs pos="47000">
                <a:schemeClr val="accent6">
                  <a:lumMod val="60000"/>
                  <a:lumOff val="40000"/>
                </a:schemeClr>
              </a:gs>
              <a:gs pos="97000">
                <a:schemeClr val="accent6">
                  <a:lumMod val="75000"/>
                </a:schemeClr>
              </a:gs>
            </a:gsLst>
            <a:lin ang="5400000" scaled="1"/>
            <a:tileRect/>
          </a:gradFill>
          <a:ln w="19050">
            <a:solidFill>
              <a:schemeClr val="accent6">
                <a:lumMod val="50000"/>
              </a:schemeClr>
            </a:solidFill>
          </a:ln>
        </p:spPr>
        <p:txBody>
          <a:bodyPr wrap="none" lIns="72000" tIns="36000" rIns="72000" bIns="36000" rtlCol="0">
            <a:spAutoFit/>
          </a:bodyPr>
          <a:lstStyle/>
          <a:p>
            <a:pPr algn="r"/>
            <a:r>
              <a:rPr lang="sk-SK" sz="900" b="1">
                <a:latin typeface="Bodoni MT" panose="02070603080606020203" pitchFamily="18" charset="0"/>
                <a:cs typeface="Adobe Devanagari" panose="02040503050201020203" pitchFamily="18" charset="0"/>
              </a:rPr>
              <a:t>Photo © Sekerka D.</a:t>
            </a:r>
          </a:p>
        </p:txBody>
      </p:sp>
    </p:spTree>
    <p:extLst>
      <p:ext uri="{BB962C8B-B14F-4D97-AF65-F5344CB8AC3E}">
        <p14:creationId xmlns:p14="http://schemas.microsoft.com/office/powerpoint/2010/main" val="611482568"/>
      </p:ext>
    </p:extLst>
  </p:cSld>
  <p:clrMapOvr>
    <a:masterClrMapping/>
  </p:clrMapOvr>
  <mc:AlternateContent xmlns:mc="http://schemas.openxmlformats.org/markup-compatibility/2006" xmlns:p14="http://schemas.microsoft.com/office/powerpoint/2010/main">
    <mc:Choice Requires="p14">
      <p:transition spd="slow" p14:dur="2500" advClick="0" advTm="5000">
        <p14:doors dir="vert"/>
      </p:transition>
    </mc:Choice>
    <mc:Fallback xmlns="">
      <p:transition spd="slow" advClick="0" advTm="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xit" presetSubtype="0" fill="hold" grpId="0" nodeType="withEffect">
                                  <p:stCondLst>
                                    <p:cond delay="2500"/>
                                  </p:stCondLst>
                                  <p:childTnLst>
                                    <p:anim calcmode="lin" valueType="num">
                                      <p:cBhvr>
                                        <p:cTn id="6" dur="1500"/>
                                        <p:tgtEl>
                                          <p:spTgt spid="2"/>
                                        </p:tgtEl>
                                        <p:attrNameLst>
                                          <p:attrName>ppt_w</p:attrName>
                                        </p:attrNameLst>
                                      </p:cBhvr>
                                      <p:tavLst>
                                        <p:tav tm="0">
                                          <p:val>
                                            <p:strVal val="ppt_w"/>
                                          </p:val>
                                        </p:tav>
                                        <p:tav tm="100000">
                                          <p:val>
                                            <p:fltVal val="0"/>
                                          </p:val>
                                        </p:tav>
                                      </p:tavLst>
                                    </p:anim>
                                    <p:anim calcmode="lin" valueType="num">
                                      <p:cBhvr>
                                        <p:cTn id="7" dur="1500"/>
                                        <p:tgtEl>
                                          <p:spTgt spid="2"/>
                                        </p:tgtEl>
                                        <p:attrNameLst>
                                          <p:attrName>ppt_h</p:attrName>
                                        </p:attrNameLst>
                                      </p:cBhvr>
                                      <p:tavLst>
                                        <p:tav tm="0">
                                          <p:val>
                                            <p:strVal val="ppt_h"/>
                                          </p:val>
                                        </p:tav>
                                        <p:tav tm="100000">
                                          <p:val>
                                            <p:fltVal val="0"/>
                                          </p:val>
                                        </p:tav>
                                      </p:tavLst>
                                    </p:anim>
                                    <p:anim calcmode="lin" valueType="num">
                                      <p:cBhvr>
                                        <p:cTn id="8" dur="1500"/>
                                        <p:tgtEl>
                                          <p:spTgt spid="2"/>
                                        </p:tgtEl>
                                        <p:attrNameLst>
                                          <p:attrName>style.rotation</p:attrName>
                                        </p:attrNameLst>
                                      </p:cBhvr>
                                      <p:tavLst>
                                        <p:tav tm="0">
                                          <p:val>
                                            <p:fltVal val="0"/>
                                          </p:val>
                                        </p:tav>
                                        <p:tav tm="100000">
                                          <p:val>
                                            <p:fltVal val="90"/>
                                          </p:val>
                                        </p:tav>
                                      </p:tavLst>
                                    </p:anim>
                                    <p:animEffect transition="out" filter="fade">
                                      <p:cBhvr>
                                        <p:cTn id="9" dur="1500"/>
                                        <p:tgtEl>
                                          <p:spTgt spid="2"/>
                                        </p:tgtEl>
                                      </p:cBhvr>
                                    </p:animEffect>
                                    <p:set>
                                      <p:cBhvr>
                                        <p:cTn id="10" dur="1" fill="hold">
                                          <p:stCondLst>
                                            <p:cond delay="1499"/>
                                          </p:stCondLst>
                                        </p:cTn>
                                        <p:tgtEl>
                                          <p:spTgt spid="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Foto">
            <a:extLst>
              <a:ext uri="{FF2B5EF4-FFF2-40B4-BE49-F238E27FC236}">
                <a16:creationId xmlns:a16="http://schemas.microsoft.com/office/drawing/2014/main" id="{901BE0A2-ADBB-4C57-942A-6EA4D71DF5C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5013" y="2820"/>
            <a:ext cx="12181973" cy="6852360"/>
          </a:xfrm>
          <a:prstGeom prst="rect">
            <a:avLst/>
          </a:prstGeom>
        </p:spPr>
      </p:pic>
      <p:pic>
        <p:nvPicPr>
          <p:cNvPr id="5" name="Rám">
            <a:extLst>
              <a:ext uri="{FF2B5EF4-FFF2-40B4-BE49-F238E27FC236}">
                <a16:creationId xmlns:a16="http://schemas.microsoft.com/office/drawing/2014/main" id="{6E90346D-4597-404B-9637-2645D7FD0C3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2000" cy="6857999"/>
          </a:xfrm>
          <a:prstGeom prst="rect">
            <a:avLst/>
          </a:prstGeom>
        </p:spPr>
      </p:pic>
      <p:sp>
        <p:nvSpPr>
          <p:cNvPr id="2" name="Popis">
            <a:extLst>
              <a:ext uri="{FF2B5EF4-FFF2-40B4-BE49-F238E27FC236}">
                <a16:creationId xmlns:a16="http://schemas.microsoft.com/office/drawing/2014/main" id="{66796E8C-6110-4EA5-80C1-264EE4AA6490}"/>
              </a:ext>
            </a:extLst>
          </p:cNvPr>
          <p:cNvSpPr txBox="1"/>
          <p:nvPr/>
        </p:nvSpPr>
        <p:spPr>
          <a:xfrm>
            <a:off x="10651209" y="6377072"/>
            <a:ext cx="1091178" cy="211203"/>
          </a:xfrm>
          <a:custGeom>
            <a:avLst/>
            <a:gdLst>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52046"/>
              <a:gd name="connsiteY0" fmla="*/ 0 h 278332"/>
              <a:gd name="connsiteX1" fmla="*/ 1252046 w 1252046"/>
              <a:gd name="connsiteY1" fmla="*/ 0 h 278332"/>
              <a:gd name="connsiteX2" fmla="*/ 1252046 w 1252046"/>
              <a:gd name="connsiteY2" fmla="*/ 278332 h 278332"/>
              <a:gd name="connsiteX3" fmla="*/ 0 w 1252046"/>
              <a:gd name="connsiteY3" fmla="*/ 278332 h 278332"/>
              <a:gd name="connsiteX4" fmla="*/ 0 w 1252046"/>
              <a:gd name="connsiteY4" fmla="*/ 0 h 278332"/>
              <a:gd name="connsiteX0" fmla="*/ 0 w 1278721"/>
              <a:gd name="connsiteY0" fmla="*/ 0 h 278332"/>
              <a:gd name="connsiteX1" fmla="*/ 1252046 w 1278721"/>
              <a:gd name="connsiteY1" fmla="*/ 0 h 278332"/>
              <a:gd name="connsiteX2" fmla="*/ 1252046 w 1278721"/>
              <a:gd name="connsiteY2" fmla="*/ 278332 h 278332"/>
              <a:gd name="connsiteX3" fmla="*/ 0 w 1278721"/>
              <a:gd name="connsiteY3" fmla="*/ 278332 h 278332"/>
              <a:gd name="connsiteX4" fmla="*/ 0 w 1278721"/>
              <a:gd name="connsiteY4" fmla="*/ 0 h 27833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78721" h="278332">
                <a:moveTo>
                  <a:pt x="0" y="0"/>
                </a:moveTo>
                <a:lnTo>
                  <a:pt x="1252046" y="0"/>
                </a:lnTo>
                <a:cubicBezTo>
                  <a:pt x="1312065" y="96308"/>
                  <a:pt x="1252046" y="185555"/>
                  <a:pt x="1252046" y="278332"/>
                </a:cubicBezTo>
                <a:lnTo>
                  <a:pt x="0" y="278332"/>
                </a:lnTo>
                <a:cubicBezTo>
                  <a:pt x="0" y="185555"/>
                  <a:pt x="52957" y="92777"/>
                  <a:pt x="0" y="0"/>
                </a:cubicBezTo>
                <a:close/>
              </a:path>
            </a:pathLst>
          </a:custGeom>
          <a:gradFill flip="none" rotWithShape="1">
            <a:gsLst>
              <a:gs pos="0">
                <a:schemeClr val="accent6">
                  <a:lumMod val="20000"/>
                  <a:lumOff val="80000"/>
                </a:schemeClr>
              </a:gs>
              <a:gs pos="28000">
                <a:schemeClr val="accent6">
                  <a:lumMod val="40000"/>
                  <a:lumOff val="60000"/>
                </a:schemeClr>
              </a:gs>
              <a:gs pos="47000">
                <a:schemeClr val="accent6">
                  <a:lumMod val="60000"/>
                  <a:lumOff val="40000"/>
                </a:schemeClr>
              </a:gs>
              <a:gs pos="97000">
                <a:schemeClr val="accent6">
                  <a:lumMod val="75000"/>
                </a:schemeClr>
              </a:gs>
            </a:gsLst>
            <a:lin ang="5400000" scaled="1"/>
            <a:tileRect/>
          </a:gradFill>
          <a:ln w="19050">
            <a:solidFill>
              <a:schemeClr val="accent6">
                <a:lumMod val="50000"/>
              </a:schemeClr>
            </a:solidFill>
          </a:ln>
        </p:spPr>
        <p:txBody>
          <a:bodyPr wrap="none" lIns="72000" tIns="36000" rIns="72000" bIns="36000" rtlCol="0">
            <a:spAutoFit/>
          </a:bodyPr>
          <a:lstStyle/>
          <a:p>
            <a:pPr algn="r"/>
            <a:r>
              <a:rPr lang="sk-SK" sz="900" b="1">
                <a:latin typeface="Bodoni MT" panose="02070603080606020203" pitchFamily="18" charset="0"/>
                <a:cs typeface="Adobe Devanagari" panose="02040503050201020203" pitchFamily="18" charset="0"/>
              </a:rPr>
              <a:t>Photo © Sekerka D.</a:t>
            </a:r>
          </a:p>
        </p:txBody>
      </p:sp>
    </p:spTree>
    <p:extLst>
      <p:ext uri="{BB962C8B-B14F-4D97-AF65-F5344CB8AC3E}">
        <p14:creationId xmlns:p14="http://schemas.microsoft.com/office/powerpoint/2010/main" val="2419880486"/>
      </p:ext>
    </p:extLst>
  </p:cSld>
  <p:clrMapOvr>
    <a:masterClrMapping/>
  </p:clrMapOvr>
  <mc:AlternateContent xmlns:mc="http://schemas.openxmlformats.org/markup-compatibility/2006" xmlns:p14="http://schemas.microsoft.com/office/powerpoint/2010/main">
    <mc:Choice Requires="p14">
      <p:transition spd="slow" p14:dur="2500" advClick="0" advTm="5000">
        <p14:doors dir="vert"/>
      </p:transition>
    </mc:Choice>
    <mc:Fallback xmlns="">
      <p:transition spd="slow" advClick="0" advTm="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xit" presetSubtype="0" fill="hold" grpId="0" nodeType="withEffect">
                                  <p:stCondLst>
                                    <p:cond delay="2500"/>
                                  </p:stCondLst>
                                  <p:childTnLst>
                                    <p:anim calcmode="lin" valueType="num">
                                      <p:cBhvr>
                                        <p:cTn id="6" dur="1500"/>
                                        <p:tgtEl>
                                          <p:spTgt spid="2"/>
                                        </p:tgtEl>
                                        <p:attrNameLst>
                                          <p:attrName>ppt_w</p:attrName>
                                        </p:attrNameLst>
                                      </p:cBhvr>
                                      <p:tavLst>
                                        <p:tav tm="0">
                                          <p:val>
                                            <p:strVal val="ppt_w"/>
                                          </p:val>
                                        </p:tav>
                                        <p:tav tm="100000">
                                          <p:val>
                                            <p:fltVal val="0"/>
                                          </p:val>
                                        </p:tav>
                                      </p:tavLst>
                                    </p:anim>
                                    <p:anim calcmode="lin" valueType="num">
                                      <p:cBhvr>
                                        <p:cTn id="7" dur="1500"/>
                                        <p:tgtEl>
                                          <p:spTgt spid="2"/>
                                        </p:tgtEl>
                                        <p:attrNameLst>
                                          <p:attrName>ppt_h</p:attrName>
                                        </p:attrNameLst>
                                      </p:cBhvr>
                                      <p:tavLst>
                                        <p:tav tm="0">
                                          <p:val>
                                            <p:strVal val="ppt_h"/>
                                          </p:val>
                                        </p:tav>
                                        <p:tav tm="100000">
                                          <p:val>
                                            <p:fltVal val="0"/>
                                          </p:val>
                                        </p:tav>
                                      </p:tavLst>
                                    </p:anim>
                                    <p:anim calcmode="lin" valueType="num">
                                      <p:cBhvr>
                                        <p:cTn id="8" dur="1500"/>
                                        <p:tgtEl>
                                          <p:spTgt spid="2"/>
                                        </p:tgtEl>
                                        <p:attrNameLst>
                                          <p:attrName>style.rotation</p:attrName>
                                        </p:attrNameLst>
                                      </p:cBhvr>
                                      <p:tavLst>
                                        <p:tav tm="0">
                                          <p:val>
                                            <p:fltVal val="0"/>
                                          </p:val>
                                        </p:tav>
                                        <p:tav tm="100000">
                                          <p:val>
                                            <p:fltVal val="90"/>
                                          </p:val>
                                        </p:tav>
                                      </p:tavLst>
                                    </p:anim>
                                    <p:animEffect transition="out" filter="fade">
                                      <p:cBhvr>
                                        <p:cTn id="9" dur="1500"/>
                                        <p:tgtEl>
                                          <p:spTgt spid="2"/>
                                        </p:tgtEl>
                                      </p:cBhvr>
                                    </p:animEffect>
                                    <p:set>
                                      <p:cBhvr>
                                        <p:cTn id="10" dur="1" fill="hold">
                                          <p:stCondLst>
                                            <p:cond delay="1499"/>
                                          </p:stCondLst>
                                        </p:cTn>
                                        <p:tgtEl>
                                          <p:spTgt spid="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Rám">
            <a:extLst>
              <a:ext uri="{FF2B5EF4-FFF2-40B4-BE49-F238E27FC236}">
                <a16:creationId xmlns:a16="http://schemas.microsoft.com/office/drawing/2014/main" id="{ECB5C034-F4BD-49A4-8BAA-DCEE94DE41F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2192000" cy="6857999"/>
          </a:xfrm>
          <a:prstGeom prst="rect">
            <a:avLst/>
          </a:prstGeom>
        </p:spPr>
      </p:pic>
      <p:sp>
        <p:nvSpPr>
          <p:cNvPr id="8" name="Záver">
            <a:extLst>
              <a:ext uri="{FF2B5EF4-FFF2-40B4-BE49-F238E27FC236}">
                <a16:creationId xmlns:a16="http://schemas.microsoft.com/office/drawing/2014/main" id="{77466246-9FC6-47FF-A768-D7344283A29D}"/>
              </a:ext>
            </a:extLst>
          </p:cNvPr>
          <p:cNvSpPr/>
          <p:nvPr/>
        </p:nvSpPr>
        <p:spPr>
          <a:xfrm>
            <a:off x="850908" y="5585225"/>
            <a:ext cx="9884052" cy="584775"/>
          </a:xfrm>
          <a:prstGeom prst="rect">
            <a:avLst/>
          </a:prstGeom>
        </p:spPr>
        <p:txBody>
          <a:bodyPr wrap="none">
            <a:spAutoFit/>
          </a:bodyPr>
          <a:lstStyle/>
          <a:p>
            <a:pPr lvl="0" algn="ctr" defTabSz="457200">
              <a:defRPr/>
            </a:pPr>
            <a:r>
              <a:rPr lang="en-US" sz="3200" spc="51">
                <a:ln w="3175">
                  <a:noFill/>
                </a:ln>
                <a:solidFill>
                  <a:schemeClr val="accent6">
                    <a:lumMod val="40000"/>
                    <a:lumOff val="60000"/>
                  </a:schemeClr>
                </a:solidFill>
                <a:effectLst>
                  <a:outerShdw blurRad="76200" dist="76200" dir="2700000" algn="tl" rotWithShape="0">
                    <a:schemeClr val="tx1"/>
                  </a:outerShdw>
                </a:effectLst>
                <a:latin typeface="Merlin CE" pitchFamily="2" charset="0"/>
              </a:rPr>
              <a:t>Thanks for your feedback on this presentation...</a:t>
            </a:r>
            <a:endParaRPr kumimoji="0" lang="sk-SK" sz="3200" b="0" i="0" u="none" strike="noStrike" kern="1200" cap="none" spc="0" normalizeH="0" baseline="0" noProof="0">
              <a:ln w="3175">
                <a:noFill/>
              </a:ln>
              <a:solidFill>
                <a:schemeClr val="accent6">
                  <a:lumMod val="40000"/>
                  <a:lumOff val="60000"/>
                </a:schemeClr>
              </a:solidFill>
              <a:effectLst>
                <a:outerShdw blurRad="76200" dist="76200" dir="2700000" algn="tl" rotWithShape="0">
                  <a:schemeClr val="tx1"/>
                </a:outerShdw>
              </a:effectLst>
              <a:uLnTx/>
              <a:uFillTx/>
              <a:latin typeface="Merlin CE" pitchFamily="2" charset="0"/>
            </a:endParaRPr>
          </a:p>
        </p:txBody>
      </p:sp>
      <p:pic>
        <p:nvPicPr>
          <p:cNvPr id="5" name="Ruka">
            <a:extLst>
              <a:ext uri="{FF2B5EF4-FFF2-40B4-BE49-F238E27FC236}">
                <a16:creationId xmlns:a16="http://schemas.microsoft.com/office/drawing/2014/main" id="{00F5001D-8798-4653-AD97-6EB30F302C54}"/>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085170" y="872666"/>
            <a:ext cx="4640349" cy="3389380"/>
          </a:xfrm>
          <a:prstGeom prst="rect">
            <a:avLst/>
          </a:prstGeom>
          <a:effectLst>
            <a:outerShdw blurRad="50800" dist="50800" dir="2700000" algn="tl" rotWithShape="0">
              <a:prstClr val="black">
                <a:alpha val="75000"/>
              </a:prstClr>
            </a:outerShdw>
          </a:effectLst>
        </p:spPr>
      </p:pic>
      <p:pic>
        <p:nvPicPr>
          <p:cNvPr id="10" name="Kruh - šípka">
            <a:extLst>
              <a:ext uri="{FF2B5EF4-FFF2-40B4-BE49-F238E27FC236}">
                <a16:creationId xmlns:a16="http://schemas.microsoft.com/office/drawing/2014/main" id="{B2E40862-0E21-434D-ABC3-AFE5E4056285}"/>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11255325" y="5917805"/>
            <a:ext cx="510629" cy="516708"/>
          </a:xfrm>
          <a:prstGeom prst="rect">
            <a:avLst/>
          </a:prstGeom>
          <a:noFill/>
          <a:ln>
            <a:noFill/>
          </a:ln>
          <a:effectLst>
            <a:outerShdw blurRad="50800" dist="38100" dir="2700000" algn="tl" rotWithShape="0">
              <a:prstClr val="black">
                <a:alpha val="49000"/>
              </a:prstClr>
            </a:outerShdw>
          </a:effectLst>
        </p:spPr>
      </p:pic>
      <p:sp>
        <p:nvSpPr>
          <p:cNvPr id="11" name="Kruh">
            <a:extLst>
              <a:ext uri="{FF2B5EF4-FFF2-40B4-BE49-F238E27FC236}">
                <a16:creationId xmlns:a16="http://schemas.microsoft.com/office/drawing/2014/main" id="{E65E38BD-A6A5-4F7D-97A9-586BDC8AAF89}"/>
              </a:ext>
            </a:extLst>
          </p:cNvPr>
          <p:cNvSpPr/>
          <p:nvPr/>
        </p:nvSpPr>
        <p:spPr>
          <a:xfrm>
            <a:off x="11255325" y="5922061"/>
            <a:ext cx="515874" cy="508196"/>
          </a:xfrm>
          <a:prstGeom prst="ellipse">
            <a:avLst/>
          </a:prstGeom>
          <a:solidFill>
            <a:sysClr val="windowText" lastClr="000000">
              <a:lumMod val="50000"/>
              <a:lumOff val="50000"/>
            </a:sysClr>
          </a:solidFill>
          <a:ln w="9525" cap="flat" cmpd="sng" algn="ctr">
            <a:solidFill>
              <a:sysClr val="windowText" lastClr="000000"/>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sk-SK" sz="1800" b="0" i="0" u="none" strike="noStrike" kern="0" cap="none" spc="0" normalizeH="0" baseline="0" noProof="0">
              <a:ln>
                <a:noFill/>
              </a:ln>
              <a:solidFill>
                <a:prstClr val="white"/>
              </a:solidFill>
              <a:effectLst/>
              <a:uLnTx/>
              <a:uFillTx/>
              <a:latin typeface="Calibri"/>
              <a:ea typeface="+mn-ea"/>
              <a:cs typeface="+mn-cs"/>
            </a:endParaRPr>
          </a:p>
        </p:txBody>
      </p:sp>
      <p:pic>
        <p:nvPicPr>
          <p:cNvPr id="12" name="Podpis">
            <a:extLst>
              <a:ext uri="{FF2B5EF4-FFF2-40B4-BE49-F238E27FC236}">
                <a16:creationId xmlns:a16="http://schemas.microsoft.com/office/drawing/2014/main" id="{F1465AEB-42EA-488F-BFF5-69157D579F48}"/>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11280122" y="5927957"/>
            <a:ext cx="461034" cy="484086"/>
          </a:xfrm>
          <a:prstGeom prst="rect">
            <a:avLst/>
          </a:prstGeom>
          <a:noFill/>
        </p:spPr>
      </p:pic>
      <p:sp>
        <p:nvSpPr>
          <p:cNvPr id="6" name="Autori">
            <a:extLst>
              <a:ext uri="{FF2B5EF4-FFF2-40B4-BE49-F238E27FC236}">
                <a16:creationId xmlns:a16="http://schemas.microsoft.com/office/drawing/2014/main" id="{8B0FED51-55D0-4F62-B7E1-D0FFC891B524}"/>
              </a:ext>
            </a:extLst>
          </p:cNvPr>
          <p:cNvSpPr txBox="1"/>
          <p:nvPr/>
        </p:nvSpPr>
        <p:spPr>
          <a:xfrm>
            <a:off x="6189782" y="3428999"/>
            <a:ext cx="5160704" cy="1384995"/>
          </a:xfrm>
          <a:prstGeom prst="rect">
            <a:avLst/>
          </a:prstGeom>
          <a:solidFill>
            <a:schemeClr val="accent6">
              <a:lumMod val="60000"/>
              <a:lumOff val="40000"/>
            </a:schemeClr>
          </a:solidFill>
          <a:ln w="19050">
            <a:solidFill>
              <a:schemeClr val="tx1"/>
            </a:solidFill>
          </a:ln>
          <a:effectLst>
            <a:outerShdw blurRad="50800" dist="38100" dir="2700000" algn="tl" rotWithShape="0">
              <a:prstClr val="black">
                <a:alpha val="75000"/>
              </a:prstClr>
            </a:outerShdw>
          </a:effectLst>
        </p:spPr>
        <p:txBody>
          <a:bodyPr wrap="square" rtlCol="0">
            <a:spAutoFit/>
          </a:bodyPr>
          <a:lstStyle/>
          <a:p>
            <a:pPr lvl="0" defTabSz="457200">
              <a:defRPr/>
            </a:pPr>
            <a:r>
              <a:rPr lang="sk-SK" sz="1400" b="1" spc="51">
                <a:ln w="3175">
                  <a:noFill/>
                </a:ln>
                <a:solidFill>
                  <a:schemeClr val="accent6">
                    <a:lumMod val="50000"/>
                  </a:schemeClr>
                </a:solidFill>
                <a:latin typeface="Nadianne" panose="03020902050305070206" pitchFamily="66" charset="0"/>
              </a:rPr>
              <a:t>Music</a:t>
            </a:r>
            <a:r>
              <a:rPr kumimoji="0" lang="sk-SK" sz="1400" b="1" i="0" u="none" strike="noStrike" kern="1200" cap="none" spc="51" normalizeH="0" baseline="0" noProof="0">
                <a:ln w="3175">
                  <a:noFill/>
                </a:ln>
                <a:solidFill>
                  <a:schemeClr val="accent6">
                    <a:lumMod val="50000"/>
                  </a:schemeClr>
                </a:solidFill>
                <a:uLnTx/>
                <a:uFillTx/>
                <a:latin typeface="Nadianne" panose="03020902050305070206" pitchFamily="66" charset="0"/>
              </a:rPr>
              <a:t> :	</a:t>
            </a:r>
            <a:r>
              <a:rPr kumimoji="0" lang="sk-SK" sz="1400" b="1" i="0" u="none" strike="noStrike" kern="1200" cap="none" spc="51" normalizeH="0" baseline="0" noProof="0">
                <a:ln w="3175">
                  <a:noFill/>
                </a:ln>
                <a:solidFill>
                  <a:schemeClr val="accent6">
                    <a:lumMod val="50000"/>
                  </a:schemeClr>
                </a:solidFill>
                <a:uLnTx/>
                <a:uFillTx/>
                <a:latin typeface="Nadianne" panose="03020902050305070206" pitchFamily="66" charset="0"/>
                <a:ea typeface="+mn-ea"/>
                <a:cs typeface="+mn-cs"/>
              </a:rPr>
              <a:t>		</a:t>
            </a:r>
            <a:r>
              <a:rPr lang="sk-SK" sz="1400" b="1" spc="51">
                <a:ln w="3175">
                  <a:noFill/>
                </a:ln>
                <a:solidFill>
                  <a:schemeClr val="accent6">
                    <a:lumMod val="50000"/>
                  </a:schemeClr>
                </a:solidFill>
                <a:latin typeface="Nadianne" panose="03020902050305070206" pitchFamily="66" charset="0"/>
              </a:rPr>
              <a:t>Music of Mjanmar</a:t>
            </a:r>
          </a:p>
          <a:p>
            <a:pPr lvl="0" defTabSz="457200">
              <a:defRPr/>
            </a:pPr>
            <a:r>
              <a:rPr lang="sk-SK" sz="1400" b="1" spc="51">
                <a:ln w="3175">
                  <a:noFill/>
                </a:ln>
                <a:solidFill>
                  <a:schemeClr val="accent6">
                    <a:lumMod val="50000"/>
                  </a:schemeClr>
                </a:solidFill>
                <a:latin typeface="Nadianne" panose="03020902050305070206" pitchFamily="66" charset="0"/>
              </a:rPr>
              <a:t>Compilation </a:t>
            </a:r>
            <a:r>
              <a:rPr kumimoji="0" lang="sk-SK" sz="1400" b="1" i="0" u="none" strike="noStrike" kern="1200" cap="none" spc="51" normalizeH="0" baseline="0" noProof="0">
                <a:ln w="3175">
                  <a:noFill/>
                </a:ln>
                <a:solidFill>
                  <a:schemeClr val="accent6">
                    <a:lumMod val="50000"/>
                  </a:schemeClr>
                </a:solidFill>
                <a:uLnTx/>
                <a:uFillTx/>
                <a:latin typeface="Nadianne" panose="03020902050305070206" pitchFamily="66" charset="0"/>
                <a:ea typeface="+mn-ea"/>
                <a:cs typeface="+mn-cs"/>
              </a:rPr>
              <a:t>:		Steve Rumpler  (Slovakia)</a:t>
            </a:r>
          </a:p>
          <a:p>
            <a:pPr lvl="0" defTabSz="457200">
              <a:defRPr/>
            </a:pPr>
            <a:r>
              <a:rPr kumimoji="0" lang="sk-SK" sz="1400" b="1" i="0" u="none" strike="noStrike" kern="1200" cap="none" spc="51" normalizeH="0" baseline="0" noProof="0">
                <a:ln w="3175">
                  <a:noFill/>
                </a:ln>
                <a:solidFill>
                  <a:schemeClr val="accent6">
                    <a:lumMod val="50000"/>
                  </a:schemeClr>
                </a:solidFill>
                <a:uLnTx/>
                <a:uFillTx/>
                <a:latin typeface="Nadianne" panose="03020902050305070206" pitchFamily="66" charset="0"/>
                <a:ea typeface="+mn-ea"/>
                <a:cs typeface="+mn-cs"/>
              </a:rPr>
              <a:t>Mail :			pista2011@gmail.com</a:t>
            </a:r>
            <a:br>
              <a:rPr kumimoji="0" lang="sk-SK" sz="1400" b="1" i="0" u="none" strike="noStrike" kern="1200" cap="none" spc="51" normalizeH="0" baseline="0" noProof="0">
                <a:ln w="3175">
                  <a:noFill/>
                </a:ln>
                <a:solidFill>
                  <a:schemeClr val="accent6">
                    <a:lumMod val="50000"/>
                  </a:schemeClr>
                </a:solidFill>
                <a:uLnTx/>
                <a:uFillTx/>
                <a:latin typeface="Nadianne" panose="03020902050305070206" pitchFamily="66" charset="0"/>
                <a:ea typeface="+mn-ea"/>
                <a:cs typeface="+mn-cs"/>
              </a:rPr>
            </a:br>
            <a:r>
              <a:rPr lang="sk-SK" sz="1400" b="1" spc="51">
                <a:ln w="3175">
                  <a:noFill/>
                </a:ln>
                <a:solidFill>
                  <a:schemeClr val="accent6">
                    <a:lumMod val="50000"/>
                  </a:schemeClr>
                </a:solidFill>
                <a:latin typeface="Nadianne" panose="03020902050305070206" pitchFamily="66" charset="0"/>
              </a:rPr>
              <a:t>Photos :</a:t>
            </a:r>
            <a:r>
              <a:rPr kumimoji="0" lang="sk-SK" sz="1400" b="1" i="0" u="none" strike="noStrike" kern="1200" cap="none" spc="51" normalizeH="0" baseline="0" noProof="0">
                <a:ln w="3175">
                  <a:noFill/>
                </a:ln>
                <a:solidFill>
                  <a:schemeClr val="accent6">
                    <a:lumMod val="50000"/>
                  </a:schemeClr>
                </a:solidFill>
                <a:uLnTx/>
                <a:uFillTx/>
                <a:latin typeface="Nadianne" panose="03020902050305070206" pitchFamily="66" charset="0"/>
                <a:ea typeface="+mn-ea"/>
                <a:cs typeface="+mn-cs"/>
              </a:rPr>
              <a:t>			</a:t>
            </a:r>
            <a:r>
              <a:rPr lang="sk-SK" sz="1400" b="1" spc="51">
                <a:ln w="3175">
                  <a:noFill/>
                </a:ln>
                <a:solidFill>
                  <a:schemeClr val="accent6">
                    <a:lumMod val="50000"/>
                  </a:schemeClr>
                </a:solidFill>
                <a:latin typeface="Nadianne" panose="03020902050305070206" pitchFamily="66" charset="0"/>
              </a:rPr>
              <a:t>Dušan Sekerka Ing.  (Slovakia)</a:t>
            </a:r>
          </a:p>
          <a:p>
            <a:pPr lvl="0" defTabSz="457200">
              <a:defRPr/>
            </a:pPr>
            <a:r>
              <a:rPr kumimoji="0" lang="sk-SK" sz="1400" b="1" i="0" u="none" strike="noStrike" kern="1200" cap="none" spc="51" normalizeH="0" baseline="0" noProof="0">
                <a:ln w="3175">
                  <a:noFill/>
                </a:ln>
                <a:solidFill>
                  <a:schemeClr val="accent6">
                    <a:lumMod val="50000"/>
                  </a:schemeClr>
                </a:solidFill>
                <a:uLnTx/>
                <a:uFillTx/>
                <a:latin typeface="Nadianne" panose="03020902050305070206" pitchFamily="66" charset="0"/>
                <a:ea typeface="+mn-ea"/>
                <a:cs typeface="+mn-cs"/>
              </a:rPr>
              <a:t>Mail :			</a:t>
            </a:r>
            <a:r>
              <a:rPr lang="sk-SK" sz="1400" b="1" spc="51">
                <a:ln w="3175">
                  <a:noFill/>
                </a:ln>
                <a:solidFill>
                  <a:schemeClr val="accent6">
                    <a:lumMod val="50000"/>
                  </a:schemeClr>
                </a:solidFill>
                <a:latin typeface="Nadianne" panose="03020902050305070206" pitchFamily="66" charset="0"/>
              </a:rPr>
              <a:t>sekerka.dusan@gmail.com</a:t>
            </a:r>
          </a:p>
          <a:p>
            <a:pPr lvl="0" defTabSz="457200">
              <a:defRPr/>
            </a:pPr>
            <a:r>
              <a:rPr kumimoji="0" lang="sk-SK" sz="1400" b="1" i="0" u="none" strike="noStrike" kern="1200" cap="none" spc="51" normalizeH="0" baseline="0" noProof="0">
                <a:ln w="3175">
                  <a:noFill/>
                </a:ln>
                <a:solidFill>
                  <a:schemeClr val="accent6">
                    <a:lumMod val="50000"/>
                  </a:schemeClr>
                </a:solidFill>
                <a:uLnTx/>
                <a:uFillTx/>
                <a:latin typeface="Nadianne" panose="03020902050305070206" pitchFamily="66" charset="0"/>
                <a:ea typeface="+mn-ea"/>
                <a:cs typeface="+mn-cs"/>
              </a:rPr>
              <a:t>Year :			2019</a:t>
            </a:r>
          </a:p>
        </p:txBody>
      </p:sp>
      <p:sp>
        <p:nvSpPr>
          <p:cNvPr id="4" name="Info">
            <a:extLst>
              <a:ext uri="{FF2B5EF4-FFF2-40B4-BE49-F238E27FC236}">
                <a16:creationId xmlns:a16="http://schemas.microsoft.com/office/drawing/2014/main" id="{D69232F1-DF6C-410A-A20C-3FF5C0FBC973}"/>
              </a:ext>
            </a:extLst>
          </p:cNvPr>
          <p:cNvSpPr txBox="1"/>
          <p:nvPr/>
        </p:nvSpPr>
        <p:spPr>
          <a:xfrm>
            <a:off x="6810688" y="688000"/>
            <a:ext cx="3918893" cy="369332"/>
          </a:xfrm>
          <a:prstGeom prst="rect">
            <a:avLst/>
          </a:prstGeom>
          <a:solidFill>
            <a:schemeClr val="accent6">
              <a:lumMod val="60000"/>
              <a:lumOff val="40000"/>
            </a:schemeClr>
          </a:solidFill>
          <a:ln w="19050">
            <a:solidFill>
              <a:schemeClr val="tx1"/>
            </a:solidFill>
          </a:ln>
          <a:effectLst>
            <a:outerShdw blurRad="50800" dist="38100" dir="2700000" algn="tl" rotWithShape="0">
              <a:prstClr val="black">
                <a:alpha val="75000"/>
              </a:prstClr>
            </a:outerShdw>
          </a:effectLst>
        </p:spPr>
        <p:txBody>
          <a:bodyPr wrap="non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sk-SK" sz="1800" b="1" i="0" u="none" strike="noStrike" kern="1200" cap="none" spc="51" normalizeH="0" baseline="0" noProof="0">
                <a:ln w="3175">
                  <a:noFill/>
                </a:ln>
                <a:solidFill>
                  <a:srgbClr val="417303"/>
                </a:solidFill>
                <a:effectLst>
                  <a:outerShdw blurRad="25400" dist="76200" dir="2700000" algn="tl" rotWithShape="0">
                    <a:srgbClr val="E7E6E6"/>
                  </a:outerShdw>
                </a:effectLst>
                <a:uLnTx/>
                <a:uFillTx/>
                <a:latin typeface="Nadianne" panose="03020902050305070206" pitchFamily="66" charset="0"/>
                <a:ea typeface="+mn-ea"/>
                <a:cs typeface="+mn-cs"/>
              </a:rPr>
              <a:t>Non-commercial presentation!</a:t>
            </a:r>
          </a:p>
        </p:txBody>
      </p:sp>
    </p:spTree>
    <p:extLst>
      <p:ext uri="{BB962C8B-B14F-4D97-AF65-F5344CB8AC3E}">
        <p14:creationId xmlns:p14="http://schemas.microsoft.com/office/powerpoint/2010/main" val="3825119517"/>
      </p:ext>
    </p:extLst>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1500"/>
                                        <p:tgtEl>
                                          <p:spTgt spid="4"/>
                                        </p:tgtEl>
                                      </p:cBhvr>
                                    </p:animEffect>
                                  </p:childTnLst>
                                </p:cTn>
                              </p:par>
                            </p:childTnLst>
                          </p:cTn>
                        </p:par>
                        <p:par>
                          <p:cTn id="8" fill="hold">
                            <p:stCondLst>
                              <p:cond delay="1500"/>
                            </p:stCondLst>
                            <p:childTnLst>
                              <p:par>
                                <p:cTn id="9" presetID="53" presetClass="entr" presetSubtype="16" fill="hold" grpId="0" nodeType="afterEffect">
                                  <p:stCondLst>
                                    <p:cond delay="500"/>
                                  </p:stCondLst>
                                  <p:childTnLst>
                                    <p:set>
                                      <p:cBhvr>
                                        <p:cTn id="10" dur="1" fill="hold">
                                          <p:stCondLst>
                                            <p:cond delay="0"/>
                                          </p:stCondLst>
                                        </p:cTn>
                                        <p:tgtEl>
                                          <p:spTgt spid="6"/>
                                        </p:tgtEl>
                                        <p:attrNameLst>
                                          <p:attrName>style.visibility</p:attrName>
                                        </p:attrNameLst>
                                      </p:cBhvr>
                                      <p:to>
                                        <p:strVal val="visible"/>
                                      </p:to>
                                    </p:set>
                                    <p:anim calcmode="lin" valueType="num">
                                      <p:cBhvr>
                                        <p:cTn id="11" dur="1500" fill="hold"/>
                                        <p:tgtEl>
                                          <p:spTgt spid="6"/>
                                        </p:tgtEl>
                                        <p:attrNameLst>
                                          <p:attrName>ppt_w</p:attrName>
                                        </p:attrNameLst>
                                      </p:cBhvr>
                                      <p:tavLst>
                                        <p:tav tm="0">
                                          <p:val>
                                            <p:fltVal val="0"/>
                                          </p:val>
                                        </p:tav>
                                        <p:tav tm="100000">
                                          <p:val>
                                            <p:strVal val="#ppt_w"/>
                                          </p:val>
                                        </p:tav>
                                      </p:tavLst>
                                    </p:anim>
                                    <p:anim calcmode="lin" valueType="num">
                                      <p:cBhvr>
                                        <p:cTn id="12" dur="1500" fill="hold"/>
                                        <p:tgtEl>
                                          <p:spTgt spid="6"/>
                                        </p:tgtEl>
                                        <p:attrNameLst>
                                          <p:attrName>ppt_h</p:attrName>
                                        </p:attrNameLst>
                                      </p:cBhvr>
                                      <p:tavLst>
                                        <p:tav tm="0">
                                          <p:val>
                                            <p:fltVal val="0"/>
                                          </p:val>
                                        </p:tav>
                                        <p:tav tm="100000">
                                          <p:val>
                                            <p:strVal val="#ppt_h"/>
                                          </p:val>
                                        </p:tav>
                                      </p:tavLst>
                                    </p:anim>
                                    <p:animEffect transition="in" filter="fade">
                                      <p:cBhvr>
                                        <p:cTn id="13" dur="1500"/>
                                        <p:tgtEl>
                                          <p:spTgt spid="6"/>
                                        </p:tgtEl>
                                      </p:cBhvr>
                                    </p:animEffect>
                                  </p:childTnLst>
                                </p:cTn>
                              </p:par>
                            </p:childTnLst>
                          </p:cTn>
                        </p:par>
                        <p:par>
                          <p:cTn id="14" fill="hold">
                            <p:stCondLst>
                              <p:cond delay="3500"/>
                            </p:stCondLst>
                            <p:childTnLst>
                              <p:par>
                                <p:cTn id="15" presetID="26" presetClass="entr" presetSubtype="0" fill="hold" nodeType="afterEffect">
                                  <p:stCondLst>
                                    <p:cond delay="500"/>
                                  </p:stCondLst>
                                  <p:childTnLst>
                                    <p:set>
                                      <p:cBhvr>
                                        <p:cTn id="16" dur="1" fill="hold">
                                          <p:stCondLst>
                                            <p:cond delay="0"/>
                                          </p:stCondLst>
                                        </p:cTn>
                                        <p:tgtEl>
                                          <p:spTgt spid="10"/>
                                        </p:tgtEl>
                                        <p:attrNameLst>
                                          <p:attrName>style.visibility</p:attrName>
                                        </p:attrNameLst>
                                      </p:cBhvr>
                                      <p:to>
                                        <p:strVal val="visible"/>
                                      </p:to>
                                    </p:set>
                                    <p:animEffect transition="in" filter="wipe(down)">
                                      <p:cBhvr>
                                        <p:cTn id="17" dur="725">
                                          <p:stCondLst>
                                            <p:cond delay="0"/>
                                          </p:stCondLst>
                                        </p:cTn>
                                        <p:tgtEl>
                                          <p:spTgt spid="10"/>
                                        </p:tgtEl>
                                      </p:cBhvr>
                                    </p:animEffect>
                                    <p:anim calcmode="lin" valueType="num">
                                      <p:cBhvr>
                                        <p:cTn id="18" dur="2278" tmFilter="0,0; 0.14,0.36; 0.43,0.73; 0.71,0.91; 1.0,1.0">
                                          <p:stCondLst>
                                            <p:cond delay="0"/>
                                          </p:stCondLst>
                                        </p:cTn>
                                        <p:tgtEl>
                                          <p:spTgt spid="10"/>
                                        </p:tgtEl>
                                        <p:attrNameLst>
                                          <p:attrName>ppt_x</p:attrName>
                                        </p:attrNameLst>
                                      </p:cBhvr>
                                      <p:tavLst>
                                        <p:tav tm="0">
                                          <p:val>
                                            <p:strVal val="#ppt_x-0.25"/>
                                          </p:val>
                                        </p:tav>
                                        <p:tav tm="100000">
                                          <p:val>
                                            <p:strVal val="#ppt_x"/>
                                          </p:val>
                                        </p:tav>
                                      </p:tavLst>
                                    </p:anim>
                                    <p:anim calcmode="lin" valueType="num">
                                      <p:cBhvr>
                                        <p:cTn id="19" dur="830" tmFilter="0.0,0.0; 0.25,0.07; 0.50,0.2; 0.75,0.467; 1.0,1.0">
                                          <p:stCondLst>
                                            <p:cond delay="0"/>
                                          </p:stCondLst>
                                        </p:cTn>
                                        <p:tgtEl>
                                          <p:spTgt spid="10"/>
                                        </p:tgtEl>
                                        <p:attrNameLst>
                                          <p:attrName>ppt_y</p:attrName>
                                        </p:attrNameLst>
                                      </p:cBhvr>
                                      <p:tavLst>
                                        <p:tav tm="0" fmla="#ppt_y-sin(pi*$)/3">
                                          <p:val>
                                            <p:fltVal val="0.5"/>
                                          </p:val>
                                        </p:tav>
                                        <p:tav tm="100000">
                                          <p:val>
                                            <p:fltVal val="1"/>
                                          </p:val>
                                        </p:tav>
                                      </p:tavLst>
                                    </p:anim>
                                    <p:anim calcmode="lin" valueType="num">
                                      <p:cBhvr>
                                        <p:cTn id="20" dur="830" tmFilter="0, 0; 0.125,0.2665; 0.25,0.4; 0.375,0.465; 0.5,0.5;  0.625,0.535; 0.75,0.6; 0.875,0.7335; 1,1">
                                          <p:stCondLst>
                                            <p:cond delay="830"/>
                                          </p:stCondLst>
                                        </p:cTn>
                                        <p:tgtEl>
                                          <p:spTgt spid="10"/>
                                        </p:tgtEl>
                                        <p:attrNameLst>
                                          <p:attrName>ppt_y</p:attrName>
                                        </p:attrNameLst>
                                      </p:cBhvr>
                                      <p:tavLst>
                                        <p:tav tm="0" fmla="#ppt_y-sin(pi*$)/9">
                                          <p:val>
                                            <p:fltVal val="0"/>
                                          </p:val>
                                        </p:tav>
                                        <p:tav tm="100000">
                                          <p:val>
                                            <p:fltVal val="1"/>
                                          </p:val>
                                        </p:tav>
                                      </p:tavLst>
                                    </p:anim>
                                    <p:anim calcmode="lin" valueType="num">
                                      <p:cBhvr>
                                        <p:cTn id="21" dur="415" tmFilter="0, 0; 0.125,0.2665; 0.25,0.4; 0.375,0.465; 0.5,0.5;  0.625,0.535; 0.75,0.6; 0.875,0.7335; 1,1">
                                          <p:stCondLst>
                                            <p:cond delay="1655"/>
                                          </p:stCondLst>
                                        </p:cTn>
                                        <p:tgtEl>
                                          <p:spTgt spid="10"/>
                                        </p:tgtEl>
                                        <p:attrNameLst>
                                          <p:attrName>ppt_y</p:attrName>
                                        </p:attrNameLst>
                                      </p:cBhvr>
                                      <p:tavLst>
                                        <p:tav tm="0" fmla="#ppt_y-sin(pi*$)/27">
                                          <p:val>
                                            <p:fltVal val="0"/>
                                          </p:val>
                                        </p:tav>
                                        <p:tav tm="100000">
                                          <p:val>
                                            <p:fltVal val="1"/>
                                          </p:val>
                                        </p:tav>
                                      </p:tavLst>
                                    </p:anim>
                                    <p:anim calcmode="lin" valueType="num">
                                      <p:cBhvr>
                                        <p:cTn id="22" dur="205" tmFilter="0, 0; 0.125,0.2665; 0.25,0.4; 0.375,0.465; 0.5,0.5;  0.625,0.535; 0.75,0.6; 0.875,0.7335; 1,1">
                                          <p:stCondLst>
                                            <p:cond delay="2070"/>
                                          </p:stCondLst>
                                        </p:cTn>
                                        <p:tgtEl>
                                          <p:spTgt spid="10"/>
                                        </p:tgtEl>
                                        <p:attrNameLst>
                                          <p:attrName>ppt_y</p:attrName>
                                        </p:attrNameLst>
                                      </p:cBhvr>
                                      <p:tavLst>
                                        <p:tav tm="0" fmla="#ppt_y-sin(pi*$)/81">
                                          <p:val>
                                            <p:fltVal val="0"/>
                                          </p:val>
                                        </p:tav>
                                        <p:tav tm="100000">
                                          <p:val>
                                            <p:fltVal val="1"/>
                                          </p:val>
                                        </p:tav>
                                      </p:tavLst>
                                    </p:anim>
                                    <p:animScale>
                                      <p:cBhvr>
                                        <p:cTn id="23" dur="33">
                                          <p:stCondLst>
                                            <p:cond delay="813"/>
                                          </p:stCondLst>
                                        </p:cTn>
                                        <p:tgtEl>
                                          <p:spTgt spid="10"/>
                                        </p:tgtEl>
                                      </p:cBhvr>
                                      <p:to x="100000" y="60000"/>
                                    </p:animScale>
                                    <p:animScale>
                                      <p:cBhvr>
                                        <p:cTn id="24" dur="208" decel="50000">
                                          <p:stCondLst>
                                            <p:cond delay="845"/>
                                          </p:stCondLst>
                                        </p:cTn>
                                        <p:tgtEl>
                                          <p:spTgt spid="10"/>
                                        </p:tgtEl>
                                      </p:cBhvr>
                                      <p:to x="100000" y="100000"/>
                                    </p:animScale>
                                    <p:animScale>
                                      <p:cBhvr>
                                        <p:cTn id="25" dur="33">
                                          <p:stCondLst>
                                            <p:cond delay="1640"/>
                                          </p:stCondLst>
                                        </p:cTn>
                                        <p:tgtEl>
                                          <p:spTgt spid="10"/>
                                        </p:tgtEl>
                                      </p:cBhvr>
                                      <p:to x="100000" y="80000"/>
                                    </p:animScale>
                                    <p:animScale>
                                      <p:cBhvr>
                                        <p:cTn id="26" dur="208" decel="50000">
                                          <p:stCondLst>
                                            <p:cond delay="1673"/>
                                          </p:stCondLst>
                                        </p:cTn>
                                        <p:tgtEl>
                                          <p:spTgt spid="10"/>
                                        </p:tgtEl>
                                      </p:cBhvr>
                                      <p:to x="100000" y="100000"/>
                                    </p:animScale>
                                    <p:animScale>
                                      <p:cBhvr>
                                        <p:cTn id="27" dur="33">
                                          <p:stCondLst>
                                            <p:cond delay="2052"/>
                                          </p:stCondLst>
                                        </p:cTn>
                                        <p:tgtEl>
                                          <p:spTgt spid="10"/>
                                        </p:tgtEl>
                                      </p:cBhvr>
                                      <p:to x="100000" y="90000"/>
                                    </p:animScale>
                                    <p:animScale>
                                      <p:cBhvr>
                                        <p:cTn id="28" dur="208" decel="50000">
                                          <p:stCondLst>
                                            <p:cond delay="2085"/>
                                          </p:stCondLst>
                                        </p:cTn>
                                        <p:tgtEl>
                                          <p:spTgt spid="10"/>
                                        </p:tgtEl>
                                      </p:cBhvr>
                                      <p:to x="100000" y="100000"/>
                                    </p:animScale>
                                    <p:animScale>
                                      <p:cBhvr>
                                        <p:cTn id="29" dur="33">
                                          <p:stCondLst>
                                            <p:cond delay="2260"/>
                                          </p:stCondLst>
                                        </p:cTn>
                                        <p:tgtEl>
                                          <p:spTgt spid="10"/>
                                        </p:tgtEl>
                                      </p:cBhvr>
                                      <p:to x="100000" y="95000"/>
                                    </p:animScale>
                                    <p:animScale>
                                      <p:cBhvr>
                                        <p:cTn id="30" dur="208" decel="50000">
                                          <p:stCondLst>
                                            <p:cond delay="2293"/>
                                          </p:stCondLst>
                                        </p:cTn>
                                        <p:tgtEl>
                                          <p:spTgt spid="10"/>
                                        </p:tgtEl>
                                      </p:cBhvr>
                                      <p:to x="100000" y="100000"/>
                                    </p:animScale>
                                  </p:childTnLst>
                                </p:cTn>
                              </p:par>
                              <p:par>
                                <p:cTn id="31" presetID="26" presetClass="entr" presetSubtype="0" fill="hold" grpId="0" nodeType="withEffect">
                                  <p:stCondLst>
                                    <p:cond delay="500"/>
                                  </p:stCondLst>
                                  <p:childTnLst>
                                    <p:set>
                                      <p:cBhvr>
                                        <p:cTn id="32" dur="1" fill="hold">
                                          <p:stCondLst>
                                            <p:cond delay="0"/>
                                          </p:stCondLst>
                                        </p:cTn>
                                        <p:tgtEl>
                                          <p:spTgt spid="11"/>
                                        </p:tgtEl>
                                        <p:attrNameLst>
                                          <p:attrName>style.visibility</p:attrName>
                                        </p:attrNameLst>
                                      </p:cBhvr>
                                      <p:to>
                                        <p:strVal val="visible"/>
                                      </p:to>
                                    </p:set>
                                    <p:animEffect transition="in" filter="wipe(down)">
                                      <p:cBhvr>
                                        <p:cTn id="33" dur="725">
                                          <p:stCondLst>
                                            <p:cond delay="0"/>
                                          </p:stCondLst>
                                        </p:cTn>
                                        <p:tgtEl>
                                          <p:spTgt spid="11"/>
                                        </p:tgtEl>
                                      </p:cBhvr>
                                    </p:animEffect>
                                    <p:anim calcmode="lin" valueType="num">
                                      <p:cBhvr>
                                        <p:cTn id="34" dur="2278" tmFilter="0,0; 0.14,0.36; 0.43,0.73; 0.71,0.91; 1.0,1.0">
                                          <p:stCondLst>
                                            <p:cond delay="0"/>
                                          </p:stCondLst>
                                        </p:cTn>
                                        <p:tgtEl>
                                          <p:spTgt spid="11"/>
                                        </p:tgtEl>
                                        <p:attrNameLst>
                                          <p:attrName>ppt_x</p:attrName>
                                        </p:attrNameLst>
                                      </p:cBhvr>
                                      <p:tavLst>
                                        <p:tav tm="0">
                                          <p:val>
                                            <p:strVal val="#ppt_x-0.25"/>
                                          </p:val>
                                        </p:tav>
                                        <p:tav tm="100000">
                                          <p:val>
                                            <p:strVal val="#ppt_x"/>
                                          </p:val>
                                        </p:tav>
                                      </p:tavLst>
                                    </p:anim>
                                    <p:anim calcmode="lin" valueType="num">
                                      <p:cBhvr>
                                        <p:cTn id="35" dur="830" tmFilter="0.0,0.0; 0.25,0.07; 0.50,0.2; 0.75,0.467; 1.0,1.0">
                                          <p:stCondLst>
                                            <p:cond delay="0"/>
                                          </p:stCondLst>
                                        </p:cTn>
                                        <p:tgtEl>
                                          <p:spTgt spid="11"/>
                                        </p:tgtEl>
                                        <p:attrNameLst>
                                          <p:attrName>ppt_y</p:attrName>
                                        </p:attrNameLst>
                                      </p:cBhvr>
                                      <p:tavLst>
                                        <p:tav tm="0" fmla="#ppt_y-sin(pi*$)/3">
                                          <p:val>
                                            <p:fltVal val="0.5"/>
                                          </p:val>
                                        </p:tav>
                                        <p:tav tm="100000">
                                          <p:val>
                                            <p:fltVal val="1"/>
                                          </p:val>
                                        </p:tav>
                                      </p:tavLst>
                                    </p:anim>
                                    <p:anim calcmode="lin" valueType="num">
                                      <p:cBhvr>
                                        <p:cTn id="36" dur="830" tmFilter="0, 0; 0.125,0.2665; 0.25,0.4; 0.375,0.465; 0.5,0.5;  0.625,0.535; 0.75,0.6; 0.875,0.7335; 1,1">
                                          <p:stCondLst>
                                            <p:cond delay="830"/>
                                          </p:stCondLst>
                                        </p:cTn>
                                        <p:tgtEl>
                                          <p:spTgt spid="11"/>
                                        </p:tgtEl>
                                        <p:attrNameLst>
                                          <p:attrName>ppt_y</p:attrName>
                                        </p:attrNameLst>
                                      </p:cBhvr>
                                      <p:tavLst>
                                        <p:tav tm="0" fmla="#ppt_y-sin(pi*$)/9">
                                          <p:val>
                                            <p:fltVal val="0"/>
                                          </p:val>
                                        </p:tav>
                                        <p:tav tm="100000">
                                          <p:val>
                                            <p:fltVal val="1"/>
                                          </p:val>
                                        </p:tav>
                                      </p:tavLst>
                                    </p:anim>
                                    <p:anim calcmode="lin" valueType="num">
                                      <p:cBhvr>
                                        <p:cTn id="37" dur="415" tmFilter="0, 0; 0.125,0.2665; 0.25,0.4; 0.375,0.465; 0.5,0.5;  0.625,0.535; 0.75,0.6; 0.875,0.7335; 1,1">
                                          <p:stCondLst>
                                            <p:cond delay="1655"/>
                                          </p:stCondLst>
                                        </p:cTn>
                                        <p:tgtEl>
                                          <p:spTgt spid="11"/>
                                        </p:tgtEl>
                                        <p:attrNameLst>
                                          <p:attrName>ppt_y</p:attrName>
                                        </p:attrNameLst>
                                      </p:cBhvr>
                                      <p:tavLst>
                                        <p:tav tm="0" fmla="#ppt_y-sin(pi*$)/27">
                                          <p:val>
                                            <p:fltVal val="0"/>
                                          </p:val>
                                        </p:tav>
                                        <p:tav tm="100000">
                                          <p:val>
                                            <p:fltVal val="1"/>
                                          </p:val>
                                        </p:tav>
                                      </p:tavLst>
                                    </p:anim>
                                    <p:anim calcmode="lin" valueType="num">
                                      <p:cBhvr>
                                        <p:cTn id="38" dur="205" tmFilter="0, 0; 0.125,0.2665; 0.25,0.4; 0.375,0.465; 0.5,0.5;  0.625,0.535; 0.75,0.6; 0.875,0.7335; 1,1">
                                          <p:stCondLst>
                                            <p:cond delay="2070"/>
                                          </p:stCondLst>
                                        </p:cTn>
                                        <p:tgtEl>
                                          <p:spTgt spid="11"/>
                                        </p:tgtEl>
                                        <p:attrNameLst>
                                          <p:attrName>ppt_y</p:attrName>
                                        </p:attrNameLst>
                                      </p:cBhvr>
                                      <p:tavLst>
                                        <p:tav tm="0" fmla="#ppt_y-sin(pi*$)/81">
                                          <p:val>
                                            <p:fltVal val="0"/>
                                          </p:val>
                                        </p:tav>
                                        <p:tav tm="100000">
                                          <p:val>
                                            <p:fltVal val="1"/>
                                          </p:val>
                                        </p:tav>
                                      </p:tavLst>
                                    </p:anim>
                                    <p:animScale>
                                      <p:cBhvr>
                                        <p:cTn id="39" dur="33">
                                          <p:stCondLst>
                                            <p:cond delay="813"/>
                                          </p:stCondLst>
                                        </p:cTn>
                                        <p:tgtEl>
                                          <p:spTgt spid="11"/>
                                        </p:tgtEl>
                                      </p:cBhvr>
                                      <p:to x="100000" y="60000"/>
                                    </p:animScale>
                                    <p:animScale>
                                      <p:cBhvr>
                                        <p:cTn id="40" dur="208" decel="50000">
                                          <p:stCondLst>
                                            <p:cond delay="845"/>
                                          </p:stCondLst>
                                        </p:cTn>
                                        <p:tgtEl>
                                          <p:spTgt spid="11"/>
                                        </p:tgtEl>
                                      </p:cBhvr>
                                      <p:to x="100000" y="100000"/>
                                    </p:animScale>
                                    <p:animScale>
                                      <p:cBhvr>
                                        <p:cTn id="41" dur="33">
                                          <p:stCondLst>
                                            <p:cond delay="1640"/>
                                          </p:stCondLst>
                                        </p:cTn>
                                        <p:tgtEl>
                                          <p:spTgt spid="11"/>
                                        </p:tgtEl>
                                      </p:cBhvr>
                                      <p:to x="100000" y="80000"/>
                                    </p:animScale>
                                    <p:animScale>
                                      <p:cBhvr>
                                        <p:cTn id="42" dur="208" decel="50000">
                                          <p:stCondLst>
                                            <p:cond delay="1673"/>
                                          </p:stCondLst>
                                        </p:cTn>
                                        <p:tgtEl>
                                          <p:spTgt spid="11"/>
                                        </p:tgtEl>
                                      </p:cBhvr>
                                      <p:to x="100000" y="100000"/>
                                    </p:animScale>
                                    <p:animScale>
                                      <p:cBhvr>
                                        <p:cTn id="43" dur="33">
                                          <p:stCondLst>
                                            <p:cond delay="2052"/>
                                          </p:stCondLst>
                                        </p:cTn>
                                        <p:tgtEl>
                                          <p:spTgt spid="11"/>
                                        </p:tgtEl>
                                      </p:cBhvr>
                                      <p:to x="100000" y="90000"/>
                                    </p:animScale>
                                    <p:animScale>
                                      <p:cBhvr>
                                        <p:cTn id="44" dur="208" decel="50000">
                                          <p:stCondLst>
                                            <p:cond delay="2085"/>
                                          </p:stCondLst>
                                        </p:cTn>
                                        <p:tgtEl>
                                          <p:spTgt spid="11"/>
                                        </p:tgtEl>
                                      </p:cBhvr>
                                      <p:to x="100000" y="100000"/>
                                    </p:animScale>
                                    <p:animScale>
                                      <p:cBhvr>
                                        <p:cTn id="45" dur="33">
                                          <p:stCondLst>
                                            <p:cond delay="2260"/>
                                          </p:stCondLst>
                                        </p:cTn>
                                        <p:tgtEl>
                                          <p:spTgt spid="11"/>
                                        </p:tgtEl>
                                      </p:cBhvr>
                                      <p:to x="100000" y="95000"/>
                                    </p:animScale>
                                    <p:animScale>
                                      <p:cBhvr>
                                        <p:cTn id="46" dur="208" decel="50000">
                                          <p:stCondLst>
                                            <p:cond delay="2293"/>
                                          </p:stCondLst>
                                        </p:cTn>
                                        <p:tgtEl>
                                          <p:spTgt spid="11"/>
                                        </p:tgtEl>
                                      </p:cBhvr>
                                      <p:to x="100000" y="100000"/>
                                    </p:animScale>
                                  </p:childTnLst>
                                </p:cTn>
                              </p:par>
                              <p:par>
                                <p:cTn id="47" presetID="26" presetClass="entr" presetSubtype="0" fill="hold" nodeType="withEffect">
                                  <p:stCondLst>
                                    <p:cond delay="500"/>
                                  </p:stCondLst>
                                  <p:childTnLst>
                                    <p:set>
                                      <p:cBhvr>
                                        <p:cTn id="48" dur="1" fill="hold">
                                          <p:stCondLst>
                                            <p:cond delay="0"/>
                                          </p:stCondLst>
                                        </p:cTn>
                                        <p:tgtEl>
                                          <p:spTgt spid="12"/>
                                        </p:tgtEl>
                                        <p:attrNameLst>
                                          <p:attrName>style.visibility</p:attrName>
                                        </p:attrNameLst>
                                      </p:cBhvr>
                                      <p:to>
                                        <p:strVal val="visible"/>
                                      </p:to>
                                    </p:set>
                                    <p:animEffect transition="in" filter="wipe(down)">
                                      <p:cBhvr>
                                        <p:cTn id="49" dur="725">
                                          <p:stCondLst>
                                            <p:cond delay="0"/>
                                          </p:stCondLst>
                                        </p:cTn>
                                        <p:tgtEl>
                                          <p:spTgt spid="12"/>
                                        </p:tgtEl>
                                      </p:cBhvr>
                                    </p:animEffect>
                                    <p:anim calcmode="lin" valueType="num">
                                      <p:cBhvr>
                                        <p:cTn id="50" dur="2278" tmFilter="0,0; 0.14,0.36; 0.43,0.73; 0.71,0.91; 1.0,1.0">
                                          <p:stCondLst>
                                            <p:cond delay="0"/>
                                          </p:stCondLst>
                                        </p:cTn>
                                        <p:tgtEl>
                                          <p:spTgt spid="12"/>
                                        </p:tgtEl>
                                        <p:attrNameLst>
                                          <p:attrName>ppt_x</p:attrName>
                                        </p:attrNameLst>
                                      </p:cBhvr>
                                      <p:tavLst>
                                        <p:tav tm="0">
                                          <p:val>
                                            <p:strVal val="#ppt_x-0.25"/>
                                          </p:val>
                                        </p:tav>
                                        <p:tav tm="100000">
                                          <p:val>
                                            <p:strVal val="#ppt_x"/>
                                          </p:val>
                                        </p:tav>
                                      </p:tavLst>
                                    </p:anim>
                                    <p:anim calcmode="lin" valueType="num">
                                      <p:cBhvr>
                                        <p:cTn id="51" dur="830" tmFilter="0.0,0.0; 0.25,0.07; 0.50,0.2; 0.75,0.467; 1.0,1.0">
                                          <p:stCondLst>
                                            <p:cond delay="0"/>
                                          </p:stCondLst>
                                        </p:cTn>
                                        <p:tgtEl>
                                          <p:spTgt spid="12"/>
                                        </p:tgtEl>
                                        <p:attrNameLst>
                                          <p:attrName>ppt_y</p:attrName>
                                        </p:attrNameLst>
                                      </p:cBhvr>
                                      <p:tavLst>
                                        <p:tav tm="0" fmla="#ppt_y-sin(pi*$)/3">
                                          <p:val>
                                            <p:fltVal val="0.5"/>
                                          </p:val>
                                        </p:tav>
                                        <p:tav tm="100000">
                                          <p:val>
                                            <p:fltVal val="1"/>
                                          </p:val>
                                        </p:tav>
                                      </p:tavLst>
                                    </p:anim>
                                    <p:anim calcmode="lin" valueType="num">
                                      <p:cBhvr>
                                        <p:cTn id="52" dur="830" tmFilter="0, 0; 0.125,0.2665; 0.25,0.4; 0.375,0.465; 0.5,0.5;  0.625,0.535; 0.75,0.6; 0.875,0.7335; 1,1">
                                          <p:stCondLst>
                                            <p:cond delay="830"/>
                                          </p:stCondLst>
                                        </p:cTn>
                                        <p:tgtEl>
                                          <p:spTgt spid="12"/>
                                        </p:tgtEl>
                                        <p:attrNameLst>
                                          <p:attrName>ppt_y</p:attrName>
                                        </p:attrNameLst>
                                      </p:cBhvr>
                                      <p:tavLst>
                                        <p:tav tm="0" fmla="#ppt_y-sin(pi*$)/9">
                                          <p:val>
                                            <p:fltVal val="0"/>
                                          </p:val>
                                        </p:tav>
                                        <p:tav tm="100000">
                                          <p:val>
                                            <p:fltVal val="1"/>
                                          </p:val>
                                        </p:tav>
                                      </p:tavLst>
                                    </p:anim>
                                    <p:anim calcmode="lin" valueType="num">
                                      <p:cBhvr>
                                        <p:cTn id="53" dur="415" tmFilter="0, 0; 0.125,0.2665; 0.25,0.4; 0.375,0.465; 0.5,0.5;  0.625,0.535; 0.75,0.6; 0.875,0.7335; 1,1">
                                          <p:stCondLst>
                                            <p:cond delay="1655"/>
                                          </p:stCondLst>
                                        </p:cTn>
                                        <p:tgtEl>
                                          <p:spTgt spid="12"/>
                                        </p:tgtEl>
                                        <p:attrNameLst>
                                          <p:attrName>ppt_y</p:attrName>
                                        </p:attrNameLst>
                                      </p:cBhvr>
                                      <p:tavLst>
                                        <p:tav tm="0" fmla="#ppt_y-sin(pi*$)/27">
                                          <p:val>
                                            <p:fltVal val="0"/>
                                          </p:val>
                                        </p:tav>
                                        <p:tav tm="100000">
                                          <p:val>
                                            <p:fltVal val="1"/>
                                          </p:val>
                                        </p:tav>
                                      </p:tavLst>
                                    </p:anim>
                                    <p:anim calcmode="lin" valueType="num">
                                      <p:cBhvr>
                                        <p:cTn id="54" dur="205" tmFilter="0, 0; 0.125,0.2665; 0.25,0.4; 0.375,0.465; 0.5,0.5;  0.625,0.535; 0.75,0.6; 0.875,0.7335; 1,1">
                                          <p:stCondLst>
                                            <p:cond delay="2070"/>
                                          </p:stCondLst>
                                        </p:cTn>
                                        <p:tgtEl>
                                          <p:spTgt spid="12"/>
                                        </p:tgtEl>
                                        <p:attrNameLst>
                                          <p:attrName>ppt_y</p:attrName>
                                        </p:attrNameLst>
                                      </p:cBhvr>
                                      <p:tavLst>
                                        <p:tav tm="0" fmla="#ppt_y-sin(pi*$)/81">
                                          <p:val>
                                            <p:fltVal val="0"/>
                                          </p:val>
                                        </p:tav>
                                        <p:tav tm="100000">
                                          <p:val>
                                            <p:fltVal val="1"/>
                                          </p:val>
                                        </p:tav>
                                      </p:tavLst>
                                    </p:anim>
                                    <p:animScale>
                                      <p:cBhvr>
                                        <p:cTn id="55" dur="33">
                                          <p:stCondLst>
                                            <p:cond delay="813"/>
                                          </p:stCondLst>
                                        </p:cTn>
                                        <p:tgtEl>
                                          <p:spTgt spid="12"/>
                                        </p:tgtEl>
                                      </p:cBhvr>
                                      <p:to x="100000" y="60000"/>
                                    </p:animScale>
                                    <p:animScale>
                                      <p:cBhvr>
                                        <p:cTn id="56" dur="208" decel="50000">
                                          <p:stCondLst>
                                            <p:cond delay="845"/>
                                          </p:stCondLst>
                                        </p:cTn>
                                        <p:tgtEl>
                                          <p:spTgt spid="12"/>
                                        </p:tgtEl>
                                      </p:cBhvr>
                                      <p:to x="100000" y="100000"/>
                                    </p:animScale>
                                    <p:animScale>
                                      <p:cBhvr>
                                        <p:cTn id="57" dur="33">
                                          <p:stCondLst>
                                            <p:cond delay="1640"/>
                                          </p:stCondLst>
                                        </p:cTn>
                                        <p:tgtEl>
                                          <p:spTgt spid="12"/>
                                        </p:tgtEl>
                                      </p:cBhvr>
                                      <p:to x="100000" y="80000"/>
                                    </p:animScale>
                                    <p:animScale>
                                      <p:cBhvr>
                                        <p:cTn id="58" dur="208" decel="50000">
                                          <p:stCondLst>
                                            <p:cond delay="1673"/>
                                          </p:stCondLst>
                                        </p:cTn>
                                        <p:tgtEl>
                                          <p:spTgt spid="12"/>
                                        </p:tgtEl>
                                      </p:cBhvr>
                                      <p:to x="100000" y="100000"/>
                                    </p:animScale>
                                    <p:animScale>
                                      <p:cBhvr>
                                        <p:cTn id="59" dur="33">
                                          <p:stCondLst>
                                            <p:cond delay="2052"/>
                                          </p:stCondLst>
                                        </p:cTn>
                                        <p:tgtEl>
                                          <p:spTgt spid="12"/>
                                        </p:tgtEl>
                                      </p:cBhvr>
                                      <p:to x="100000" y="90000"/>
                                    </p:animScale>
                                    <p:animScale>
                                      <p:cBhvr>
                                        <p:cTn id="60" dur="208" decel="50000">
                                          <p:stCondLst>
                                            <p:cond delay="2085"/>
                                          </p:stCondLst>
                                        </p:cTn>
                                        <p:tgtEl>
                                          <p:spTgt spid="12"/>
                                        </p:tgtEl>
                                      </p:cBhvr>
                                      <p:to x="100000" y="100000"/>
                                    </p:animScale>
                                    <p:animScale>
                                      <p:cBhvr>
                                        <p:cTn id="61" dur="33">
                                          <p:stCondLst>
                                            <p:cond delay="2260"/>
                                          </p:stCondLst>
                                        </p:cTn>
                                        <p:tgtEl>
                                          <p:spTgt spid="12"/>
                                        </p:tgtEl>
                                      </p:cBhvr>
                                      <p:to x="100000" y="95000"/>
                                    </p:animScale>
                                    <p:animScale>
                                      <p:cBhvr>
                                        <p:cTn id="62" dur="208" decel="50000">
                                          <p:stCondLst>
                                            <p:cond delay="2293"/>
                                          </p:stCondLst>
                                        </p:cTn>
                                        <p:tgtEl>
                                          <p:spTgt spid="12"/>
                                        </p:tgtEl>
                                      </p:cBhvr>
                                      <p:to x="100000" y="100000"/>
                                    </p:animScale>
                                  </p:childTnLst>
                                </p:cTn>
                              </p:par>
                            </p:childTnLst>
                          </p:cTn>
                        </p:par>
                        <p:par>
                          <p:cTn id="63" fill="hold">
                            <p:stCondLst>
                              <p:cond delay="6500"/>
                            </p:stCondLst>
                            <p:childTnLst>
                              <p:par>
                                <p:cTn id="64" presetID="52" presetClass="entr" presetSubtype="0" fill="hold" grpId="0" nodeType="afterEffect">
                                  <p:stCondLst>
                                    <p:cond delay="500"/>
                                  </p:stCondLst>
                                  <p:iterate type="lt">
                                    <p:tmPct val="10000"/>
                                  </p:iterate>
                                  <p:childTnLst>
                                    <p:set>
                                      <p:cBhvr>
                                        <p:cTn id="65" dur="1" fill="hold">
                                          <p:stCondLst>
                                            <p:cond delay="0"/>
                                          </p:stCondLst>
                                        </p:cTn>
                                        <p:tgtEl>
                                          <p:spTgt spid="8"/>
                                        </p:tgtEl>
                                        <p:attrNameLst>
                                          <p:attrName>style.visibility</p:attrName>
                                        </p:attrNameLst>
                                      </p:cBhvr>
                                      <p:to>
                                        <p:strVal val="visible"/>
                                      </p:to>
                                    </p:set>
                                    <p:animScale>
                                      <p:cBhvr>
                                        <p:cTn id="66" dur="1500" decel="50000" fill="hold">
                                          <p:stCondLst>
                                            <p:cond delay="0"/>
                                          </p:stCondLst>
                                        </p:cTn>
                                        <p:tgtEl>
                                          <p:spTgt spid="8"/>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67" dur="1500" decel="50000" fill="hold">
                                          <p:stCondLst>
                                            <p:cond delay="0"/>
                                          </p:stCondLst>
                                        </p:cTn>
                                        <p:tgtEl>
                                          <p:spTgt spid="8"/>
                                        </p:tgtEl>
                                        <p:attrNameLst>
                                          <p:attrName>ppt_x</p:attrName>
                                          <p:attrName>ppt_y</p:attrName>
                                        </p:attrNameLst>
                                      </p:cBhvr>
                                    </p:animMotion>
                                    <p:animEffect transition="in" filter="fade">
                                      <p:cBhvr>
                                        <p:cTn id="68" dur="1500"/>
                                        <p:tgtEl>
                                          <p:spTgt spid="8"/>
                                        </p:tgtEl>
                                      </p:cBhvr>
                                    </p:animEffect>
                                  </p:childTnLst>
                                </p:cTn>
                              </p:par>
                            </p:childTnLst>
                          </p:cTn>
                        </p:par>
                        <p:par>
                          <p:cTn id="69" fill="hold">
                            <p:stCondLst>
                              <p:cond delay="14650"/>
                            </p:stCondLst>
                            <p:childTnLst>
                              <p:par>
                                <p:cTn id="70" presetID="15" presetClass="exit" presetSubtype="0" fill="hold" grpId="1" nodeType="afterEffect">
                                  <p:stCondLst>
                                    <p:cond delay="2000"/>
                                  </p:stCondLst>
                                  <p:childTnLst>
                                    <p:anim calcmode="lin" valueType="num">
                                      <p:cBhvr>
                                        <p:cTn id="71" dur="3000"/>
                                        <p:tgtEl>
                                          <p:spTgt spid="11"/>
                                        </p:tgtEl>
                                        <p:attrNameLst>
                                          <p:attrName>ppt_w</p:attrName>
                                        </p:attrNameLst>
                                      </p:cBhvr>
                                      <p:tavLst>
                                        <p:tav tm="0">
                                          <p:val>
                                            <p:strVal val="ppt_w"/>
                                          </p:val>
                                        </p:tav>
                                        <p:tav tm="100000">
                                          <p:val>
                                            <p:fltVal val="0"/>
                                          </p:val>
                                        </p:tav>
                                      </p:tavLst>
                                    </p:anim>
                                    <p:anim calcmode="lin" valueType="num">
                                      <p:cBhvr>
                                        <p:cTn id="72" dur="3000"/>
                                        <p:tgtEl>
                                          <p:spTgt spid="11"/>
                                        </p:tgtEl>
                                        <p:attrNameLst>
                                          <p:attrName>ppt_h</p:attrName>
                                        </p:attrNameLst>
                                      </p:cBhvr>
                                      <p:tavLst>
                                        <p:tav tm="0">
                                          <p:val>
                                            <p:strVal val="ppt_h"/>
                                          </p:val>
                                        </p:tav>
                                        <p:tav tm="100000">
                                          <p:val>
                                            <p:fltVal val="0"/>
                                          </p:val>
                                        </p:tav>
                                      </p:tavLst>
                                    </p:anim>
                                    <p:anim calcmode="lin" valueType="num">
                                      <p:cBhvr>
                                        <p:cTn id="73" dur="3000"/>
                                        <p:tgtEl>
                                          <p:spTgt spid="11"/>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74" dur="3000"/>
                                        <p:tgtEl>
                                          <p:spTgt spid="11"/>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75" dur="1" fill="hold">
                                          <p:stCondLst>
                                            <p:cond delay="2999"/>
                                          </p:stCondLst>
                                        </p:cTn>
                                        <p:tgtEl>
                                          <p:spTgt spid="11"/>
                                        </p:tgtEl>
                                        <p:attrNameLst>
                                          <p:attrName>style.visibility</p:attrName>
                                        </p:attrNameLst>
                                      </p:cBhvr>
                                      <p:to>
                                        <p:strVal val="hidden"/>
                                      </p:to>
                                    </p:set>
                                  </p:childTnLst>
                                </p:cTn>
                              </p:par>
                              <p:par>
                                <p:cTn id="76" presetID="15" presetClass="exit" presetSubtype="0" fill="hold" nodeType="withEffect">
                                  <p:stCondLst>
                                    <p:cond delay="2000"/>
                                  </p:stCondLst>
                                  <p:childTnLst>
                                    <p:anim calcmode="lin" valueType="num">
                                      <p:cBhvr>
                                        <p:cTn id="77" dur="3000"/>
                                        <p:tgtEl>
                                          <p:spTgt spid="12"/>
                                        </p:tgtEl>
                                        <p:attrNameLst>
                                          <p:attrName>ppt_w</p:attrName>
                                        </p:attrNameLst>
                                      </p:cBhvr>
                                      <p:tavLst>
                                        <p:tav tm="0">
                                          <p:val>
                                            <p:strVal val="ppt_w"/>
                                          </p:val>
                                        </p:tav>
                                        <p:tav tm="100000">
                                          <p:val>
                                            <p:fltVal val="0"/>
                                          </p:val>
                                        </p:tav>
                                      </p:tavLst>
                                    </p:anim>
                                    <p:anim calcmode="lin" valueType="num">
                                      <p:cBhvr>
                                        <p:cTn id="78" dur="3000"/>
                                        <p:tgtEl>
                                          <p:spTgt spid="12"/>
                                        </p:tgtEl>
                                        <p:attrNameLst>
                                          <p:attrName>ppt_h</p:attrName>
                                        </p:attrNameLst>
                                      </p:cBhvr>
                                      <p:tavLst>
                                        <p:tav tm="0">
                                          <p:val>
                                            <p:strVal val="ppt_h"/>
                                          </p:val>
                                        </p:tav>
                                        <p:tav tm="100000">
                                          <p:val>
                                            <p:fltVal val="0"/>
                                          </p:val>
                                        </p:tav>
                                      </p:tavLst>
                                    </p:anim>
                                    <p:anim calcmode="lin" valueType="num">
                                      <p:cBhvr>
                                        <p:cTn id="79" dur="3000"/>
                                        <p:tgtEl>
                                          <p:spTgt spid="12"/>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80" dur="3000"/>
                                        <p:tgtEl>
                                          <p:spTgt spid="12"/>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81" dur="1" fill="hold">
                                          <p:stCondLst>
                                            <p:cond delay="2999"/>
                                          </p:stCondLst>
                                        </p:cTn>
                                        <p:tgtEl>
                                          <p:spTgt spid="1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1" grpId="0" animBg="1"/>
      <p:bldP spid="11" grpId="1" animBg="1"/>
      <p:bldP spid="6" grpId="0" animBg="1"/>
      <p:bldP spid="4"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Rectangle 4">
            <a:extLst>
              <a:ext uri="{FF2B5EF4-FFF2-40B4-BE49-F238E27FC236}">
                <a16:creationId xmlns:a16="http://schemas.microsoft.com/office/drawing/2014/main" id="{1792DDFB-2152-4809-8EE8-DE7130DDBBDC}"/>
              </a:ext>
            </a:extLst>
          </p:cNvPr>
          <p:cNvSpPr>
            <a:spLocks noChangeArrowheads="1"/>
          </p:cNvSpPr>
          <p:nvPr/>
        </p:nvSpPr>
        <p:spPr bwMode="auto">
          <a:xfrm>
            <a:off x="1" y="1600057"/>
            <a:ext cx="12191999" cy="228978"/>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1426" tIns="45714" rIns="91426" bIns="45714" anchor="ctr"/>
          <a:lstStyle>
            <a:lvl1pPr eaLnBrk="0" hangingPunct="0">
              <a:defRPr>
                <a:solidFill>
                  <a:schemeClr val="tx1"/>
                </a:solidFill>
                <a:latin typeface="Calibri" pitchFamily="34" charset="0"/>
                <a:cs typeface="Arial" pitchFamily="34" charset="0"/>
              </a:defRPr>
            </a:lvl1pPr>
            <a:lvl2pPr marL="742950" indent="-285750" eaLnBrk="0" hangingPunct="0">
              <a:defRPr>
                <a:solidFill>
                  <a:schemeClr val="tx1"/>
                </a:solidFill>
                <a:latin typeface="Calibri" pitchFamily="34" charset="0"/>
                <a:cs typeface="Arial" pitchFamily="34" charset="0"/>
              </a:defRPr>
            </a:lvl2pPr>
            <a:lvl3pPr marL="1143000" indent="-228600" eaLnBrk="0" hangingPunct="0">
              <a:defRPr>
                <a:solidFill>
                  <a:schemeClr val="tx1"/>
                </a:solidFill>
                <a:latin typeface="Calibri" pitchFamily="34" charset="0"/>
                <a:cs typeface="Arial" pitchFamily="34" charset="0"/>
              </a:defRPr>
            </a:lvl3pPr>
            <a:lvl4pPr marL="1600200" indent="-228600" eaLnBrk="0" hangingPunct="0">
              <a:defRPr>
                <a:solidFill>
                  <a:schemeClr val="tx1"/>
                </a:solidFill>
                <a:latin typeface="Calibri" pitchFamily="34" charset="0"/>
                <a:cs typeface="Arial" pitchFamily="34" charset="0"/>
              </a:defRPr>
            </a:lvl4pPr>
            <a:lvl5pPr marL="2057400" indent="-228600" eaLnBrk="0" hangingPunct="0">
              <a:defRPr>
                <a:solidFill>
                  <a:schemeClr val="tx1"/>
                </a:solidFill>
                <a:latin typeface="Calibri" pitchFamily="34" charset="0"/>
                <a:cs typeface="Arial" pitchFamily="34" charset="0"/>
              </a:defRPr>
            </a:lvl5pPr>
            <a:lvl6pPr marL="2514600" indent="-228600"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eaLnBrk="0" fontAlgn="base" hangingPunct="0">
              <a:spcBef>
                <a:spcPct val="0"/>
              </a:spcBef>
              <a:spcAft>
                <a:spcPct val="0"/>
              </a:spcAft>
              <a:defRPr>
                <a:solidFill>
                  <a:schemeClr val="tx1"/>
                </a:solidFill>
                <a:latin typeface="Calibri" pitchFamily="34" charset="0"/>
                <a:cs typeface="Arial" pitchFamily="34" charset="0"/>
              </a:defRPr>
            </a:lvl9pPr>
          </a:lstStyle>
          <a:p>
            <a:pPr defTabSz="914437" eaLnBrk="1" fontAlgn="base" hangingPunct="1">
              <a:spcBef>
                <a:spcPct val="0"/>
              </a:spcBef>
              <a:spcAft>
                <a:spcPct val="0"/>
              </a:spcAft>
              <a:defRPr/>
            </a:pPr>
            <a:endParaRPr lang="sk-SK" altLang="sk-SK" sz="1814">
              <a:solidFill>
                <a:srgbClr val="000000"/>
              </a:solidFill>
              <a:latin typeface="Arial" pitchFamily="34" charset="0"/>
              <a:ea typeface="MS Gothic" panose="020B0609070205080204" pitchFamily="49" charset="-128"/>
            </a:endParaRPr>
          </a:p>
        </p:txBody>
      </p:sp>
      <p:pic>
        <p:nvPicPr>
          <p:cNvPr id="107524" name="Picture 7" descr="logo_grande">
            <a:hlinkClick r:id="rId2"/>
            <a:extLst>
              <a:ext uri="{FF2B5EF4-FFF2-40B4-BE49-F238E27FC236}">
                <a16:creationId xmlns:a16="http://schemas.microsoft.com/office/drawing/2014/main" id="{80600EAC-0CBE-4692-8DD6-7E9820CD2BA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05238" y="91"/>
            <a:ext cx="4877665" cy="15625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2949" name="Text Box 8">
            <a:extLst>
              <a:ext uri="{FF2B5EF4-FFF2-40B4-BE49-F238E27FC236}">
                <a16:creationId xmlns:a16="http://schemas.microsoft.com/office/drawing/2014/main" id="{F65CA553-50CC-488A-8C45-421310285506}"/>
              </a:ext>
            </a:extLst>
          </p:cNvPr>
          <p:cNvSpPr txBox="1">
            <a:spLocks noChangeArrowheads="1"/>
          </p:cNvSpPr>
          <p:nvPr/>
        </p:nvSpPr>
        <p:spPr bwMode="auto">
          <a:xfrm>
            <a:off x="1523643" y="1905362"/>
            <a:ext cx="9144720" cy="238185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1426" tIns="45714" rIns="91426" bIns="45714">
            <a:spAutoFit/>
          </a:bodyPr>
          <a:lstStyle>
            <a:lvl1pPr eaLnBrk="0" hangingPunct="0">
              <a:defRPr>
                <a:solidFill>
                  <a:schemeClr val="tx1"/>
                </a:solidFill>
                <a:latin typeface="Calibri" pitchFamily="34" charset="0"/>
                <a:cs typeface="Arial" pitchFamily="34" charset="0"/>
              </a:defRPr>
            </a:lvl1pPr>
            <a:lvl2pPr marL="742950" indent="-285750" eaLnBrk="0" hangingPunct="0">
              <a:defRPr>
                <a:solidFill>
                  <a:schemeClr val="tx1"/>
                </a:solidFill>
                <a:latin typeface="Calibri" pitchFamily="34" charset="0"/>
                <a:cs typeface="Arial" pitchFamily="34" charset="0"/>
              </a:defRPr>
            </a:lvl2pPr>
            <a:lvl3pPr marL="1143000" indent="-228600" eaLnBrk="0" hangingPunct="0">
              <a:defRPr>
                <a:solidFill>
                  <a:schemeClr val="tx1"/>
                </a:solidFill>
                <a:latin typeface="Calibri" pitchFamily="34" charset="0"/>
                <a:cs typeface="Arial" pitchFamily="34" charset="0"/>
              </a:defRPr>
            </a:lvl3pPr>
            <a:lvl4pPr marL="1600200" indent="-228600" eaLnBrk="0" hangingPunct="0">
              <a:defRPr>
                <a:solidFill>
                  <a:schemeClr val="tx1"/>
                </a:solidFill>
                <a:latin typeface="Calibri" pitchFamily="34" charset="0"/>
                <a:cs typeface="Arial" pitchFamily="34" charset="0"/>
              </a:defRPr>
            </a:lvl4pPr>
            <a:lvl5pPr marL="2057400" indent="-228600" eaLnBrk="0" hangingPunct="0">
              <a:defRPr>
                <a:solidFill>
                  <a:schemeClr val="tx1"/>
                </a:solidFill>
                <a:latin typeface="Calibri" pitchFamily="34" charset="0"/>
                <a:cs typeface="Arial" pitchFamily="34" charset="0"/>
              </a:defRPr>
            </a:lvl5pPr>
            <a:lvl6pPr marL="2514600" indent="-228600"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eaLnBrk="0" fontAlgn="base" hangingPunct="0">
              <a:spcBef>
                <a:spcPct val="0"/>
              </a:spcBef>
              <a:spcAft>
                <a:spcPct val="0"/>
              </a:spcAft>
              <a:defRPr>
                <a:solidFill>
                  <a:schemeClr val="tx1"/>
                </a:solidFill>
                <a:latin typeface="Calibri" pitchFamily="34" charset="0"/>
                <a:cs typeface="Arial" pitchFamily="34" charset="0"/>
              </a:defRPr>
            </a:lvl9pPr>
          </a:lstStyle>
          <a:p>
            <a:pPr algn="ctr" defTabSz="914437" eaLnBrk="1" fontAlgn="base" hangingPunct="1">
              <a:spcBef>
                <a:spcPct val="50000"/>
              </a:spcBef>
              <a:spcAft>
                <a:spcPct val="0"/>
              </a:spcAft>
              <a:defRPr/>
            </a:pPr>
            <a:r>
              <a:rPr lang="es-ES" altLang="sk-SK" sz="5988" b="1">
                <a:solidFill>
                  <a:srgbClr val="000000"/>
                </a:solidFill>
                <a:latin typeface="Kristen ITC" pitchFamily="66" charset="0"/>
                <a:ea typeface="MS Gothic" panose="020B0609070205080204" pitchFamily="49" charset="-128"/>
              </a:rPr>
              <a:t>¿Te ha gustado?</a:t>
            </a:r>
            <a:r>
              <a:rPr lang="es-ES" altLang="sk-SK" sz="4808">
                <a:solidFill>
                  <a:srgbClr val="000000"/>
                </a:solidFill>
                <a:latin typeface="Kristen ITC" pitchFamily="66" charset="0"/>
                <a:ea typeface="MS Gothic" panose="020B0609070205080204" pitchFamily="49" charset="-128"/>
              </a:rPr>
              <a:t> </a:t>
            </a:r>
            <a:br>
              <a:rPr lang="es-ES" altLang="sk-SK" sz="4808">
                <a:solidFill>
                  <a:srgbClr val="000000"/>
                </a:solidFill>
                <a:latin typeface="Kristen ITC" pitchFamily="66" charset="0"/>
                <a:ea typeface="MS Gothic" panose="020B0609070205080204" pitchFamily="49" charset="-128"/>
              </a:rPr>
            </a:br>
            <a:r>
              <a:rPr lang="es-ES" altLang="sk-SK" sz="4445">
                <a:solidFill>
                  <a:srgbClr val="000000"/>
                </a:solidFill>
                <a:latin typeface="Kristen ITC" pitchFamily="66" charset="0"/>
                <a:ea typeface="MS Gothic" panose="020B0609070205080204" pitchFamily="49" charset="-128"/>
              </a:rPr>
              <a:t>Puedes ver más entrando </a:t>
            </a:r>
            <a:br>
              <a:rPr lang="es-ES" altLang="sk-SK" sz="4445">
                <a:solidFill>
                  <a:srgbClr val="000000"/>
                </a:solidFill>
                <a:latin typeface="Kristen ITC" pitchFamily="66" charset="0"/>
                <a:ea typeface="MS Gothic" panose="020B0609070205080204" pitchFamily="49" charset="-128"/>
              </a:rPr>
            </a:br>
            <a:r>
              <a:rPr lang="es-ES" altLang="sk-SK" sz="4445" b="1">
                <a:solidFill>
                  <a:srgbClr val="40F903"/>
                </a:solidFill>
                <a:latin typeface="Kristen ITC" pitchFamily="66" charset="0"/>
                <a:ea typeface="MS Gothic" panose="020B0609070205080204" pitchFamily="49" charset="-128"/>
                <a:hlinkClick r:id="rId2"/>
              </a:rPr>
              <a:t>Aquí</a:t>
            </a:r>
            <a:endParaRPr lang="es-ES" altLang="sk-SK" sz="4445" b="1">
              <a:solidFill>
                <a:srgbClr val="40F903"/>
              </a:solidFill>
              <a:latin typeface="Kristen ITC" pitchFamily="66" charset="0"/>
              <a:ea typeface="MS Gothic" panose="020B0609070205080204" pitchFamily="49" charset="-128"/>
            </a:endParaRPr>
          </a:p>
        </p:txBody>
      </p:sp>
      <p:sp>
        <p:nvSpPr>
          <p:cNvPr id="82950" name="Text Box 11">
            <a:extLst>
              <a:ext uri="{FF2B5EF4-FFF2-40B4-BE49-F238E27FC236}">
                <a16:creationId xmlns:a16="http://schemas.microsoft.com/office/drawing/2014/main" id="{0290CE31-9C27-4F06-81B3-9FEA9E11C781}"/>
              </a:ext>
            </a:extLst>
          </p:cNvPr>
          <p:cNvSpPr txBox="1">
            <a:spLocks noChangeArrowheads="1"/>
          </p:cNvSpPr>
          <p:nvPr/>
        </p:nvSpPr>
        <p:spPr bwMode="auto">
          <a:xfrm>
            <a:off x="1915351" y="4696302"/>
            <a:ext cx="2667090" cy="1906985"/>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1426" tIns="45714" rIns="91426" bIns="45714">
            <a:spAutoFit/>
          </a:bodyPr>
          <a:lstStyle>
            <a:lvl1pPr eaLnBrk="0" hangingPunct="0">
              <a:defRPr>
                <a:solidFill>
                  <a:schemeClr val="tx1"/>
                </a:solidFill>
                <a:latin typeface="Calibri" pitchFamily="34" charset="0"/>
                <a:cs typeface="Arial" pitchFamily="34" charset="0"/>
              </a:defRPr>
            </a:lvl1pPr>
            <a:lvl2pPr marL="742950" indent="-285750" eaLnBrk="0" hangingPunct="0">
              <a:defRPr>
                <a:solidFill>
                  <a:schemeClr val="tx1"/>
                </a:solidFill>
                <a:latin typeface="Calibri" pitchFamily="34" charset="0"/>
                <a:cs typeface="Arial" pitchFamily="34" charset="0"/>
              </a:defRPr>
            </a:lvl2pPr>
            <a:lvl3pPr marL="1143000" indent="-228600" eaLnBrk="0" hangingPunct="0">
              <a:defRPr>
                <a:solidFill>
                  <a:schemeClr val="tx1"/>
                </a:solidFill>
                <a:latin typeface="Calibri" pitchFamily="34" charset="0"/>
                <a:cs typeface="Arial" pitchFamily="34" charset="0"/>
              </a:defRPr>
            </a:lvl3pPr>
            <a:lvl4pPr marL="1600200" indent="-228600" eaLnBrk="0" hangingPunct="0">
              <a:defRPr>
                <a:solidFill>
                  <a:schemeClr val="tx1"/>
                </a:solidFill>
                <a:latin typeface="Calibri" pitchFamily="34" charset="0"/>
                <a:cs typeface="Arial" pitchFamily="34" charset="0"/>
              </a:defRPr>
            </a:lvl4pPr>
            <a:lvl5pPr marL="2057400" indent="-228600" eaLnBrk="0" hangingPunct="0">
              <a:defRPr>
                <a:solidFill>
                  <a:schemeClr val="tx1"/>
                </a:solidFill>
                <a:latin typeface="Calibri" pitchFamily="34" charset="0"/>
                <a:cs typeface="Arial" pitchFamily="34" charset="0"/>
              </a:defRPr>
            </a:lvl5pPr>
            <a:lvl6pPr marL="2514600" indent="-228600"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eaLnBrk="0" fontAlgn="base" hangingPunct="0">
              <a:spcBef>
                <a:spcPct val="0"/>
              </a:spcBef>
              <a:spcAft>
                <a:spcPct val="0"/>
              </a:spcAft>
              <a:defRPr>
                <a:solidFill>
                  <a:schemeClr val="tx1"/>
                </a:solidFill>
                <a:latin typeface="Calibri" pitchFamily="34" charset="0"/>
                <a:cs typeface="Arial" pitchFamily="34" charset="0"/>
              </a:defRPr>
            </a:lvl9pPr>
          </a:lstStyle>
          <a:p>
            <a:pPr algn="ctr" defTabSz="914437" eaLnBrk="1" fontAlgn="base" hangingPunct="1">
              <a:spcBef>
                <a:spcPct val="50000"/>
              </a:spcBef>
              <a:spcAft>
                <a:spcPct val="0"/>
              </a:spcAft>
              <a:defRPr/>
            </a:pPr>
            <a:r>
              <a:rPr lang="es-ES_tradnl" altLang="sk-SK" sz="1814" b="1">
                <a:solidFill>
                  <a:srgbClr val="000000"/>
                </a:solidFill>
                <a:latin typeface="Kristen ITC" pitchFamily="66" charset="0"/>
                <a:ea typeface="MS Gothic" panose="020B0609070205080204" pitchFamily="49" charset="-128"/>
              </a:rPr>
              <a:t>Además puedes recibir powerpoints en tu correo electrónico suscribiéndote aquí:</a:t>
            </a:r>
            <a:r>
              <a:rPr lang="es-ES_tradnl" altLang="sk-SK" sz="1814" b="1">
                <a:solidFill>
                  <a:srgbClr val="0066FF"/>
                </a:solidFill>
                <a:latin typeface="Arial" pitchFamily="34" charset="0"/>
                <a:ea typeface="MS Gothic" panose="020B0609070205080204" pitchFamily="49" charset="-128"/>
              </a:rPr>
              <a:t> </a:t>
            </a:r>
          </a:p>
          <a:p>
            <a:pPr defTabSz="914437" eaLnBrk="1" fontAlgn="base" hangingPunct="1">
              <a:spcBef>
                <a:spcPct val="50000"/>
              </a:spcBef>
              <a:spcAft>
                <a:spcPct val="0"/>
              </a:spcAft>
              <a:defRPr/>
            </a:pPr>
            <a:endParaRPr lang="es-ES" altLang="sk-SK" sz="1814" b="1">
              <a:solidFill>
                <a:srgbClr val="0066FF"/>
              </a:solidFill>
              <a:latin typeface="Arial" pitchFamily="34" charset="0"/>
              <a:ea typeface="MS Gothic" panose="020B0609070205080204" pitchFamily="49" charset="-128"/>
            </a:endParaRPr>
          </a:p>
        </p:txBody>
      </p:sp>
      <p:pic>
        <p:nvPicPr>
          <p:cNvPr id="107527" name="Picture 10" descr="email">
            <a:hlinkClick r:id="rId4"/>
            <a:extLst>
              <a:ext uri="{FF2B5EF4-FFF2-40B4-BE49-F238E27FC236}">
                <a16:creationId xmlns:a16="http://schemas.microsoft.com/office/drawing/2014/main" id="{3D44D185-5B1F-4ED2-9525-4C4949D83F59}"/>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704290" y="4339153"/>
            <a:ext cx="2361786" cy="23617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7528" name="Picture 17" descr="flechas-8">
            <a:extLst>
              <a:ext uri="{FF2B5EF4-FFF2-40B4-BE49-F238E27FC236}">
                <a16:creationId xmlns:a16="http://schemas.microsoft.com/office/drawing/2014/main" id="{365CC817-0C19-4001-8C8A-601F6093290E}"/>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582444" y="4931039"/>
            <a:ext cx="1219776" cy="9907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7529" name="Picture 21" descr="facebook-icon">
            <a:hlinkClick r:id="rId7"/>
            <a:extLst>
              <a:ext uri="{FF2B5EF4-FFF2-40B4-BE49-F238E27FC236}">
                <a16:creationId xmlns:a16="http://schemas.microsoft.com/office/drawing/2014/main" id="{EC81F704-4946-4992-96A1-2F386CEACED7}"/>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523643" y="2972487"/>
            <a:ext cx="532842" cy="5328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7530" name="Picture 22" descr="twitter-icon">
            <a:hlinkClick r:id="rId9"/>
            <a:extLst>
              <a:ext uri="{FF2B5EF4-FFF2-40B4-BE49-F238E27FC236}">
                <a16:creationId xmlns:a16="http://schemas.microsoft.com/office/drawing/2014/main" id="{209F16BF-B9B7-4B53-BF30-D1910E9A2570}"/>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523643" y="3505329"/>
            <a:ext cx="532842" cy="5328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7531" name="Picture 23" descr="Web-Google-plus-Metro-icon">
            <a:hlinkClick r:id="rId11"/>
            <a:extLst>
              <a:ext uri="{FF2B5EF4-FFF2-40B4-BE49-F238E27FC236}">
                <a16:creationId xmlns:a16="http://schemas.microsoft.com/office/drawing/2014/main" id="{2C2F9F5B-F705-4117-B8A0-2D04EA00A7DE}"/>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1523643" y="4038170"/>
            <a:ext cx="532842" cy="5342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7532" name="Picture 24" descr="vkontakte-256">
            <a:hlinkClick r:id="rId13"/>
            <a:extLst>
              <a:ext uri="{FF2B5EF4-FFF2-40B4-BE49-F238E27FC236}">
                <a16:creationId xmlns:a16="http://schemas.microsoft.com/office/drawing/2014/main" id="{B639A327-17C4-49BC-BCC5-2F8C67908D72}"/>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523643" y="4572453"/>
            <a:ext cx="532842" cy="5328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sld>
</file>

<file path=ppt/theme/theme1.xml><?xml version="1.0" encoding="utf-8"?>
<a:theme xmlns:a="http://schemas.openxmlformats.org/drawingml/2006/main" name="1_Motív balíka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4_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otalTime>0</TotalTime>
  <Words>610</Words>
  <Application>Microsoft Office PowerPoint</Application>
  <PresentationFormat>Širokouhlá</PresentationFormat>
  <Paragraphs>51</Paragraphs>
  <Slides>39</Slides>
  <Notes>0</Notes>
  <HiddenSlides>0</HiddenSlides>
  <MMClips>0</MMClips>
  <ScaleCrop>false</ScaleCrop>
  <HeadingPairs>
    <vt:vector size="6" baseType="variant">
      <vt:variant>
        <vt:lpstr>Použité písma</vt:lpstr>
      </vt:variant>
      <vt:variant>
        <vt:i4>10</vt:i4>
      </vt:variant>
      <vt:variant>
        <vt:lpstr>Motív</vt:lpstr>
      </vt:variant>
      <vt:variant>
        <vt:i4>2</vt:i4>
      </vt:variant>
      <vt:variant>
        <vt:lpstr>Nadpisy snímok</vt:lpstr>
      </vt:variant>
      <vt:variant>
        <vt:i4>39</vt:i4>
      </vt:variant>
    </vt:vector>
  </HeadingPairs>
  <TitlesOfParts>
    <vt:vector size="51" baseType="lpstr">
      <vt:lpstr>Calibri Light</vt:lpstr>
      <vt:lpstr>Calibri</vt:lpstr>
      <vt:lpstr>Nadianne</vt:lpstr>
      <vt:lpstr>Bodoni MT</vt:lpstr>
      <vt:lpstr>Merlin CE</vt:lpstr>
      <vt:lpstr>Kristen ITC</vt:lpstr>
      <vt:lpstr>BalloPEEExtBol</vt:lpstr>
      <vt:lpstr>Arial</vt:lpstr>
      <vt:lpstr>Bassoon</vt:lpstr>
      <vt:lpstr>Wingdings</vt:lpstr>
      <vt:lpstr>1_Motív balíka Office</vt:lpstr>
      <vt:lpstr>4_Diseño predeterminado</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cp:revision>
  <dcterms:created xsi:type="dcterms:W3CDTF">2019-06-17T15:30:40Z</dcterms:created>
  <dcterms:modified xsi:type="dcterms:W3CDTF">2021-08-09T15:25:15Z</dcterms:modified>
</cp:coreProperties>
</file>