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6"/>
  </p:notesMasterIdLst>
  <p:sldIdLst>
    <p:sldId id="256" r:id="rId4"/>
    <p:sldId id="257" r:id="rId5"/>
    <p:sldId id="258" r:id="rId6"/>
    <p:sldId id="259" r:id="rId7"/>
    <p:sldId id="260" r:id="rId8"/>
    <p:sldId id="261" r:id="rId9"/>
    <p:sldId id="263" r:id="rId10"/>
    <p:sldId id="262" r:id="rId11"/>
    <p:sldId id="264" r:id="rId12"/>
    <p:sldId id="265" r:id="rId13"/>
    <p:sldId id="266" r:id="rId14"/>
    <p:sldId id="267" r:id="rId15"/>
    <p:sldId id="268" r:id="rId16"/>
    <p:sldId id="269" r:id="rId17"/>
    <p:sldId id="270" r:id="rId18"/>
    <p:sldId id="271" r:id="rId19"/>
    <p:sldId id="272" r:id="rId20"/>
    <p:sldId id="273" r:id="rId21"/>
    <p:sldId id="274" r:id="rId22"/>
    <p:sldId id="276" r:id="rId23"/>
    <p:sldId id="277" r:id="rId24"/>
    <p:sldId id="278" r:id="rId25"/>
    <p:sldId id="279" r:id="rId26"/>
    <p:sldId id="280" r:id="rId27"/>
    <p:sldId id="281" r:id="rId28"/>
    <p:sldId id="282" r:id="rId29"/>
    <p:sldId id="283" r:id="rId30"/>
    <p:sldId id="284" r:id="rId31"/>
    <p:sldId id="328" r:id="rId32"/>
    <p:sldId id="285" r:id="rId33"/>
    <p:sldId id="327" r:id="rId34"/>
    <p:sldId id="329" r:id="rId3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F6F727E-CA80-49D8-BC68-464EFECDF463}"/>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A1BA6D33-3A02-4B57-AFED-11CE567E548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43DF16A-7A5B-42DC-8F70-37EFBD6F8F8A}" type="datetime1">
              <a:rPr lang="es-ES"/>
              <a:pPr lvl="0"/>
              <a:t>30/08/2020</a:t>
            </a:fld>
            <a:endParaRPr lang="es-ES"/>
          </a:p>
        </p:txBody>
      </p:sp>
      <p:sp>
        <p:nvSpPr>
          <p:cNvPr id="4" name="Marcador de imagen de diapositiva 3">
            <a:extLst>
              <a:ext uri="{FF2B5EF4-FFF2-40B4-BE49-F238E27FC236}">
                <a16:creationId xmlns:a16="http://schemas.microsoft.com/office/drawing/2014/main" id="{CD121F1A-01F4-4327-B480-AB51D3EB309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53E243E-EA9F-4CEC-BB4E-FF85C016B89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53F008F-46E9-43A8-901F-386F4E45308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A386A07-1984-4EBF-8972-D50131635005}"/>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6A2BD54-CA5B-4C11-9773-1AC5C0197E63}" type="slidenum">
              <a:t>‹Nº›</a:t>
            </a:fld>
            <a:endParaRPr lang="es-ES"/>
          </a:p>
        </p:txBody>
      </p:sp>
    </p:spTree>
    <p:extLst>
      <p:ext uri="{BB962C8B-B14F-4D97-AF65-F5344CB8AC3E}">
        <p14:creationId xmlns:p14="http://schemas.microsoft.com/office/powerpoint/2010/main" val="84591150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80BC3FD-1748-4A99-8118-ED301CDE790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0E4C372-B216-493D-B2C5-380BD013851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DA7BAEA-1AF7-423E-B243-0F758C02982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4D9932A-4E71-4EFC-8869-D6EA97A96C61}"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0C88F42-AF34-48E2-BD19-E25A90D0E51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AC54206-AF80-4582-90B1-0D5783EDEC3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6B009A1-4E38-49C0-832D-F937093FD76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839ACB2-7A2C-4BB6-82B6-671FEF444CE5}"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E702DB1-4F0F-4F5C-9D9E-9948BD4616C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C6B1DD5-DE5F-4D2D-B5C3-5D507A63321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5CB9FE7-63B7-4BBB-9781-58E6D2A17E4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83C4A9E-D1C4-4AEB-8F61-86A011ECC97D}" type="slidenum">
              <a:t>7</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F1CE93-EF40-4035-BEDB-7328A5F8FCD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62AF861-D64B-4C97-8C47-717822226F9E}"/>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B304E1A-E939-406E-9539-144EED933D12}"/>
              </a:ext>
            </a:extLst>
          </p:cNvPr>
          <p:cNvSpPr txBox="1">
            <a:spLocks noGrp="1"/>
          </p:cNvSpPr>
          <p:nvPr>
            <p:ph type="dt" sz="half" idx="7"/>
          </p:nvPr>
        </p:nvSpPr>
        <p:spPr/>
        <p:txBody>
          <a:bodyPr/>
          <a:lstStyle>
            <a:lvl1pPr>
              <a:defRPr/>
            </a:lvl1pPr>
          </a:lstStyle>
          <a:p>
            <a:pPr lvl="0"/>
            <a:fld id="{89B49B7B-B5C5-4318-BF04-39AFDCEF4B1A}" type="datetime1">
              <a:rPr lang="es-ES"/>
              <a:pPr lvl="0"/>
              <a:t>30/08/2020</a:t>
            </a:fld>
            <a:endParaRPr lang="es-ES"/>
          </a:p>
        </p:txBody>
      </p:sp>
      <p:sp>
        <p:nvSpPr>
          <p:cNvPr id="5" name="Marcador de pie de página 4">
            <a:extLst>
              <a:ext uri="{FF2B5EF4-FFF2-40B4-BE49-F238E27FC236}">
                <a16:creationId xmlns:a16="http://schemas.microsoft.com/office/drawing/2014/main" id="{488C38E0-08A6-48E2-9119-57CA1F72C51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14444C8-E9B0-49AB-9AA0-25BA08E21B28}"/>
              </a:ext>
            </a:extLst>
          </p:cNvPr>
          <p:cNvSpPr txBox="1">
            <a:spLocks noGrp="1"/>
          </p:cNvSpPr>
          <p:nvPr>
            <p:ph type="sldNum" sz="quarter" idx="8"/>
          </p:nvPr>
        </p:nvSpPr>
        <p:spPr/>
        <p:txBody>
          <a:bodyPr/>
          <a:lstStyle>
            <a:lvl1pPr>
              <a:defRPr/>
            </a:lvl1pPr>
          </a:lstStyle>
          <a:p>
            <a:pPr lvl="0"/>
            <a:fld id="{584B3198-BFD3-45AA-BBE6-A8C307EDFF4D}" type="slidenum">
              <a:t>‹Nº›</a:t>
            </a:fld>
            <a:endParaRPr lang="es-ES"/>
          </a:p>
        </p:txBody>
      </p:sp>
    </p:spTree>
    <p:extLst>
      <p:ext uri="{BB962C8B-B14F-4D97-AF65-F5344CB8AC3E}">
        <p14:creationId xmlns:p14="http://schemas.microsoft.com/office/powerpoint/2010/main" val="283878687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F4E64D-A911-48B0-963B-AEE0D260D87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D87BB7A-7CFC-44E7-908E-16FDB7A8D68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FE79B88-3E41-4F17-A5FE-890AA7AC75B3}"/>
              </a:ext>
            </a:extLst>
          </p:cNvPr>
          <p:cNvSpPr txBox="1">
            <a:spLocks noGrp="1"/>
          </p:cNvSpPr>
          <p:nvPr>
            <p:ph type="dt" sz="half" idx="7"/>
          </p:nvPr>
        </p:nvSpPr>
        <p:spPr/>
        <p:txBody>
          <a:bodyPr/>
          <a:lstStyle>
            <a:lvl1pPr>
              <a:defRPr/>
            </a:lvl1pPr>
          </a:lstStyle>
          <a:p>
            <a:pPr lvl="0"/>
            <a:fld id="{F7450E7F-FC6D-4E63-A84C-8743764909AD}" type="datetime1">
              <a:rPr lang="es-ES"/>
              <a:pPr lvl="0"/>
              <a:t>30/08/2020</a:t>
            </a:fld>
            <a:endParaRPr lang="es-ES"/>
          </a:p>
        </p:txBody>
      </p:sp>
      <p:sp>
        <p:nvSpPr>
          <p:cNvPr id="5" name="Marcador de pie de página 4">
            <a:extLst>
              <a:ext uri="{FF2B5EF4-FFF2-40B4-BE49-F238E27FC236}">
                <a16:creationId xmlns:a16="http://schemas.microsoft.com/office/drawing/2014/main" id="{A23B2768-3011-403B-B711-22E7D190F0E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1145919-7C97-42D4-A740-0D113F1D989A}"/>
              </a:ext>
            </a:extLst>
          </p:cNvPr>
          <p:cNvSpPr txBox="1">
            <a:spLocks noGrp="1"/>
          </p:cNvSpPr>
          <p:nvPr>
            <p:ph type="sldNum" sz="quarter" idx="8"/>
          </p:nvPr>
        </p:nvSpPr>
        <p:spPr/>
        <p:txBody>
          <a:bodyPr/>
          <a:lstStyle>
            <a:lvl1pPr>
              <a:defRPr/>
            </a:lvl1pPr>
          </a:lstStyle>
          <a:p>
            <a:pPr lvl="0"/>
            <a:fld id="{EDE139BA-7FCF-4318-B7F1-078D38110C8C}" type="slidenum">
              <a:t>‹Nº›</a:t>
            </a:fld>
            <a:endParaRPr lang="es-ES"/>
          </a:p>
        </p:txBody>
      </p:sp>
    </p:spTree>
    <p:extLst>
      <p:ext uri="{BB962C8B-B14F-4D97-AF65-F5344CB8AC3E}">
        <p14:creationId xmlns:p14="http://schemas.microsoft.com/office/powerpoint/2010/main" val="2233650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C5C4D5-4657-4FB5-BC2B-2FB1C51C6405}"/>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4987F43-972A-4CA4-B1A9-3CFBB26F127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E734659-24FD-4355-B449-3AC955FAA366}"/>
              </a:ext>
            </a:extLst>
          </p:cNvPr>
          <p:cNvSpPr txBox="1">
            <a:spLocks noGrp="1"/>
          </p:cNvSpPr>
          <p:nvPr>
            <p:ph type="dt" sz="half" idx="7"/>
          </p:nvPr>
        </p:nvSpPr>
        <p:spPr/>
        <p:txBody>
          <a:bodyPr/>
          <a:lstStyle>
            <a:lvl1pPr>
              <a:defRPr/>
            </a:lvl1pPr>
          </a:lstStyle>
          <a:p>
            <a:pPr lvl="0"/>
            <a:fld id="{8FE4BBD5-C7DF-42C2-B1ED-E221682FDBD9}" type="datetime1">
              <a:rPr lang="es-ES"/>
              <a:pPr lvl="0"/>
              <a:t>30/08/2020</a:t>
            </a:fld>
            <a:endParaRPr lang="es-ES"/>
          </a:p>
        </p:txBody>
      </p:sp>
      <p:sp>
        <p:nvSpPr>
          <p:cNvPr id="5" name="Marcador de pie de página 4">
            <a:extLst>
              <a:ext uri="{FF2B5EF4-FFF2-40B4-BE49-F238E27FC236}">
                <a16:creationId xmlns:a16="http://schemas.microsoft.com/office/drawing/2014/main" id="{5BA26EAA-1FE8-4511-BCF0-5FE020C0D01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8F525EC-2BFF-438A-AA39-A39E921B249B}"/>
              </a:ext>
            </a:extLst>
          </p:cNvPr>
          <p:cNvSpPr txBox="1">
            <a:spLocks noGrp="1"/>
          </p:cNvSpPr>
          <p:nvPr>
            <p:ph type="sldNum" sz="quarter" idx="8"/>
          </p:nvPr>
        </p:nvSpPr>
        <p:spPr/>
        <p:txBody>
          <a:bodyPr/>
          <a:lstStyle>
            <a:lvl1pPr>
              <a:defRPr/>
            </a:lvl1pPr>
          </a:lstStyle>
          <a:p>
            <a:pPr lvl="0"/>
            <a:fld id="{4C1A2E56-6498-49E6-96E3-8B7B8CB8BDDA}" type="slidenum">
              <a:t>‹Nº›</a:t>
            </a:fld>
            <a:endParaRPr lang="es-ES"/>
          </a:p>
        </p:txBody>
      </p:sp>
    </p:spTree>
    <p:extLst>
      <p:ext uri="{BB962C8B-B14F-4D97-AF65-F5344CB8AC3E}">
        <p14:creationId xmlns:p14="http://schemas.microsoft.com/office/powerpoint/2010/main" val="21656231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6D604A-9712-4690-BC20-64B321BCD1A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2C8DA9E-400B-42DC-BFC4-8B6F6B41394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524EF49-9398-433B-9546-8ACFFAD60E2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B2DF63F-F310-46D1-85E2-4F7E255B41BF}"/>
              </a:ext>
            </a:extLst>
          </p:cNvPr>
          <p:cNvSpPr txBox="1">
            <a:spLocks noGrp="1"/>
          </p:cNvSpPr>
          <p:nvPr>
            <p:ph type="dt" sz="half" idx="7"/>
          </p:nvPr>
        </p:nvSpPr>
        <p:spPr/>
        <p:txBody>
          <a:bodyPr/>
          <a:lstStyle>
            <a:lvl1pPr>
              <a:defRPr/>
            </a:lvl1pPr>
          </a:lstStyle>
          <a:p>
            <a:pPr lvl="0"/>
            <a:fld id="{814F6C07-08F0-43FD-BB6B-5238F0FADF48}" type="datetime1">
              <a:rPr lang="es-ES"/>
              <a:pPr lvl="0"/>
              <a:t>30/08/2020</a:t>
            </a:fld>
            <a:endParaRPr lang="es-ES"/>
          </a:p>
        </p:txBody>
      </p:sp>
      <p:sp>
        <p:nvSpPr>
          <p:cNvPr id="6" name="Marcador de pie de página 5">
            <a:extLst>
              <a:ext uri="{FF2B5EF4-FFF2-40B4-BE49-F238E27FC236}">
                <a16:creationId xmlns:a16="http://schemas.microsoft.com/office/drawing/2014/main" id="{F7006961-81E6-4DF4-BFAA-8BABFDFA9B0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00C5669-AC99-4A97-9FEA-58CF162BCAEE}"/>
              </a:ext>
            </a:extLst>
          </p:cNvPr>
          <p:cNvSpPr txBox="1">
            <a:spLocks noGrp="1"/>
          </p:cNvSpPr>
          <p:nvPr>
            <p:ph type="sldNum" sz="quarter" idx="8"/>
          </p:nvPr>
        </p:nvSpPr>
        <p:spPr/>
        <p:txBody>
          <a:bodyPr/>
          <a:lstStyle>
            <a:lvl1pPr>
              <a:defRPr/>
            </a:lvl1pPr>
          </a:lstStyle>
          <a:p>
            <a:pPr lvl="0"/>
            <a:fld id="{CDB18FFF-7E7B-455E-97DF-4C990AEA7D3D}" type="slidenum">
              <a:t>‹Nº›</a:t>
            </a:fld>
            <a:endParaRPr lang="es-ES"/>
          </a:p>
        </p:txBody>
      </p:sp>
    </p:spTree>
    <p:extLst>
      <p:ext uri="{BB962C8B-B14F-4D97-AF65-F5344CB8AC3E}">
        <p14:creationId xmlns:p14="http://schemas.microsoft.com/office/powerpoint/2010/main" val="2886639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270D83-626B-41DC-8A77-25D234FB664A}"/>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009323E-7FEB-47C2-9244-1AC9999AA1E5}"/>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25D8288-09C4-46D7-95B5-9DD13D296CA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B55895B-93A8-4601-ADB4-9BECAF5F4E9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E159022-04D5-4014-B180-862FBC78DCF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845C6161-F7F7-4645-9C15-7510A942723A}"/>
              </a:ext>
            </a:extLst>
          </p:cNvPr>
          <p:cNvSpPr txBox="1">
            <a:spLocks noGrp="1"/>
          </p:cNvSpPr>
          <p:nvPr>
            <p:ph type="dt" sz="half" idx="7"/>
          </p:nvPr>
        </p:nvSpPr>
        <p:spPr/>
        <p:txBody>
          <a:bodyPr/>
          <a:lstStyle>
            <a:lvl1pPr>
              <a:defRPr/>
            </a:lvl1pPr>
          </a:lstStyle>
          <a:p>
            <a:pPr lvl="0"/>
            <a:fld id="{8D89E04B-CBFD-43C0-932B-495B16A62317}" type="datetime1">
              <a:rPr lang="es-ES"/>
              <a:pPr lvl="0"/>
              <a:t>30/08/2020</a:t>
            </a:fld>
            <a:endParaRPr lang="es-ES"/>
          </a:p>
        </p:txBody>
      </p:sp>
      <p:sp>
        <p:nvSpPr>
          <p:cNvPr id="8" name="Marcador de pie de página 7">
            <a:extLst>
              <a:ext uri="{FF2B5EF4-FFF2-40B4-BE49-F238E27FC236}">
                <a16:creationId xmlns:a16="http://schemas.microsoft.com/office/drawing/2014/main" id="{D14A4FEF-9C09-4CC1-B2E5-D1BB314A35C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241013B-F45D-407A-8689-FB006753FA68}"/>
              </a:ext>
            </a:extLst>
          </p:cNvPr>
          <p:cNvSpPr txBox="1">
            <a:spLocks noGrp="1"/>
          </p:cNvSpPr>
          <p:nvPr>
            <p:ph type="sldNum" sz="quarter" idx="8"/>
          </p:nvPr>
        </p:nvSpPr>
        <p:spPr/>
        <p:txBody>
          <a:bodyPr/>
          <a:lstStyle>
            <a:lvl1pPr>
              <a:defRPr/>
            </a:lvl1pPr>
          </a:lstStyle>
          <a:p>
            <a:pPr lvl="0"/>
            <a:fld id="{7165CF0E-1810-4259-B536-F6592955DD61}" type="slidenum">
              <a:t>‹Nº›</a:t>
            </a:fld>
            <a:endParaRPr lang="es-ES"/>
          </a:p>
        </p:txBody>
      </p:sp>
    </p:spTree>
    <p:extLst>
      <p:ext uri="{BB962C8B-B14F-4D97-AF65-F5344CB8AC3E}">
        <p14:creationId xmlns:p14="http://schemas.microsoft.com/office/powerpoint/2010/main" val="1695996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EAB3BFE-6566-4A72-9AD3-9C2019BA638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8C7E869-9A29-47B7-87AA-37CD876B7BBF}"/>
              </a:ext>
            </a:extLst>
          </p:cNvPr>
          <p:cNvSpPr txBox="1">
            <a:spLocks noGrp="1"/>
          </p:cNvSpPr>
          <p:nvPr>
            <p:ph type="dt" sz="half" idx="7"/>
          </p:nvPr>
        </p:nvSpPr>
        <p:spPr/>
        <p:txBody>
          <a:bodyPr/>
          <a:lstStyle>
            <a:lvl1pPr>
              <a:defRPr/>
            </a:lvl1pPr>
          </a:lstStyle>
          <a:p>
            <a:pPr lvl="0"/>
            <a:fld id="{6C37664A-A979-44B5-A684-4837F8581032}" type="datetime1">
              <a:rPr lang="es-ES"/>
              <a:pPr lvl="0"/>
              <a:t>30/08/2020</a:t>
            </a:fld>
            <a:endParaRPr lang="es-ES"/>
          </a:p>
        </p:txBody>
      </p:sp>
      <p:sp>
        <p:nvSpPr>
          <p:cNvPr id="4" name="Marcador de pie de página 3">
            <a:extLst>
              <a:ext uri="{FF2B5EF4-FFF2-40B4-BE49-F238E27FC236}">
                <a16:creationId xmlns:a16="http://schemas.microsoft.com/office/drawing/2014/main" id="{F78AD606-3834-4152-A7D8-C0A33AA9D5C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2EE5A3A-6010-4315-87AB-EF94C8DA2A38}"/>
              </a:ext>
            </a:extLst>
          </p:cNvPr>
          <p:cNvSpPr txBox="1">
            <a:spLocks noGrp="1"/>
          </p:cNvSpPr>
          <p:nvPr>
            <p:ph type="sldNum" sz="quarter" idx="8"/>
          </p:nvPr>
        </p:nvSpPr>
        <p:spPr/>
        <p:txBody>
          <a:bodyPr/>
          <a:lstStyle>
            <a:lvl1pPr>
              <a:defRPr/>
            </a:lvl1pPr>
          </a:lstStyle>
          <a:p>
            <a:pPr lvl="0"/>
            <a:fld id="{AB30A3E4-D1AB-4E4C-9A52-74F298CE02CA}" type="slidenum">
              <a:t>‹Nº›</a:t>
            </a:fld>
            <a:endParaRPr lang="es-ES"/>
          </a:p>
        </p:txBody>
      </p:sp>
    </p:spTree>
    <p:extLst>
      <p:ext uri="{BB962C8B-B14F-4D97-AF65-F5344CB8AC3E}">
        <p14:creationId xmlns:p14="http://schemas.microsoft.com/office/powerpoint/2010/main" val="18402577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7DB9067-FB15-4724-AA6D-6D37B71F2B55}"/>
              </a:ext>
            </a:extLst>
          </p:cNvPr>
          <p:cNvSpPr txBox="1">
            <a:spLocks noGrp="1"/>
          </p:cNvSpPr>
          <p:nvPr>
            <p:ph type="dt" sz="half" idx="7"/>
          </p:nvPr>
        </p:nvSpPr>
        <p:spPr/>
        <p:txBody>
          <a:bodyPr/>
          <a:lstStyle>
            <a:lvl1pPr>
              <a:defRPr/>
            </a:lvl1pPr>
          </a:lstStyle>
          <a:p>
            <a:pPr lvl="0"/>
            <a:fld id="{3A3D232C-48CF-4C0B-A288-7AEBFB2F3432}" type="datetime1">
              <a:rPr lang="es-ES"/>
              <a:pPr lvl="0"/>
              <a:t>30/08/2020</a:t>
            </a:fld>
            <a:endParaRPr lang="es-ES"/>
          </a:p>
        </p:txBody>
      </p:sp>
      <p:sp>
        <p:nvSpPr>
          <p:cNvPr id="3" name="Marcador de pie de página 2">
            <a:extLst>
              <a:ext uri="{FF2B5EF4-FFF2-40B4-BE49-F238E27FC236}">
                <a16:creationId xmlns:a16="http://schemas.microsoft.com/office/drawing/2014/main" id="{BDDE773A-C82C-4581-99B7-D6D5CE17835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4FC3C3C-D17C-4979-AE50-DB6CF63B2B26}"/>
              </a:ext>
            </a:extLst>
          </p:cNvPr>
          <p:cNvSpPr txBox="1">
            <a:spLocks noGrp="1"/>
          </p:cNvSpPr>
          <p:nvPr>
            <p:ph type="sldNum" sz="quarter" idx="8"/>
          </p:nvPr>
        </p:nvSpPr>
        <p:spPr/>
        <p:txBody>
          <a:bodyPr/>
          <a:lstStyle>
            <a:lvl1pPr>
              <a:defRPr/>
            </a:lvl1pPr>
          </a:lstStyle>
          <a:p>
            <a:pPr lvl="0"/>
            <a:fld id="{2014AD1F-E51B-408B-916E-8AA62A5D9BAD}" type="slidenum">
              <a:t>‹Nº›</a:t>
            </a:fld>
            <a:endParaRPr lang="es-ES"/>
          </a:p>
        </p:txBody>
      </p:sp>
    </p:spTree>
    <p:extLst>
      <p:ext uri="{BB962C8B-B14F-4D97-AF65-F5344CB8AC3E}">
        <p14:creationId xmlns:p14="http://schemas.microsoft.com/office/powerpoint/2010/main" val="44435903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CA816A8-641C-45C1-9339-3013AEB6E0A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3EA9DE0-668C-479A-8576-F9FF6CE5145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EC6D00A-9BD9-4461-8017-EC303669673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33B4D2E-2E08-474A-92AA-32F59426EED3}"/>
              </a:ext>
            </a:extLst>
          </p:cNvPr>
          <p:cNvSpPr txBox="1">
            <a:spLocks noGrp="1"/>
          </p:cNvSpPr>
          <p:nvPr>
            <p:ph type="dt" sz="half" idx="7"/>
          </p:nvPr>
        </p:nvSpPr>
        <p:spPr/>
        <p:txBody>
          <a:bodyPr/>
          <a:lstStyle>
            <a:lvl1pPr>
              <a:defRPr/>
            </a:lvl1pPr>
          </a:lstStyle>
          <a:p>
            <a:pPr lvl="0"/>
            <a:fld id="{3C342A20-E1FA-4AD1-AA26-AC4949CEAE18}" type="datetime1">
              <a:rPr lang="es-ES"/>
              <a:pPr lvl="0"/>
              <a:t>30/08/2020</a:t>
            </a:fld>
            <a:endParaRPr lang="es-ES"/>
          </a:p>
        </p:txBody>
      </p:sp>
      <p:sp>
        <p:nvSpPr>
          <p:cNvPr id="6" name="Marcador de pie de página 5">
            <a:extLst>
              <a:ext uri="{FF2B5EF4-FFF2-40B4-BE49-F238E27FC236}">
                <a16:creationId xmlns:a16="http://schemas.microsoft.com/office/drawing/2014/main" id="{37DAB12D-EF30-426E-8D23-81FAAB5E97E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6184131-C696-4425-9A1E-99A6D983BC59}"/>
              </a:ext>
            </a:extLst>
          </p:cNvPr>
          <p:cNvSpPr txBox="1">
            <a:spLocks noGrp="1"/>
          </p:cNvSpPr>
          <p:nvPr>
            <p:ph type="sldNum" sz="quarter" idx="8"/>
          </p:nvPr>
        </p:nvSpPr>
        <p:spPr/>
        <p:txBody>
          <a:bodyPr/>
          <a:lstStyle>
            <a:lvl1pPr>
              <a:defRPr/>
            </a:lvl1pPr>
          </a:lstStyle>
          <a:p>
            <a:pPr lvl="0"/>
            <a:fld id="{71DFE710-83A7-44E2-9F89-A9408719564B}" type="slidenum">
              <a:t>‹Nº›</a:t>
            </a:fld>
            <a:endParaRPr lang="es-ES"/>
          </a:p>
        </p:txBody>
      </p:sp>
    </p:spTree>
    <p:extLst>
      <p:ext uri="{BB962C8B-B14F-4D97-AF65-F5344CB8AC3E}">
        <p14:creationId xmlns:p14="http://schemas.microsoft.com/office/powerpoint/2010/main" val="2910124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C46B6DA-0EF2-4D12-B909-F58D3D678A4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1D385D3-9A2B-45F8-89D1-82FAEF04789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1EF71B6-98BE-48E2-A048-08D6686488A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C6D3268-E758-4A71-93A6-BE30F693D165}"/>
              </a:ext>
            </a:extLst>
          </p:cNvPr>
          <p:cNvSpPr txBox="1">
            <a:spLocks noGrp="1"/>
          </p:cNvSpPr>
          <p:nvPr>
            <p:ph type="dt" sz="half" idx="7"/>
          </p:nvPr>
        </p:nvSpPr>
        <p:spPr/>
        <p:txBody>
          <a:bodyPr/>
          <a:lstStyle>
            <a:lvl1pPr>
              <a:defRPr/>
            </a:lvl1pPr>
          </a:lstStyle>
          <a:p>
            <a:pPr lvl="0"/>
            <a:fld id="{1BF7100E-D405-4637-AC04-F469E736FC22}" type="datetime1">
              <a:rPr lang="es-ES"/>
              <a:pPr lvl="0"/>
              <a:t>30/08/2020</a:t>
            </a:fld>
            <a:endParaRPr lang="es-ES"/>
          </a:p>
        </p:txBody>
      </p:sp>
      <p:sp>
        <p:nvSpPr>
          <p:cNvPr id="6" name="Marcador de pie de página 5">
            <a:extLst>
              <a:ext uri="{FF2B5EF4-FFF2-40B4-BE49-F238E27FC236}">
                <a16:creationId xmlns:a16="http://schemas.microsoft.com/office/drawing/2014/main" id="{1C260758-319E-4835-9109-B05010A0400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2C64740-C270-4945-B3AF-5935979BE2B1}"/>
              </a:ext>
            </a:extLst>
          </p:cNvPr>
          <p:cNvSpPr txBox="1">
            <a:spLocks noGrp="1"/>
          </p:cNvSpPr>
          <p:nvPr>
            <p:ph type="sldNum" sz="quarter" idx="8"/>
          </p:nvPr>
        </p:nvSpPr>
        <p:spPr/>
        <p:txBody>
          <a:bodyPr/>
          <a:lstStyle>
            <a:lvl1pPr>
              <a:defRPr/>
            </a:lvl1pPr>
          </a:lstStyle>
          <a:p>
            <a:pPr lvl="0"/>
            <a:fld id="{33F6554C-87D9-4CDD-ACD7-3515E30DBDF5}" type="slidenum">
              <a:t>‹Nº›</a:t>
            </a:fld>
            <a:endParaRPr lang="es-ES"/>
          </a:p>
        </p:txBody>
      </p:sp>
    </p:spTree>
    <p:extLst>
      <p:ext uri="{BB962C8B-B14F-4D97-AF65-F5344CB8AC3E}">
        <p14:creationId xmlns:p14="http://schemas.microsoft.com/office/powerpoint/2010/main" val="2670319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49C6BC-4F56-453E-8A02-19E1432D8A8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BFC0106-7574-48D5-A094-1E177A65ADE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9AC3147-7B0A-4B26-A85E-D3BF3BEAF4A6}"/>
              </a:ext>
            </a:extLst>
          </p:cNvPr>
          <p:cNvSpPr txBox="1">
            <a:spLocks noGrp="1"/>
          </p:cNvSpPr>
          <p:nvPr>
            <p:ph type="dt" sz="half" idx="7"/>
          </p:nvPr>
        </p:nvSpPr>
        <p:spPr/>
        <p:txBody>
          <a:bodyPr/>
          <a:lstStyle>
            <a:lvl1pPr>
              <a:defRPr/>
            </a:lvl1pPr>
          </a:lstStyle>
          <a:p>
            <a:pPr lvl="0"/>
            <a:fld id="{97FC7334-18C9-4BFA-9D20-2D039CB40585}" type="datetime1">
              <a:rPr lang="es-ES"/>
              <a:pPr lvl="0"/>
              <a:t>30/08/2020</a:t>
            </a:fld>
            <a:endParaRPr lang="es-ES"/>
          </a:p>
        </p:txBody>
      </p:sp>
      <p:sp>
        <p:nvSpPr>
          <p:cNvPr id="5" name="Marcador de pie de página 4">
            <a:extLst>
              <a:ext uri="{FF2B5EF4-FFF2-40B4-BE49-F238E27FC236}">
                <a16:creationId xmlns:a16="http://schemas.microsoft.com/office/drawing/2014/main" id="{0822635E-6404-460D-88F1-18B601C0570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8560E38-836B-424C-AB38-106E4C4277C6}"/>
              </a:ext>
            </a:extLst>
          </p:cNvPr>
          <p:cNvSpPr txBox="1">
            <a:spLocks noGrp="1"/>
          </p:cNvSpPr>
          <p:nvPr>
            <p:ph type="sldNum" sz="quarter" idx="8"/>
          </p:nvPr>
        </p:nvSpPr>
        <p:spPr/>
        <p:txBody>
          <a:bodyPr/>
          <a:lstStyle>
            <a:lvl1pPr>
              <a:defRPr/>
            </a:lvl1pPr>
          </a:lstStyle>
          <a:p>
            <a:pPr lvl="0"/>
            <a:fld id="{5E88EA4E-2789-4D4D-AEC8-429631DADD6E}" type="slidenum">
              <a:t>‹Nº›</a:t>
            </a:fld>
            <a:endParaRPr lang="es-ES"/>
          </a:p>
        </p:txBody>
      </p:sp>
    </p:spTree>
    <p:extLst>
      <p:ext uri="{BB962C8B-B14F-4D97-AF65-F5344CB8AC3E}">
        <p14:creationId xmlns:p14="http://schemas.microsoft.com/office/powerpoint/2010/main" val="1675706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9FF9AF6-E4EF-40CF-B958-6FA72D470D2B}"/>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4EDF853-CD91-4A52-AED5-B08AEC0606C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036AE35-8EB0-4C39-A5FF-353FC127F2EA}"/>
              </a:ext>
            </a:extLst>
          </p:cNvPr>
          <p:cNvSpPr txBox="1">
            <a:spLocks noGrp="1"/>
          </p:cNvSpPr>
          <p:nvPr>
            <p:ph type="dt" sz="half" idx="7"/>
          </p:nvPr>
        </p:nvSpPr>
        <p:spPr/>
        <p:txBody>
          <a:bodyPr/>
          <a:lstStyle>
            <a:lvl1pPr>
              <a:defRPr/>
            </a:lvl1pPr>
          </a:lstStyle>
          <a:p>
            <a:pPr lvl="0"/>
            <a:fld id="{9098719C-0692-47DB-9B02-078AD08D4B09}" type="datetime1">
              <a:rPr lang="es-ES"/>
              <a:pPr lvl="0"/>
              <a:t>30/08/2020</a:t>
            </a:fld>
            <a:endParaRPr lang="es-ES"/>
          </a:p>
        </p:txBody>
      </p:sp>
      <p:sp>
        <p:nvSpPr>
          <p:cNvPr id="5" name="Marcador de pie de página 4">
            <a:extLst>
              <a:ext uri="{FF2B5EF4-FFF2-40B4-BE49-F238E27FC236}">
                <a16:creationId xmlns:a16="http://schemas.microsoft.com/office/drawing/2014/main" id="{C446317F-710D-4863-A517-FC5493A206B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8FEA2FA-961C-4494-B980-66B3C0CCEE11}"/>
              </a:ext>
            </a:extLst>
          </p:cNvPr>
          <p:cNvSpPr txBox="1">
            <a:spLocks noGrp="1"/>
          </p:cNvSpPr>
          <p:nvPr>
            <p:ph type="sldNum" sz="quarter" idx="8"/>
          </p:nvPr>
        </p:nvSpPr>
        <p:spPr/>
        <p:txBody>
          <a:bodyPr/>
          <a:lstStyle>
            <a:lvl1pPr>
              <a:defRPr/>
            </a:lvl1pPr>
          </a:lstStyle>
          <a:p>
            <a:pPr lvl="0"/>
            <a:fld id="{67D6BD0B-0EE9-42CE-A890-26BBEB1BD51B}" type="slidenum">
              <a:t>‹Nº›</a:t>
            </a:fld>
            <a:endParaRPr lang="es-ES"/>
          </a:p>
        </p:txBody>
      </p:sp>
    </p:spTree>
    <p:extLst>
      <p:ext uri="{BB962C8B-B14F-4D97-AF65-F5344CB8AC3E}">
        <p14:creationId xmlns:p14="http://schemas.microsoft.com/office/powerpoint/2010/main" val="23776684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88AE0E-DEAA-4072-84B4-FB7BC5B1D51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414DF8C-B0EF-419C-ADE1-60B14CF0079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64E376E2-9770-4C9B-898D-DADE2E5D2169}"/>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60E7C7FA-1870-4343-94D2-9612FC6E65F4}"/>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8D276520-65AB-4C11-A844-02571490ADF3}"/>
              </a:ext>
            </a:extLst>
          </p:cNvPr>
          <p:cNvSpPr txBox="1">
            <a:spLocks noGrp="1"/>
          </p:cNvSpPr>
          <p:nvPr>
            <p:ph type="sldNum" sz="quarter" idx="8"/>
          </p:nvPr>
        </p:nvSpPr>
        <p:spPr/>
        <p:txBody>
          <a:bodyPr/>
          <a:lstStyle>
            <a:lvl1pPr>
              <a:defRPr sz="1400"/>
            </a:lvl1pPr>
          </a:lstStyle>
          <a:p>
            <a:pPr lvl="0"/>
            <a:fld id="{D0935EE4-CC96-4013-A156-6D426E9F8B4D}" type="slidenum">
              <a:t>‹Nº›</a:t>
            </a:fld>
            <a:endParaRPr lang="es-ES"/>
          </a:p>
        </p:txBody>
      </p:sp>
    </p:spTree>
    <p:extLst>
      <p:ext uri="{BB962C8B-B14F-4D97-AF65-F5344CB8AC3E}">
        <p14:creationId xmlns:p14="http://schemas.microsoft.com/office/powerpoint/2010/main" val="386385571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580B92-A51F-416E-83CD-77E477E7C37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EA6464B-8BFD-4B74-B0D5-6A341152085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80E4797-FCFE-4A59-BCA4-2B97EC30A9B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0070187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8E18615-741A-46B3-A99A-36B487C1D44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E75DCDA-9F6F-476C-9008-B1DA963C565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F8DD3C-628B-4ACE-897E-145B47C63B1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AD34EC2-7233-4213-832C-002AF0123FAD}" type="datetime1">
              <a:rPr lang="es-ES"/>
              <a:pPr lvl="0"/>
              <a:t>30/08/2020</a:t>
            </a:fld>
            <a:endParaRPr lang="es-ES"/>
          </a:p>
        </p:txBody>
      </p:sp>
      <p:sp>
        <p:nvSpPr>
          <p:cNvPr id="5" name="Marcador de pie de página 4">
            <a:extLst>
              <a:ext uri="{FF2B5EF4-FFF2-40B4-BE49-F238E27FC236}">
                <a16:creationId xmlns:a16="http://schemas.microsoft.com/office/drawing/2014/main" id="{1BB0D8BD-E176-4DA6-98B1-59BBC97BFFF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844C977E-06DD-4C61-A72F-A98FC52A507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BC3E580-4F52-4072-ACF8-F80F800534A6}"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6708983-8B42-4C64-B979-E8623F2671A0}"/>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20BC9F1-5B16-4310-A1E6-2DE8CC74D83A}"/>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8BF71AD-7D4C-47E9-AB91-5096929507CA}"/>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6C7CB751-6F63-4E30-BB97-ED994920E8C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91195B8-6D98-4E80-B14D-D9CDADA0EEF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BC33B0A-03F2-4AD1-ACC2-C2CDFB7A0AF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7C132820-610A-4BC8-B2D4-C068B1A4B5E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13688095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hyperlink" Target="https://vk.com/mispps" TargetMode="External"/><Relationship Id="rId3" Type="http://schemas.openxmlformats.org/officeDocument/2006/relationships/image" Target="../media/image33.png"/><Relationship Id="rId7" Type="http://schemas.openxmlformats.org/officeDocument/2006/relationships/hyperlink" Target="https://www.facebook.com/mispps" TargetMode="External"/><Relationship Id="rId12" Type="http://schemas.openxmlformats.org/officeDocument/2006/relationships/image" Target="../media/image3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5.png"/><Relationship Id="rId11" Type="http://schemas.openxmlformats.org/officeDocument/2006/relationships/hyperlink" Target="https://plus.google.com/+Mispps/" TargetMode="External"/><Relationship Id="rId5" Type="http://schemas.openxmlformats.org/officeDocument/2006/relationships/image" Target="../media/image34.png"/><Relationship Id="rId10" Type="http://schemas.openxmlformats.org/officeDocument/2006/relationships/image" Target="../media/image3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1350E01-1E54-4B1B-A4BF-273FC4FE282D}"/>
              </a:ext>
            </a:extLst>
          </p:cNvPr>
          <p:cNvSpPr txBox="1"/>
          <p:nvPr/>
        </p:nvSpPr>
        <p:spPr>
          <a:xfrm>
            <a:off x="0" y="2707684"/>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MUSEO YVES SAINT LAURENT</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MARRAKECH · MARRUECOS</a:t>
            </a:r>
            <a:endParaRPr lang="es-ES" sz="4000" b="0" i="0" u="none" strike="noStrike" kern="1200" cap="none" spc="0" baseline="0">
              <a:solidFill>
                <a:srgbClr val="FFFFFF"/>
              </a:solidFill>
              <a:uFillTx/>
              <a:latin typeface="Calibri"/>
            </a:endParaRPr>
          </a:p>
        </p:txBody>
      </p:sp>
      <p:pic>
        <p:nvPicPr>
          <p:cNvPr id="3" name="Frank Pourcel - Imagina">
            <a:extLst>
              <a:ext uri="{FF2B5EF4-FFF2-40B4-BE49-F238E27FC236}">
                <a16:creationId xmlns:a16="http://schemas.microsoft.com/office/drawing/2014/main" id="{83914078-D5E5-4556-B617-D525DECF08B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66196" y="575593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03EF181-80F8-49B7-A612-B7FCD0E4E0D9}"/>
              </a:ext>
            </a:extLst>
          </p:cNvPr>
          <p:cNvSpPr txBox="1"/>
          <p:nvPr/>
        </p:nvSpPr>
        <p:spPr>
          <a:xfrm>
            <a:off x="5450884" y="2210534"/>
            <a:ext cx="6081208" cy="255454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r>
              <a:rPr lang="es-ES" sz="3200" b="0" i="0" u="none" strike="noStrike" kern="1200" cap="none" spc="0" baseline="0">
                <a:solidFill>
                  <a:srgbClr val="FFFFFF"/>
                </a:solidFill>
                <a:uFillTx/>
                <a:latin typeface="Calibri" pitchFamily="34"/>
                <a:ea typeface="Times New Roman" pitchFamily="18"/>
                <a:cs typeface="Times New Roman" pitchFamily="18"/>
              </a:rPr>
              <a:t>YVES SAINT LAURENT</a:t>
            </a: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Yves Henri Donat Mathieu-Saint-Laurent, más conocido como Yves Saint Laurent (Orán, Argelia, 1 de agosto de 1936-París, Francia, 1 de junio de 2008), fue un diseñador de moda y empresario francés, considerado uno de los principales de la segunda mitad del siglo XX. Se lo considera el creador del esmoquin femenino en los años 1960, el impulsor del resurgir de la alta costura en los años 1980 y de los primeros en incluir en sus desfiles modelos no caucásicas.</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5684F04C-6FBD-448A-B196-B77C0012E6FA}"/>
              </a:ext>
            </a:extLst>
          </p:cNvPr>
          <p:cNvPicPr>
            <a:picLocks noChangeAspect="1"/>
          </p:cNvPicPr>
          <p:nvPr/>
        </p:nvPicPr>
        <p:blipFill>
          <a:blip r:embed="rId3"/>
          <a:stretch>
            <a:fillRect/>
          </a:stretch>
        </p:blipFill>
        <p:spPr>
          <a:xfrm>
            <a:off x="612556" y="813267"/>
            <a:ext cx="4257665" cy="5014917"/>
          </a:xfrm>
          <a:prstGeom prst="rect">
            <a:avLst/>
          </a:prstGeom>
          <a:noFill/>
          <a:ln w="76196" cap="flat">
            <a:solidFill>
              <a:srgbClr val="FF0000"/>
            </a:solidFill>
            <a:prstDash val="solid"/>
            <a:rou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B0B136-8ACE-4889-BD25-C0FDC9D02D27}"/>
              </a:ext>
            </a:extLst>
          </p:cNvPr>
          <p:cNvPicPr>
            <a:picLocks noChangeAspect="1"/>
          </p:cNvPicPr>
          <p:nvPr/>
        </p:nvPicPr>
        <p:blipFill>
          <a:blip r:embed="rId2"/>
          <a:stretch>
            <a:fillRect/>
          </a:stretch>
        </p:blipFill>
        <p:spPr>
          <a:xfrm>
            <a:off x="0" y="67464"/>
            <a:ext cx="12383380" cy="6790535"/>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72C8655-B436-4CAB-914E-F4DBDD6836BB}"/>
              </a:ext>
            </a:extLst>
          </p:cNvPr>
          <p:cNvSpPr txBox="1"/>
          <p:nvPr/>
        </p:nvSpPr>
        <p:spPr>
          <a:xfrm>
            <a:off x="1100827" y="1260628"/>
            <a:ext cx="9925235"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Museo Yves Saint Laurent Marrakech (mYSLm) abrió sus puertas en otoño de 2017 para albergar la impresionante colección de Yves Saint Laurent, que comprende 5.000 prendas de vestir, 15.000 accesorios de alta costura, así como decenas de miles de bocetos y objetos variados.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edificio ha sido diseñado por el estudio de arquitectura francés Studio KO, fundado por los arquitectos Olivier Marty y Karl Fournier. Situado en la Rue Yves Saint Laurent, adyacente al famoso Jardín Majorelle, el nuevo edificio abarca más de 4.000 metros cuadrados y es más que un museo, pues cuenta con un espacio de exposición permanente de 400 metros cuadrados -que muestra el trabajo de Yves Saint Laurent dentro de una escenografía original diseñada por Christophe Martin-, un espacio de exposición temporal de 150 metros cuadrados, un auditorio con 130 asientos, una librería, una cafetería restaurante con terraza y una biblioteca de investigación que alberga 5.000 libros.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colección de la biblioteca incluye libros sobre historia, geografía, literatura y poesía árabe y andaluza, así como numerosos volúmenes relacionados con la botánica, la cultura bereber, la obra de Yves Saint Laurent y el mundo de la moda. Al investigar los archivos del diseñador, los arquitectos de Studio KO se intrigaron debido a la dualidad entre curvas y líneas rectas, y la sucesión de cortes sueltos y limpios. Desde el exterior, el edificio está compuesto de formas cúbicas adornadas con ladrillos que crean un patrón que se asemeja a hilos. El interior es marcadamente diferente, como el forro de una lujosa chaqueta de alta costura: luminosa, aterciopelada y lisa.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EC9ECC7-F53C-4896-AED1-698FBDC5CDD4}"/>
              </a:ext>
            </a:extLst>
          </p:cNvPr>
          <p:cNvPicPr>
            <a:picLocks noChangeAspect="1"/>
          </p:cNvPicPr>
          <p:nvPr/>
        </p:nvPicPr>
        <p:blipFill>
          <a:blip r:embed="rId2"/>
          <a:stretch>
            <a:fillRect/>
          </a:stretch>
        </p:blipFill>
        <p:spPr>
          <a:xfrm>
            <a:off x="0" y="25283"/>
            <a:ext cx="12191996" cy="6810268"/>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26DE99-E3C7-4770-A9EE-8E89A8525D33}"/>
              </a:ext>
            </a:extLst>
          </p:cNvPr>
          <p:cNvPicPr>
            <a:picLocks noChangeAspect="1"/>
          </p:cNvPicPr>
          <p:nvPr/>
        </p:nvPicPr>
        <p:blipFill>
          <a:blip r:embed="rId2"/>
          <a:stretch>
            <a:fillRect/>
          </a:stretch>
        </p:blipFill>
        <p:spPr>
          <a:xfrm>
            <a:off x="38468" y="0"/>
            <a:ext cx="12159298"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7BEBBB-B6A1-4F71-913A-A0C9DC194515}"/>
              </a:ext>
            </a:extLst>
          </p:cNvPr>
          <p:cNvPicPr>
            <a:picLocks noChangeAspect="1"/>
          </p:cNvPicPr>
          <p:nvPr/>
        </p:nvPicPr>
        <p:blipFill>
          <a:blip r:embed="rId3"/>
          <a:stretch>
            <a:fillRect/>
          </a:stretch>
        </p:blipFill>
        <p:spPr>
          <a:xfrm>
            <a:off x="82899" y="0"/>
            <a:ext cx="12026207"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C430C3-96E0-4256-990C-614ACDB5F556}"/>
              </a:ext>
            </a:extLst>
          </p:cNvPr>
          <p:cNvPicPr>
            <a:picLocks noChangeAspect="1"/>
          </p:cNvPicPr>
          <p:nvPr/>
        </p:nvPicPr>
        <p:blipFill>
          <a:blip r:embed="rId2"/>
          <a:stretch>
            <a:fillRect/>
          </a:stretch>
        </p:blipFill>
        <p:spPr>
          <a:xfrm>
            <a:off x="852257" y="0"/>
            <a:ext cx="10306970" cy="6918377"/>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EA3CA3-F9A0-459A-8FBD-C4F2E4402A40}"/>
              </a:ext>
            </a:extLst>
          </p:cNvPr>
          <p:cNvPicPr>
            <a:picLocks noChangeAspect="1"/>
          </p:cNvPicPr>
          <p:nvPr/>
        </p:nvPicPr>
        <p:blipFill>
          <a:blip r:embed="rId2"/>
          <a:stretch>
            <a:fillRect/>
          </a:stretch>
        </p:blipFill>
        <p:spPr>
          <a:xfrm>
            <a:off x="444718" y="0"/>
            <a:ext cx="5088197" cy="6858000"/>
          </a:xfrm>
          <a:prstGeom prst="rect">
            <a:avLst/>
          </a:prstGeom>
          <a:noFill/>
          <a:ln cap="flat">
            <a:noFill/>
          </a:ln>
        </p:spPr>
      </p:pic>
      <p:pic>
        <p:nvPicPr>
          <p:cNvPr id="3" name="Imagen 4">
            <a:extLst>
              <a:ext uri="{FF2B5EF4-FFF2-40B4-BE49-F238E27FC236}">
                <a16:creationId xmlns:a16="http://schemas.microsoft.com/office/drawing/2014/main" id="{DCCAEC5C-CF9D-41BE-96E5-54CA579B0F61}"/>
              </a:ext>
            </a:extLst>
          </p:cNvPr>
          <p:cNvPicPr>
            <a:picLocks noChangeAspect="1"/>
          </p:cNvPicPr>
          <p:nvPr/>
        </p:nvPicPr>
        <p:blipFill>
          <a:blip r:embed="rId3"/>
          <a:stretch>
            <a:fillRect/>
          </a:stretch>
        </p:blipFill>
        <p:spPr>
          <a:xfrm>
            <a:off x="5787813" y="1056442"/>
            <a:ext cx="6205913" cy="4536484"/>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ED8174-D10A-4213-AFB0-FD118E0CB8A9}"/>
              </a:ext>
            </a:extLst>
          </p:cNvPr>
          <p:cNvPicPr>
            <a:picLocks noChangeAspect="1"/>
          </p:cNvPicPr>
          <p:nvPr/>
        </p:nvPicPr>
        <p:blipFill>
          <a:blip r:embed="rId2"/>
          <a:stretch>
            <a:fillRect/>
          </a:stretch>
        </p:blipFill>
        <p:spPr>
          <a:xfrm>
            <a:off x="0" y="18031"/>
            <a:ext cx="12191996" cy="687857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3A0632-C79D-4736-B568-DE9FDD5698DA}"/>
              </a:ext>
            </a:extLst>
          </p:cNvPr>
          <p:cNvPicPr>
            <a:picLocks noChangeAspect="1"/>
          </p:cNvPicPr>
          <p:nvPr/>
        </p:nvPicPr>
        <p:blipFill>
          <a:blip r:embed="rId2"/>
          <a:stretch>
            <a:fillRect/>
          </a:stretch>
        </p:blipFill>
        <p:spPr>
          <a:xfrm>
            <a:off x="955072" y="0"/>
            <a:ext cx="10281861"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2BB3FB-8C5D-42F2-B851-7E788AB65173}"/>
              </a:ext>
            </a:extLst>
          </p:cNvPr>
          <p:cNvPicPr>
            <a:picLocks noChangeAspect="1"/>
          </p:cNvPicPr>
          <p:nvPr/>
        </p:nvPicPr>
        <p:blipFill>
          <a:blip r:embed="rId2"/>
          <a:stretch>
            <a:fillRect/>
          </a:stretch>
        </p:blipFill>
        <p:spPr>
          <a:xfrm>
            <a:off x="0" y="0"/>
            <a:ext cx="12293019"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6435F1-B9B7-4F81-84C1-2EFABAFAF295}"/>
              </a:ext>
            </a:extLst>
          </p:cNvPr>
          <p:cNvPicPr>
            <a:picLocks noChangeAspect="1"/>
          </p:cNvPicPr>
          <p:nvPr/>
        </p:nvPicPr>
        <p:blipFill>
          <a:blip r:embed="rId2"/>
          <a:stretch>
            <a:fillRect/>
          </a:stretch>
        </p:blipFill>
        <p:spPr>
          <a:xfrm>
            <a:off x="1048350" y="0"/>
            <a:ext cx="10287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8F311D-3B48-4784-9612-8871B3AC52E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83A896-3EF0-4177-BA68-23462B7EDDD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6BEACB-46EA-4D65-BF35-BF9144CD3FB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F5B551-ECD9-4CF0-A081-3972B6796E85}"/>
              </a:ext>
            </a:extLst>
          </p:cNvPr>
          <p:cNvPicPr>
            <a:picLocks noChangeAspect="1"/>
          </p:cNvPicPr>
          <p:nvPr/>
        </p:nvPicPr>
        <p:blipFill>
          <a:blip r:embed="rId2"/>
          <a:stretch>
            <a:fillRect/>
          </a:stretch>
        </p:blipFill>
        <p:spPr>
          <a:xfrm>
            <a:off x="936409" y="0"/>
            <a:ext cx="10287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5FF60D-C25E-486A-906A-E73171065E53}"/>
              </a:ext>
            </a:extLst>
          </p:cNvPr>
          <p:cNvPicPr>
            <a:picLocks noChangeAspect="1"/>
          </p:cNvPicPr>
          <p:nvPr/>
        </p:nvPicPr>
        <p:blipFill>
          <a:blip r:embed="rId2"/>
          <a:stretch>
            <a:fillRect/>
          </a:stretch>
        </p:blipFill>
        <p:spPr>
          <a:xfrm>
            <a:off x="26636" y="0"/>
            <a:ext cx="1205587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75B2BB-D120-4E27-853C-0806875E2540}"/>
              </a:ext>
            </a:extLst>
          </p:cNvPr>
          <p:cNvPicPr>
            <a:picLocks noChangeAspect="1"/>
          </p:cNvPicPr>
          <p:nvPr/>
        </p:nvPicPr>
        <p:blipFill>
          <a:blip r:embed="rId2"/>
          <a:stretch>
            <a:fillRect/>
          </a:stretch>
        </p:blipFill>
        <p:spPr>
          <a:xfrm>
            <a:off x="421483" y="0"/>
            <a:ext cx="5010372" cy="6858000"/>
          </a:xfrm>
          <a:prstGeom prst="rect">
            <a:avLst/>
          </a:prstGeom>
          <a:noFill/>
          <a:ln cap="flat">
            <a:noFill/>
          </a:ln>
        </p:spPr>
      </p:pic>
      <p:pic>
        <p:nvPicPr>
          <p:cNvPr id="3" name="Imagen 4">
            <a:extLst>
              <a:ext uri="{FF2B5EF4-FFF2-40B4-BE49-F238E27FC236}">
                <a16:creationId xmlns:a16="http://schemas.microsoft.com/office/drawing/2014/main" id="{C9D7DBA0-AD14-4EF1-82F0-0B7F783EB471}"/>
              </a:ext>
            </a:extLst>
          </p:cNvPr>
          <p:cNvPicPr>
            <a:picLocks noChangeAspect="1"/>
          </p:cNvPicPr>
          <p:nvPr/>
        </p:nvPicPr>
        <p:blipFill>
          <a:blip r:embed="rId3"/>
          <a:stretch>
            <a:fillRect/>
          </a:stretch>
        </p:blipFill>
        <p:spPr>
          <a:xfrm>
            <a:off x="5744260" y="0"/>
            <a:ext cx="613662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138DA8-A512-4B82-B2B4-65075B2394EA}"/>
              </a:ext>
            </a:extLst>
          </p:cNvPr>
          <p:cNvPicPr>
            <a:picLocks noChangeAspect="1"/>
          </p:cNvPicPr>
          <p:nvPr/>
        </p:nvPicPr>
        <p:blipFill>
          <a:blip r:embed="rId2"/>
          <a:stretch>
            <a:fillRect/>
          </a:stretch>
        </p:blipFill>
        <p:spPr>
          <a:xfrm>
            <a:off x="0" y="-24414"/>
            <a:ext cx="12191996" cy="6882414"/>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038DC9-25BF-436E-937B-8DC339AE367C}"/>
              </a:ext>
            </a:extLst>
          </p:cNvPr>
          <p:cNvPicPr>
            <a:picLocks noChangeAspect="1"/>
          </p:cNvPicPr>
          <p:nvPr/>
        </p:nvPicPr>
        <p:blipFill>
          <a:blip r:embed="rId2"/>
          <a:stretch>
            <a:fillRect/>
          </a:stretch>
        </p:blipFill>
        <p:spPr>
          <a:xfrm>
            <a:off x="62142" y="0"/>
            <a:ext cx="12055879" cy="6773664"/>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A6A920-C139-462E-82C7-EE21EE2B1F32}"/>
              </a:ext>
            </a:extLst>
          </p:cNvPr>
          <p:cNvPicPr>
            <a:picLocks noChangeAspect="1"/>
          </p:cNvPicPr>
          <p:nvPr/>
        </p:nvPicPr>
        <p:blipFill>
          <a:blip r:embed="rId2"/>
          <a:stretch>
            <a:fillRect/>
          </a:stretch>
        </p:blipFill>
        <p:spPr>
          <a:xfrm>
            <a:off x="0" y="345487"/>
            <a:ext cx="12191996" cy="609600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B66DCE-10A2-4CA7-9C4F-9299481E17C5}"/>
              </a:ext>
            </a:extLst>
          </p:cNvPr>
          <p:cNvPicPr>
            <a:picLocks noChangeAspect="1"/>
          </p:cNvPicPr>
          <p:nvPr/>
        </p:nvPicPr>
        <p:blipFill>
          <a:blip r:embed="rId2"/>
          <a:stretch>
            <a:fillRect/>
          </a:stretch>
        </p:blipFill>
        <p:spPr>
          <a:xfrm>
            <a:off x="0" y="381003"/>
            <a:ext cx="12191996" cy="609600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260B6D-0ADB-4E58-AA1F-5DCB6A951966}"/>
              </a:ext>
            </a:extLst>
          </p:cNvPr>
          <p:cNvPicPr>
            <a:picLocks noChangeAspect="1"/>
          </p:cNvPicPr>
          <p:nvPr/>
        </p:nvPicPr>
        <p:blipFill>
          <a:blip r:embed="rId2"/>
          <a:stretch>
            <a:fillRect/>
          </a:stretch>
        </p:blipFill>
        <p:spPr>
          <a:xfrm>
            <a:off x="0" y="345487"/>
            <a:ext cx="12191996" cy="609600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0D545D-3459-4BAE-A628-1CE78859ECDA}"/>
              </a:ext>
            </a:extLst>
          </p:cNvPr>
          <p:cNvPicPr>
            <a:picLocks noChangeAspect="1"/>
          </p:cNvPicPr>
          <p:nvPr/>
        </p:nvPicPr>
        <p:blipFill>
          <a:blip r:embed="rId2"/>
          <a:stretch>
            <a:fillRect/>
          </a:stretch>
        </p:blipFill>
        <p:spPr>
          <a:xfrm>
            <a:off x="630314" y="0"/>
            <a:ext cx="1086654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48E96E-27DB-4CCB-96A5-A802E2A8E066}"/>
              </a:ext>
            </a:extLst>
          </p:cNvPr>
          <p:cNvPicPr>
            <a:picLocks noChangeAspect="1"/>
          </p:cNvPicPr>
          <p:nvPr/>
        </p:nvPicPr>
        <p:blipFill>
          <a:blip r:embed="rId2"/>
          <a:stretch>
            <a:fillRect/>
          </a:stretch>
        </p:blipFill>
        <p:spPr>
          <a:xfrm>
            <a:off x="955072" y="0"/>
            <a:ext cx="10281861"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6D137F-8C5A-4A8B-83FC-41EB81D2467A}"/>
              </a:ext>
            </a:extLst>
          </p:cNvPr>
          <p:cNvPicPr>
            <a:picLocks noChangeAspect="1"/>
          </p:cNvPicPr>
          <p:nvPr/>
        </p:nvPicPr>
        <p:blipFill>
          <a:blip r:embed="rId2"/>
          <a:stretch>
            <a:fillRect/>
          </a:stretch>
        </p:blipFill>
        <p:spPr>
          <a:xfrm>
            <a:off x="922144" y="0"/>
            <a:ext cx="1034771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3A1AE3-26AA-4491-9630-CD415CA3B583}"/>
              </a:ext>
            </a:extLst>
          </p:cNvPr>
          <p:cNvPicPr>
            <a:picLocks noChangeAspect="1"/>
          </p:cNvPicPr>
          <p:nvPr/>
        </p:nvPicPr>
        <p:blipFill>
          <a:blip r:embed="rId2"/>
          <a:stretch>
            <a:fillRect/>
          </a:stretch>
        </p:blipFill>
        <p:spPr>
          <a:xfrm>
            <a:off x="976542" y="79104"/>
            <a:ext cx="10155655" cy="6778895"/>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7B88FFD8-EBE3-45EA-99ED-EF6D4AA0E3DC}"/>
              </a:ext>
            </a:extLst>
          </p:cNvPr>
          <p:cNvPicPr>
            <a:picLocks noChangeAspect="1"/>
          </p:cNvPicPr>
          <p:nvPr/>
        </p:nvPicPr>
        <p:blipFill>
          <a:blip r:embed="rId2"/>
          <a:stretch>
            <a:fillRect/>
          </a:stretch>
        </p:blipFill>
        <p:spPr>
          <a:xfrm>
            <a:off x="2360203" y="133164"/>
            <a:ext cx="7474963" cy="5886084"/>
          </a:xfrm>
          <a:prstGeom prst="rect">
            <a:avLst/>
          </a:prstGeom>
          <a:noFill/>
          <a:ln cap="flat">
            <a:noFill/>
          </a:ln>
        </p:spPr>
      </p:pic>
      <p:sp>
        <p:nvSpPr>
          <p:cNvPr id="3" name="CuadroTexto 4">
            <a:extLst>
              <a:ext uri="{FF2B5EF4-FFF2-40B4-BE49-F238E27FC236}">
                <a16:creationId xmlns:a16="http://schemas.microsoft.com/office/drawing/2014/main" id="{5B5D13F8-A9F0-4561-B175-2B4634DCED13}"/>
              </a:ext>
            </a:extLst>
          </p:cNvPr>
          <p:cNvSpPr txBox="1"/>
          <p:nvPr/>
        </p:nvSpPr>
        <p:spPr>
          <a:xfrm>
            <a:off x="2512378" y="6161099"/>
            <a:ext cx="725305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Yves Saint Laurent en Marruecos</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65D913-0C67-43AE-BAD9-B5C125AD7C50}"/>
              </a:ext>
            </a:extLst>
          </p:cNvPr>
          <p:cNvPicPr>
            <a:picLocks noChangeAspect="1"/>
          </p:cNvPicPr>
          <p:nvPr/>
        </p:nvPicPr>
        <p:blipFill>
          <a:blip r:embed="rId2"/>
          <a:stretch>
            <a:fillRect/>
          </a:stretch>
        </p:blipFill>
        <p:spPr>
          <a:xfrm>
            <a:off x="1092186" y="0"/>
            <a:ext cx="10057119"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9216BB2-D0BC-41CC-A672-8A3B31B0B457}"/>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80AECDFF-4799-4750-9151-67008A1E80A9}"/>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E0E5627A-0350-44B4-95DA-C7B1FAFA3E8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66E2F86-0E92-44D7-9BAD-B4B2515CA13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25F1EDD6-5789-4C2B-BF26-216910CDED3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5D21673-B150-4DA4-BBE7-55FD89CD5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088E7F75-BCA1-4C4E-ACC4-1BA2FE9AA5E1}"/>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CFC7F99-A53C-4121-80D3-794EC0103B7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89475CE-53EB-415E-811C-31F7186932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A145D71-71A0-4853-AE88-4450B1C77EF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47A1BE97-951C-4AAB-B0A0-4064B3F34E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8836B8E-CAEC-4720-99A9-83F18C0B0A5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E84CCF7-BB85-4B4C-A39B-E1B1A947373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A294FBE-D454-49A0-B51C-49028556B6B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284634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TotalTime>
  <Words>441</Words>
  <Application>Microsoft Office PowerPoint</Application>
  <PresentationFormat>Panorámica</PresentationFormat>
  <Paragraphs>20</Paragraphs>
  <Slides>32</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32</vt:i4>
      </vt:variant>
    </vt:vector>
  </HeadingPairs>
  <TitlesOfParts>
    <vt:vector size="41"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2020-08-30T10:28:02Z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