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4.jpg" ContentType="image/png"/>
  <Override PartName="/ppt/media/image73.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6" r:id="rId20"/>
    <p:sldId id="272" r:id="rId21"/>
    <p:sldId id="273" r:id="rId22"/>
    <p:sldId id="274" r:id="rId23"/>
    <p:sldId id="275" r:id="rId24"/>
    <p:sldId id="277" r:id="rId25"/>
    <p:sldId id="278" r:id="rId26"/>
    <p:sldId id="279" r:id="rId27"/>
    <p:sldId id="280" r:id="rId28"/>
    <p:sldId id="281" r:id="rId29"/>
    <p:sldId id="282" r:id="rId30"/>
    <p:sldId id="283" r:id="rId31"/>
    <p:sldId id="284" r:id="rId32"/>
    <p:sldId id="292" r:id="rId33"/>
    <p:sldId id="293" r:id="rId34"/>
    <p:sldId id="287" r:id="rId35"/>
    <p:sldId id="304" r:id="rId36"/>
    <p:sldId id="285" r:id="rId37"/>
    <p:sldId id="286" r:id="rId38"/>
    <p:sldId id="288" r:id="rId39"/>
    <p:sldId id="289" r:id="rId40"/>
    <p:sldId id="290" r:id="rId41"/>
    <p:sldId id="291" r:id="rId42"/>
    <p:sldId id="294" r:id="rId43"/>
    <p:sldId id="295" r:id="rId44"/>
    <p:sldId id="296" r:id="rId45"/>
    <p:sldId id="297" r:id="rId46"/>
    <p:sldId id="298" r:id="rId47"/>
    <p:sldId id="299" r:id="rId48"/>
    <p:sldId id="300" r:id="rId49"/>
    <p:sldId id="301" r:id="rId50"/>
    <p:sldId id="302" r:id="rId51"/>
    <p:sldId id="303" r:id="rId52"/>
    <p:sldId id="305" r:id="rId53"/>
    <p:sldId id="306" r:id="rId54"/>
    <p:sldId id="307" r:id="rId55"/>
    <p:sldId id="308" r:id="rId56"/>
    <p:sldId id="309" r:id="rId57"/>
    <p:sldId id="310" r:id="rId58"/>
    <p:sldId id="311" r:id="rId59"/>
    <p:sldId id="312" r:id="rId60"/>
    <p:sldId id="319" r:id="rId61"/>
    <p:sldId id="313" r:id="rId62"/>
    <p:sldId id="314" r:id="rId63"/>
    <p:sldId id="315" r:id="rId64"/>
    <p:sldId id="316" r:id="rId65"/>
    <p:sldId id="317" r:id="rId66"/>
    <p:sldId id="318" r:id="rId67"/>
    <p:sldId id="320" r:id="rId68"/>
    <p:sldId id="327" r:id="rId69"/>
    <p:sldId id="328" r:id="rId7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2D4E34D-EE71-4BC1-B15E-2530A499A9A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5C353F9-85F6-4E13-98E3-4215054CB84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43F6155-9415-4ABB-84E2-38B3ECB21742}" type="datetime1">
              <a:rPr lang="es-ES"/>
              <a:pPr lvl="0"/>
              <a:t>02/06/2020</a:t>
            </a:fld>
            <a:endParaRPr lang="es-ES"/>
          </a:p>
        </p:txBody>
      </p:sp>
      <p:sp>
        <p:nvSpPr>
          <p:cNvPr id="4" name="Marcador de imagen de diapositiva 3">
            <a:extLst>
              <a:ext uri="{FF2B5EF4-FFF2-40B4-BE49-F238E27FC236}">
                <a16:creationId xmlns:a16="http://schemas.microsoft.com/office/drawing/2014/main" id="{0EE99CE0-2123-4A0A-903C-129EC101B06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556000B-A1F3-4B0D-9A8D-71D3BB355A6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A23A9B8-BDF5-4B53-AF27-1F15C82EE46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A17F4F1-71E5-4289-9D7C-F4A4A84D398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B28A9B6-8DC7-456A-BD94-492D72E3BE0F}" type="slidenum">
              <a:t>‹Nº›</a:t>
            </a:fld>
            <a:endParaRPr lang="es-ES"/>
          </a:p>
        </p:txBody>
      </p:sp>
    </p:spTree>
    <p:extLst>
      <p:ext uri="{BB962C8B-B14F-4D97-AF65-F5344CB8AC3E}">
        <p14:creationId xmlns:p14="http://schemas.microsoft.com/office/powerpoint/2010/main" val="194490768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90FF67E-1C6B-42D2-93DB-A66F8663D1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E58C5FA-6EC4-4E99-A476-CDF5B462D9F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4D71C28-4EF9-4CAE-A4A7-C6C3B4C673C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991AB6E-DAD8-4BE7-9CCE-72D6204F268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89E5B57-37A9-4031-A8AE-E3685277964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72D5CDC-D1A2-4295-9B2C-EEDD6F7E2B3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501EEF8-BD49-4C55-A7FC-B8FCAC6561D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56ACE9E-9EE8-47F2-A22F-499BA39205C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AD8A4C-6383-4D5A-976C-4F704F192BF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FA4C8B6-82E2-47A4-ADD5-5C4B2C22A4B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578ECED-8E89-4F0E-B2F5-A4D67360ECF8}"/>
              </a:ext>
            </a:extLst>
          </p:cNvPr>
          <p:cNvSpPr txBox="1">
            <a:spLocks noGrp="1"/>
          </p:cNvSpPr>
          <p:nvPr>
            <p:ph type="dt" sz="half" idx="7"/>
          </p:nvPr>
        </p:nvSpPr>
        <p:spPr/>
        <p:txBody>
          <a:bodyPr/>
          <a:lstStyle>
            <a:lvl1pPr>
              <a:defRPr/>
            </a:lvl1pPr>
          </a:lstStyle>
          <a:p>
            <a:pPr lvl="0"/>
            <a:fld id="{29ADA36E-53B6-4D27-9EA9-6FAE071B66D4}" type="datetime1">
              <a:rPr lang="es-ES"/>
              <a:pPr lvl="0"/>
              <a:t>02/06/2020</a:t>
            </a:fld>
            <a:endParaRPr lang="es-ES"/>
          </a:p>
        </p:txBody>
      </p:sp>
      <p:sp>
        <p:nvSpPr>
          <p:cNvPr id="5" name="Marcador de pie de página 4">
            <a:extLst>
              <a:ext uri="{FF2B5EF4-FFF2-40B4-BE49-F238E27FC236}">
                <a16:creationId xmlns:a16="http://schemas.microsoft.com/office/drawing/2014/main" id="{5BE92CE4-931D-4E76-8C8F-FAFEE537B68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863C8F9-8CBC-4CC7-A680-046757B772C2}"/>
              </a:ext>
            </a:extLst>
          </p:cNvPr>
          <p:cNvSpPr txBox="1">
            <a:spLocks noGrp="1"/>
          </p:cNvSpPr>
          <p:nvPr>
            <p:ph type="sldNum" sz="quarter" idx="8"/>
          </p:nvPr>
        </p:nvSpPr>
        <p:spPr/>
        <p:txBody>
          <a:bodyPr/>
          <a:lstStyle>
            <a:lvl1pPr>
              <a:defRPr/>
            </a:lvl1pPr>
          </a:lstStyle>
          <a:p>
            <a:pPr lvl="0"/>
            <a:fld id="{B39D1E78-A2FA-470F-92AC-505D6DE8CA7C}" type="slidenum">
              <a:t>‹Nº›</a:t>
            </a:fld>
            <a:endParaRPr lang="es-ES"/>
          </a:p>
        </p:txBody>
      </p:sp>
    </p:spTree>
    <p:extLst>
      <p:ext uri="{BB962C8B-B14F-4D97-AF65-F5344CB8AC3E}">
        <p14:creationId xmlns:p14="http://schemas.microsoft.com/office/powerpoint/2010/main" val="97770361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1A11D8-3E5E-480C-994F-2FF1601742F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C42DE49-B351-4DEC-9D27-7729F8573E2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9859DDF-520E-4683-A0B6-BBC44634AD90}"/>
              </a:ext>
            </a:extLst>
          </p:cNvPr>
          <p:cNvSpPr txBox="1">
            <a:spLocks noGrp="1"/>
          </p:cNvSpPr>
          <p:nvPr>
            <p:ph type="dt" sz="half" idx="7"/>
          </p:nvPr>
        </p:nvSpPr>
        <p:spPr/>
        <p:txBody>
          <a:bodyPr/>
          <a:lstStyle>
            <a:lvl1pPr>
              <a:defRPr/>
            </a:lvl1pPr>
          </a:lstStyle>
          <a:p>
            <a:pPr lvl="0"/>
            <a:fld id="{9953FA61-F53E-4991-A276-CA466B87F49B}" type="datetime1">
              <a:rPr lang="es-ES"/>
              <a:pPr lvl="0"/>
              <a:t>02/06/2020</a:t>
            </a:fld>
            <a:endParaRPr lang="es-ES"/>
          </a:p>
        </p:txBody>
      </p:sp>
      <p:sp>
        <p:nvSpPr>
          <p:cNvPr id="5" name="Marcador de pie de página 4">
            <a:extLst>
              <a:ext uri="{FF2B5EF4-FFF2-40B4-BE49-F238E27FC236}">
                <a16:creationId xmlns:a16="http://schemas.microsoft.com/office/drawing/2014/main" id="{A18DCDB9-B811-4159-A818-755DC29B59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35B927-6D07-40BF-9875-792C7E3C83D2}"/>
              </a:ext>
            </a:extLst>
          </p:cNvPr>
          <p:cNvSpPr txBox="1">
            <a:spLocks noGrp="1"/>
          </p:cNvSpPr>
          <p:nvPr>
            <p:ph type="sldNum" sz="quarter" idx="8"/>
          </p:nvPr>
        </p:nvSpPr>
        <p:spPr/>
        <p:txBody>
          <a:bodyPr/>
          <a:lstStyle>
            <a:lvl1pPr>
              <a:defRPr/>
            </a:lvl1pPr>
          </a:lstStyle>
          <a:p>
            <a:pPr lvl="0"/>
            <a:fld id="{F7FF686E-3615-400E-8D94-E357C6BF2A7A}" type="slidenum">
              <a:t>‹Nº›</a:t>
            </a:fld>
            <a:endParaRPr lang="es-ES"/>
          </a:p>
        </p:txBody>
      </p:sp>
    </p:spTree>
    <p:extLst>
      <p:ext uri="{BB962C8B-B14F-4D97-AF65-F5344CB8AC3E}">
        <p14:creationId xmlns:p14="http://schemas.microsoft.com/office/powerpoint/2010/main" val="883916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3FB197-1491-41B4-BA88-8733DAA1383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4355253-201F-4CC0-AC2C-1F455722CB6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F3E36B5-B3B4-406C-AE35-4F0BCD6AFB81}"/>
              </a:ext>
            </a:extLst>
          </p:cNvPr>
          <p:cNvSpPr txBox="1">
            <a:spLocks noGrp="1"/>
          </p:cNvSpPr>
          <p:nvPr>
            <p:ph type="dt" sz="half" idx="7"/>
          </p:nvPr>
        </p:nvSpPr>
        <p:spPr/>
        <p:txBody>
          <a:bodyPr/>
          <a:lstStyle>
            <a:lvl1pPr>
              <a:defRPr/>
            </a:lvl1pPr>
          </a:lstStyle>
          <a:p>
            <a:pPr lvl="0"/>
            <a:fld id="{27CA614F-4FA1-4223-9F7F-B1D16C1FA708}" type="datetime1">
              <a:rPr lang="es-ES"/>
              <a:pPr lvl="0"/>
              <a:t>02/06/2020</a:t>
            </a:fld>
            <a:endParaRPr lang="es-ES"/>
          </a:p>
        </p:txBody>
      </p:sp>
      <p:sp>
        <p:nvSpPr>
          <p:cNvPr id="5" name="Marcador de pie de página 4">
            <a:extLst>
              <a:ext uri="{FF2B5EF4-FFF2-40B4-BE49-F238E27FC236}">
                <a16:creationId xmlns:a16="http://schemas.microsoft.com/office/drawing/2014/main" id="{DCF358F2-DD90-4E92-A4E2-348AFDCE36B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379B19C-A9C7-4557-8A0E-A7F165C14637}"/>
              </a:ext>
            </a:extLst>
          </p:cNvPr>
          <p:cNvSpPr txBox="1">
            <a:spLocks noGrp="1"/>
          </p:cNvSpPr>
          <p:nvPr>
            <p:ph type="sldNum" sz="quarter" idx="8"/>
          </p:nvPr>
        </p:nvSpPr>
        <p:spPr/>
        <p:txBody>
          <a:bodyPr/>
          <a:lstStyle>
            <a:lvl1pPr>
              <a:defRPr/>
            </a:lvl1pPr>
          </a:lstStyle>
          <a:p>
            <a:pPr lvl="0"/>
            <a:fld id="{D97DD2FF-F783-4C76-8D39-0CD46E0225BB}" type="slidenum">
              <a:t>‹Nº›</a:t>
            </a:fld>
            <a:endParaRPr lang="es-ES"/>
          </a:p>
        </p:txBody>
      </p:sp>
    </p:spTree>
    <p:extLst>
      <p:ext uri="{BB962C8B-B14F-4D97-AF65-F5344CB8AC3E}">
        <p14:creationId xmlns:p14="http://schemas.microsoft.com/office/powerpoint/2010/main" val="777559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5DB939-86D3-4837-AE8D-F7F71E275C6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12AE8C0-3A90-4ACA-A148-9D676EAE869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E5ABF68-FCFC-4AA0-80BD-CB02D73D86E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D1B1395-8331-4DC9-B19E-372B541D00CF}"/>
              </a:ext>
            </a:extLst>
          </p:cNvPr>
          <p:cNvSpPr txBox="1">
            <a:spLocks noGrp="1"/>
          </p:cNvSpPr>
          <p:nvPr>
            <p:ph type="dt" sz="half" idx="7"/>
          </p:nvPr>
        </p:nvSpPr>
        <p:spPr/>
        <p:txBody>
          <a:bodyPr/>
          <a:lstStyle>
            <a:lvl1pPr>
              <a:defRPr/>
            </a:lvl1pPr>
          </a:lstStyle>
          <a:p>
            <a:pPr lvl="0"/>
            <a:fld id="{AA5A3460-C3D0-4779-9DA3-53BD4E3B4568}" type="datetime1">
              <a:rPr lang="es-ES"/>
              <a:pPr lvl="0"/>
              <a:t>02/06/2020</a:t>
            </a:fld>
            <a:endParaRPr lang="es-ES"/>
          </a:p>
        </p:txBody>
      </p:sp>
      <p:sp>
        <p:nvSpPr>
          <p:cNvPr id="6" name="Marcador de pie de página 5">
            <a:extLst>
              <a:ext uri="{FF2B5EF4-FFF2-40B4-BE49-F238E27FC236}">
                <a16:creationId xmlns:a16="http://schemas.microsoft.com/office/drawing/2014/main" id="{4BB02072-6160-40A3-AEEC-38FA38A0194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037D3B9-AC49-480E-88A9-B4C6BD8D0B0B}"/>
              </a:ext>
            </a:extLst>
          </p:cNvPr>
          <p:cNvSpPr txBox="1">
            <a:spLocks noGrp="1"/>
          </p:cNvSpPr>
          <p:nvPr>
            <p:ph type="sldNum" sz="quarter" idx="8"/>
          </p:nvPr>
        </p:nvSpPr>
        <p:spPr/>
        <p:txBody>
          <a:bodyPr/>
          <a:lstStyle>
            <a:lvl1pPr>
              <a:defRPr/>
            </a:lvl1pPr>
          </a:lstStyle>
          <a:p>
            <a:pPr lvl="0"/>
            <a:fld id="{014B8CE1-AB52-46D0-923F-ED137CD57222}" type="slidenum">
              <a:t>‹Nº›</a:t>
            </a:fld>
            <a:endParaRPr lang="es-ES"/>
          </a:p>
        </p:txBody>
      </p:sp>
    </p:spTree>
    <p:extLst>
      <p:ext uri="{BB962C8B-B14F-4D97-AF65-F5344CB8AC3E}">
        <p14:creationId xmlns:p14="http://schemas.microsoft.com/office/powerpoint/2010/main" val="2493099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08A4A6-0812-484F-B894-A7353EE1E6B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B4B5576-1A00-4987-9E3B-F93DAD39A3B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2E3DF2C-E8CA-4842-B80A-0E54B68D01F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F686F5F-1824-40C4-874B-22247C2F793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070E4CB-F3F5-48B6-B0F6-CA4FDB6E048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060F271-392E-46B2-A4A3-CEA4DE119CA9}"/>
              </a:ext>
            </a:extLst>
          </p:cNvPr>
          <p:cNvSpPr txBox="1">
            <a:spLocks noGrp="1"/>
          </p:cNvSpPr>
          <p:nvPr>
            <p:ph type="dt" sz="half" idx="7"/>
          </p:nvPr>
        </p:nvSpPr>
        <p:spPr/>
        <p:txBody>
          <a:bodyPr/>
          <a:lstStyle>
            <a:lvl1pPr>
              <a:defRPr/>
            </a:lvl1pPr>
          </a:lstStyle>
          <a:p>
            <a:pPr lvl="0"/>
            <a:fld id="{3CAE5AAE-A1EE-4D5A-95C4-4B699046B5A6}" type="datetime1">
              <a:rPr lang="es-ES"/>
              <a:pPr lvl="0"/>
              <a:t>02/06/2020</a:t>
            </a:fld>
            <a:endParaRPr lang="es-ES"/>
          </a:p>
        </p:txBody>
      </p:sp>
      <p:sp>
        <p:nvSpPr>
          <p:cNvPr id="8" name="Marcador de pie de página 7">
            <a:extLst>
              <a:ext uri="{FF2B5EF4-FFF2-40B4-BE49-F238E27FC236}">
                <a16:creationId xmlns:a16="http://schemas.microsoft.com/office/drawing/2014/main" id="{2FCBDB9B-15B0-4C2A-8BEF-60A357A501B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7BDDD51-F994-4292-B839-AF739505486D}"/>
              </a:ext>
            </a:extLst>
          </p:cNvPr>
          <p:cNvSpPr txBox="1">
            <a:spLocks noGrp="1"/>
          </p:cNvSpPr>
          <p:nvPr>
            <p:ph type="sldNum" sz="quarter" idx="8"/>
          </p:nvPr>
        </p:nvSpPr>
        <p:spPr/>
        <p:txBody>
          <a:bodyPr/>
          <a:lstStyle>
            <a:lvl1pPr>
              <a:defRPr/>
            </a:lvl1pPr>
          </a:lstStyle>
          <a:p>
            <a:pPr lvl="0"/>
            <a:fld id="{AFC1FA75-13C7-4EF7-B9B8-DAD04F6203E8}" type="slidenum">
              <a:t>‹Nº›</a:t>
            </a:fld>
            <a:endParaRPr lang="es-ES"/>
          </a:p>
        </p:txBody>
      </p:sp>
    </p:spTree>
    <p:extLst>
      <p:ext uri="{BB962C8B-B14F-4D97-AF65-F5344CB8AC3E}">
        <p14:creationId xmlns:p14="http://schemas.microsoft.com/office/powerpoint/2010/main" val="423496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4A383D-ABCE-4BE4-B517-DB3C6620590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FBDD234-A2B0-4E25-877A-3764F6000027}"/>
              </a:ext>
            </a:extLst>
          </p:cNvPr>
          <p:cNvSpPr txBox="1">
            <a:spLocks noGrp="1"/>
          </p:cNvSpPr>
          <p:nvPr>
            <p:ph type="dt" sz="half" idx="7"/>
          </p:nvPr>
        </p:nvSpPr>
        <p:spPr/>
        <p:txBody>
          <a:bodyPr/>
          <a:lstStyle>
            <a:lvl1pPr>
              <a:defRPr/>
            </a:lvl1pPr>
          </a:lstStyle>
          <a:p>
            <a:pPr lvl="0"/>
            <a:fld id="{119E2B7C-52EA-493E-8683-23F0DD4E8664}" type="datetime1">
              <a:rPr lang="es-ES"/>
              <a:pPr lvl="0"/>
              <a:t>02/06/2020</a:t>
            </a:fld>
            <a:endParaRPr lang="es-ES"/>
          </a:p>
        </p:txBody>
      </p:sp>
      <p:sp>
        <p:nvSpPr>
          <p:cNvPr id="4" name="Marcador de pie de página 3">
            <a:extLst>
              <a:ext uri="{FF2B5EF4-FFF2-40B4-BE49-F238E27FC236}">
                <a16:creationId xmlns:a16="http://schemas.microsoft.com/office/drawing/2014/main" id="{C5CC5003-5D89-4CAE-A153-971F0C44460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87BCB72-2D54-418F-9FDC-A6DDA48E9D71}"/>
              </a:ext>
            </a:extLst>
          </p:cNvPr>
          <p:cNvSpPr txBox="1">
            <a:spLocks noGrp="1"/>
          </p:cNvSpPr>
          <p:nvPr>
            <p:ph type="sldNum" sz="quarter" idx="8"/>
          </p:nvPr>
        </p:nvSpPr>
        <p:spPr/>
        <p:txBody>
          <a:bodyPr/>
          <a:lstStyle>
            <a:lvl1pPr>
              <a:defRPr/>
            </a:lvl1pPr>
          </a:lstStyle>
          <a:p>
            <a:pPr lvl="0"/>
            <a:fld id="{E7E992C0-7EF4-433C-BC32-3FF07BF8F741}" type="slidenum">
              <a:t>‹Nº›</a:t>
            </a:fld>
            <a:endParaRPr lang="es-ES"/>
          </a:p>
        </p:txBody>
      </p:sp>
    </p:spTree>
    <p:extLst>
      <p:ext uri="{BB962C8B-B14F-4D97-AF65-F5344CB8AC3E}">
        <p14:creationId xmlns:p14="http://schemas.microsoft.com/office/powerpoint/2010/main" val="3913300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5BFE2AA-FD11-4397-9EA5-330EDF39559F}"/>
              </a:ext>
            </a:extLst>
          </p:cNvPr>
          <p:cNvSpPr txBox="1">
            <a:spLocks noGrp="1"/>
          </p:cNvSpPr>
          <p:nvPr>
            <p:ph type="dt" sz="half" idx="7"/>
          </p:nvPr>
        </p:nvSpPr>
        <p:spPr/>
        <p:txBody>
          <a:bodyPr/>
          <a:lstStyle>
            <a:lvl1pPr>
              <a:defRPr/>
            </a:lvl1pPr>
          </a:lstStyle>
          <a:p>
            <a:pPr lvl="0"/>
            <a:fld id="{75A962C5-0485-4319-8EFA-5131136076EC}" type="datetime1">
              <a:rPr lang="es-ES"/>
              <a:pPr lvl="0"/>
              <a:t>02/06/2020</a:t>
            </a:fld>
            <a:endParaRPr lang="es-ES"/>
          </a:p>
        </p:txBody>
      </p:sp>
      <p:sp>
        <p:nvSpPr>
          <p:cNvPr id="3" name="Marcador de pie de página 2">
            <a:extLst>
              <a:ext uri="{FF2B5EF4-FFF2-40B4-BE49-F238E27FC236}">
                <a16:creationId xmlns:a16="http://schemas.microsoft.com/office/drawing/2014/main" id="{A5E90CCA-81BF-4EF7-A91D-3C04E4BAB85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BB474F6-8E2D-4B92-847D-6D44D76146E9}"/>
              </a:ext>
            </a:extLst>
          </p:cNvPr>
          <p:cNvSpPr txBox="1">
            <a:spLocks noGrp="1"/>
          </p:cNvSpPr>
          <p:nvPr>
            <p:ph type="sldNum" sz="quarter" idx="8"/>
          </p:nvPr>
        </p:nvSpPr>
        <p:spPr/>
        <p:txBody>
          <a:bodyPr/>
          <a:lstStyle>
            <a:lvl1pPr>
              <a:defRPr/>
            </a:lvl1pPr>
          </a:lstStyle>
          <a:p>
            <a:pPr lvl="0"/>
            <a:fld id="{B2B8FC47-A927-4E6E-B5D8-E50F81267C2D}" type="slidenum">
              <a:t>‹Nº›</a:t>
            </a:fld>
            <a:endParaRPr lang="es-ES"/>
          </a:p>
        </p:txBody>
      </p:sp>
    </p:spTree>
    <p:extLst>
      <p:ext uri="{BB962C8B-B14F-4D97-AF65-F5344CB8AC3E}">
        <p14:creationId xmlns:p14="http://schemas.microsoft.com/office/powerpoint/2010/main" val="95457491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E6C57-500E-4343-91D3-C875376A8FE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0E9B269-80D1-4347-82D5-DC39E8B0CBE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7F67FA8-50CE-4BE2-95A2-E56C9605CF3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1A2086D-39AF-4C0E-AF59-5E72FA864A6B}"/>
              </a:ext>
            </a:extLst>
          </p:cNvPr>
          <p:cNvSpPr txBox="1">
            <a:spLocks noGrp="1"/>
          </p:cNvSpPr>
          <p:nvPr>
            <p:ph type="dt" sz="half" idx="7"/>
          </p:nvPr>
        </p:nvSpPr>
        <p:spPr/>
        <p:txBody>
          <a:bodyPr/>
          <a:lstStyle>
            <a:lvl1pPr>
              <a:defRPr/>
            </a:lvl1pPr>
          </a:lstStyle>
          <a:p>
            <a:pPr lvl="0"/>
            <a:fld id="{2946E00B-A01C-4581-8F3E-43336E469E26}" type="datetime1">
              <a:rPr lang="es-ES"/>
              <a:pPr lvl="0"/>
              <a:t>02/06/2020</a:t>
            </a:fld>
            <a:endParaRPr lang="es-ES"/>
          </a:p>
        </p:txBody>
      </p:sp>
      <p:sp>
        <p:nvSpPr>
          <p:cNvPr id="6" name="Marcador de pie de página 5">
            <a:extLst>
              <a:ext uri="{FF2B5EF4-FFF2-40B4-BE49-F238E27FC236}">
                <a16:creationId xmlns:a16="http://schemas.microsoft.com/office/drawing/2014/main" id="{A756482A-7D7F-47B8-B441-7AC0FE7DF4D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42420B9-DC94-4CF9-9AFB-37A948922156}"/>
              </a:ext>
            </a:extLst>
          </p:cNvPr>
          <p:cNvSpPr txBox="1">
            <a:spLocks noGrp="1"/>
          </p:cNvSpPr>
          <p:nvPr>
            <p:ph type="sldNum" sz="quarter" idx="8"/>
          </p:nvPr>
        </p:nvSpPr>
        <p:spPr/>
        <p:txBody>
          <a:bodyPr/>
          <a:lstStyle>
            <a:lvl1pPr>
              <a:defRPr/>
            </a:lvl1pPr>
          </a:lstStyle>
          <a:p>
            <a:pPr lvl="0"/>
            <a:fld id="{D74A860B-7008-4B62-966D-8424CF491373}" type="slidenum">
              <a:t>‹Nº›</a:t>
            </a:fld>
            <a:endParaRPr lang="es-ES"/>
          </a:p>
        </p:txBody>
      </p:sp>
    </p:spTree>
    <p:extLst>
      <p:ext uri="{BB962C8B-B14F-4D97-AF65-F5344CB8AC3E}">
        <p14:creationId xmlns:p14="http://schemas.microsoft.com/office/powerpoint/2010/main" val="12130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9B6182-4A43-42C2-AEDB-A785769A88E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C8A3CBE-EE8C-4920-A5FA-44DD11AAF87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00A66CC-5473-4A9D-AAA4-8AE197916C3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F8EAFD6-7D71-4812-92BA-A7CFD480F2D9}"/>
              </a:ext>
            </a:extLst>
          </p:cNvPr>
          <p:cNvSpPr txBox="1">
            <a:spLocks noGrp="1"/>
          </p:cNvSpPr>
          <p:nvPr>
            <p:ph type="dt" sz="half" idx="7"/>
          </p:nvPr>
        </p:nvSpPr>
        <p:spPr/>
        <p:txBody>
          <a:bodyPr/>
          <a:lstStyle>
            <a:lvl1pPr>
              <a:defRPr/>
            </a:lvl1pPr>
          </a:lstStyle>
          <a:p>
            <a:pPr lvl="0"/>
            <a:fld id="{CA63A823-1A7E-4AC4-816B-461C608EBC20}" type="datetime1">
              <a:rPr lang="es-ES"/>
              <a:pPr lvl="0"/>
              <a:t>02/06/2020</a:t>
            </a:fld>
            <a:endParaRPr lang="es-ES"/>
          </a:p>
        </p:txBody>
      </p:sp>
      <p:sp>
        <p:nvSpPr>
          <p:cNvPr id="6" name="Marcador de pie de página 5">
            <a:extLst>
              <a:ext uri="{FF2B5EF4-FFF2-40B4-BE49-F238E27FC236}">
                <a16:creationId xmlns:a16="http://schemas.microsoft.com/office/drawing/2014/main" id="{2715D726-217B-4E5C-A29C-7130B64CF8E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178AB21-1C67-41C9-97F7-17F2AB943407}"/>
              </a:ext>
            </a:extLst>
          </p:cNvPr>
          <p:cNvSpPr txBox="1">
            <a:spLocks noGrp="1"/>
          </p:cNvSpPr>
          <p:nvPr>
            <p:ph type="sldNum" sz="quarter" idx="8"/>
          </p:nvPr>
        </p:nvSpPr>
        <p:spPr/>
        <p:txBody>
          <a:bodyPr/>
          <a:lstStyle>
            <a:lvl1pPr>
              <a:defRPr/>
            </a:lvl1pPr>
          </a:lstStyle>
          <a:p>
            <a:pPr lvl="0"/>
            <a:fld id="{D5F00418-88F8-4730-9FC5-01D946C1E9E0}" type="slidenum">
              <a:t>‹Nº›</a:t>
            </a:fld>
            <a:endParaRPr lang="es-ES"/>
          </a:p>
        </p:txBody>
      </p:sp>
    </p:spTree>
    <p:extLst>
      <p:ext uri="{BB962C8B-B14F-4D97-AF65-F5344CB8AC3E}">
        <p14:creationId xmlns:p14="http://schemas.microsoft.com/office/powerpoint/2010/main" val="2265975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1E0E6E-5A96-4C59-9981-7B433DBF107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563B379-56D3-4EE3-8CE9-7AD712FB2E5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E9208CA-3168-465F-9FA4-3E5276FF2062}"/>
              </a:ext>
            </a:extLst>
          </p:cNvPr>
          <p:cNvSpPr txBox="1">
            <a:spLocks noGrp="1"/>
          </p:cNvSpPr>
          <p:nvPr>
            <p:ph type="dt" sz="half" idx="7"/>
          </p:nvPr>
        </p:nvSpPr>
        <p:spPr/>
        <p:txBody>
          <a:bodyPr/>
          <a:lstStyle>
            <a:lvl1pPr>
              <a:defRPr/>
            </a:lvl1pPr>
          </a:lstStyle>
          <a:p>
            <a:pPr lvl="0"/>
            <a:fld id="{AD102AFB-B657-4D8C-9805-C93DB294DD3C}" type="datetime1">
              <a:rPr lang="es-ES"/>
              <a:pPr lvl="0"/>
              <a:t>02/06/2020</a:t>
            </a:fld>
            <a:endParaRPr lang="es-ES"/>
          </a:p>
        </p:txBody>
      </p:sp>
      <p:sp>
        <p:nvSpPr>
          <p:cNvPr id="5" name="Marcador de pie de página 4">
            <a:extLst>
              <a:ext uri="{FF2B5EF4-FFF2-40B4-BE49-F238E27FC236}">
                <a16:creationId xmlns:a16="http://schemas.microsoft.com/office/drawing/2014/main" id="{18C85B3D-8F0B-4583-9FA7-E45E43F3AD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0A87AB7-A1E4-4721-A7E8-C45BE40D82FB}"/>
              </a:ext>
            </a:extLst>
          </p:cNvPr>
          <p:cNvSpPr txBox="1">
            <a:spLocks noGrp="1"/>
          </p:cNvSpPr>
          <p:nvPr>
            <p:ph type="sldNum" sz="quarter" idx="8"/>
          </p:nvPr>
        </p:nvSpPr>
        <p:spPr/>
        <p:txBody>
          <a:bodyPr/>
          <a:lstStyle>
            <a:lvl1pPr>
              <a:defRPr/>
            </a:lvl1pPr>
          </a:lstStyle>
          <a:p>
            <a:pPr lvl="0"/>
            <a:fld id="{BB598DD2-4511-4936-B1D5-DEB074A3CB56}" type="slidenum">
              <a:t>‹Nº›</a:t>
            </a:fld>
            <a:endParaRPr lang="es-ES"/>
          </a:p>
        </p:txBody>
      </p:sp>
    </p:spTree>
    <p:extLst>
      <p:ext uri="{BB962C8B-B14F-4D97-AF65-F5344CB8AC3E}">
        <p14:creationId xmlns:p14="http://schemas.microsoft.com/office/powerpoint/2010/main" val="3821285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3377111-9532-4A7E-8474-A0A113F3733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58300BA-3B72-44DA-AC40-57C83D8C42E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8CED878-F457-4CEF-8552-EBEC15BA5308}"/>
              </a:ext>
            </a:extLst>
          </p:cNvPr>
          <p:cNvSpPr txBox="1">
            <a:spLocks noGrp="1"/>
          </p:cNvSpPr>
          <p:nvPr>
            <p:ph type="dt" sz="half" idx="7"/>
          </p:nvPr>
        </p:nvSpPr>
        <p:spPr/>
        <p:txBody>
          <a:bodyPr/>
          <a:lstStyle>
            <a:lvl1pPr>
              <a:defRPr/>
            </a:lvl1pPr>
          </a:lstStyle>
          <a:p>
            <a:pPr lvl="0"/>
            <a:fld id="{9E9DAA42-62EC-4E85-B6DD-38FDB7364F64}" type="datetime1">
              <a:rPr lang="es-ES"/>
              <a:pPr lvl="0"/>
              <a:t>02/06/2020</a:t>
            </a:fld>
            <a:endParaRPr lang="es-ES"/>
          </a:p>
        </p:txBody>
      </p:sp>
      <p:sp>
        <p:nvSpPr>
          <p:cNvPr id="5" name="Marcador de pie de página 4">
            <a:extLst>
              <a:ext uri="{FF2B5EF4-FFF2-40B4-BE49-F238E27FC236}">
                <a16:creationId xmlns:a16="http://schemas.microsoft.com/office/drawing/2014/main" id="{8EC89228-5239-4C55-9CEA-3E5EAA7895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C357A5F-9F2A-4F25-8818-827A019EE97E}"/>
              </a:ext>
            </a:extLst>
          </p:cNvPr>
          <p:cNvSpPr txBox="1">
            <a:spLocks noGrp="1"/>
          </p:cNvSpPr>
          <p:nvPr>
            <p:ph type="sldNum" sz="quarter" idx="8"/>
          </p:nvPr>
        </p:nvSpPr>
        <p:spPr/>
        <p:txBody>
          <a:bodyPr/>
          <a:lstStyle>
            <a:lvl1pPr>
              <a:defRPr/>
            </a:lvl1pPr>
          </a:lstStyle>
          <a:p>
            <a:pPr lvl="0"/>
            <a:fld id="{6D4870BD-08ED-40EE-AE4F-8389F9D18CDB}" type="slidenum">
              <a:t>‹Nº›</a:t>
            </a:fld>
            <a:endParaRPr lang="es-ES"/>
          </a:p>
        </p:txBody>
      </p:sp>
    </p:spTree>
    <p:extLst>
      <p:ext uri="{BB962C8B-B14F-4D97-AF65-F5344CB8AC3E}">
        <p14:creationId xmlns:p14="http://schemas.microsoft.com/office/powerpoint/2010/main" val="2578409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57174F-CA91-4076-A6CA-C72006E2373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1EFED5D-ACC2-45A6-98DC-8B442EDC425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895F0FD-6CD9-4F1F-A41F-1DC3976BFFB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AABA8DB-ED8A-4316-8FBC-A9355E03C9E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83600E5-FAB8-44F3-8ADF-9855B0FCB376}"/>
              </a:ext>
            </a:extLst>
          </p:cNvPr>
          <p:cNvSpPr txBox="1">
            <a:spLocks noGrp="1"/>
          </p:cNvSpPr>
          <p:nvPr>
            <p:ph type="sldNum" sz="quarter" idx="8"/>
          </p:nvPr>
        </p:nvSpPr>
        <p:spPr/>
        <p:txBody>
          <a:bodyPr/>
          <a:lstStyle>
            <a:lvl1pPr>
              <a:defRPr sz="1400"/>
            </a:lvl1pPr>
          </a:lstStyle>
          <a:p>
            <a:pPr lvl="0"/>
            <a:fld id="{93255B41-C08B-4DAA-BA07-814E9ECE8878}" type="slidenum">
              <a:t>‹Nº›</a:t>
            </a:fld>
            <a:endParaRPr lang="es-ES"/>
          </a:p>
        </p:txBody>
      </p:sp>
    </p:spTree>
    <p:extLst>
      <p:ext uri="{BB962C8B-B14F-4D97-AF65-F5344CB8AC3E}">
        <p14:creationId xmlns:p14="http://schemas.microsoft.com/office/powerpoint/2010/main" val="59982273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E5019C-AB95-4541-86A2-8FEA311D796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07AA148-DB8E-44DD-8077-36CB76DCA34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9F00476-32CF-4735-8C3E-AD11D1AA69D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783384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C6D94C6-7D4C-4FC2-A201-F298F65267B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3FC6A78-2F16-4CC3-879C-0914660D923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8334C1C-BA81-446B-8AFE-212A10129EF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DBC57FC-8504-4DE8-8DC5-48E29F6CD5E9}" type="datetime1">
              <a:rPr lang="es-ES"/>
              <a:pPr lvl="0"/>
              <a:t>02/06/2020</a:t>
            </a:fld>
            <a:endParaRPr lang="es-ES"/>
          </a:p>
        </p:txBody>
      </p:sp>
      <p:sp>
        <p:nvSpPr>
          <p:cNvPr id="5" name="Marcador de pie de página 4">
            <a:extLst>
              <a:ext uri="{FF2B5EF4-FFF2-40B4-BE49-F238E27FC236}">
                <a16:creationId xmlns:a16="http://schemas.microsoft.com/office/drawing/2014/main" id="{B97497A1-55CD-41F6-BBF7-131196E96A9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705883F-DD27-4F6D-9FA5-9A5A5EAE396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D47274C-DB55-40A5-A750-39C9DA17433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DBE2E30-F6DE-4719-AE57-11139CA55AF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12FEFC9-9A5F-401D-9675-37B54139B37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2C7C2D9-9E2A-4AA7-9696-DE60AE2090E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69CE470-CAB8-4EB4-B83A-52DCD7C17AF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C001825-FA97-401D-B5DF-CDF6037242C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0620041-1861-4543-928C-E6EC00B598F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DB3082B-C194-4246-BCF6-AB3994BE8A7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5070720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 Id="rId4" Type="http://schemas.openxmlformats.org/officeDocument/2006/relationships/image" Target="../media/image63.jpg"/></Relationships>
</file>

<file path=ppt/slides/_rels/slide5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72406B4-CBA1-4675-8F6F-FD3EA429B24F}"/>
              </a:ext>
            </a:extLst>
          </p:cNvPr>
          <p:cNvSpPr txBox="1"/>
          <p:nvPr/>
        </p:nvSpPr>
        <p:spPr>
          <a:xfrm>
            <a:off x="0" y="2720897"/>
            <a:ext cx="1206561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MUSEO VIVANCO DE LA CULTURA DEL VINO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LA RIOJA · ESPAÑA</a:t>
            </a:r>
          </a:p>
        </p:txBody>
      </p:sp>
      <p:pic>
        <p:nvPicPr>
          <p:cNvPr id="3" name="07-G. Miller - Moolight sérénade">
            <a:extLst>
              <a:ext uri="{FF2B5EF4-FFF2-40B4-BE49-F238E27FC236}">
                <a16:creationId xmlns:a16="http://schemas.microsoft.com/office/drawing/2014/main" id="{1B67D39B-4856-4B3D-97F1-CA9FD0CED76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4233" y="5638247"/>
            <a:ext cx="347664" cy="347664"/>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C1E65F-6A7D-4A4D-A4A3-E3C36FE63854}"/>
              </a:ext>
            </a:extLst>
          </p:cNvPr>
          <p:cNvPicPr>
            <a:picLocks noChangeAspect="1"/>
          </p:cNvPicPr>
          <p:nvPr/>
        </p:nvPicPr>
        <p:blipFill>
          <a:blip r:embed="rId3"/>
          <a:stretch>
            <a:fillRect/>
          </a:stretch>
        </p:blipFill>
        <p:spPr>
          <a:xfrm>
            <a:off x="0" y="713680"/>
            <a:ext cx="12212534" cy="4092497"/>
          </a:xfrm>
          <a:prstGeom prst="rect">
            <a:avLst/>
          </a:prstGeom>
          <a:noFill/>
          <a:ln cap="flat">
            <a:noFill/>
          </a:ln>
        </p:spPr>
      </p:pic>
      <p:sp>
        <p:nvSpPr>
          <p:cNvPr id="3" name="CuadroTexto 3">
            <a:extLst>
              <a:ext uri="{FF2B5EF4-FFF2-40B4-BE49-F238E27FC236}">
                <a16:creationId xmlns:a16="http://schemas.microsoft.com/office/drawing/2014/main" id="{CFD104B3-AA3D-468A-B1C8-E6A464A6B508}"/>
              </a:ext>
            </a:extLst>
          </p:cNvPr>
          <p:cNvSpPr txBox="1"/>
          <p:nvPr/>
        </p:nvSpPr>
        <p:spPr>
          <a:xfrm>
            <a:off x="568711" y="5107253"/>
            <a:ext cx="11062008" cy="107721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Considerado como uno de los mejores del mundo, nace con el objetivo de educar, divulgar e interactuar con el vino como elemento civilizador. Y todo realizado desde la experiencia, sensibilidad, respeto e innovación. El Museo ocupa una superficie de 4.000 m2 que incluyen 5 salas de exposición permanente, una sala de exposiciones temporales y, en el exterior, el Jardín de Baco, una colección de vides que cuenta con más de 220 variedades de todo el mundo.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A2730DD-53D0-4775-83C1-CAD69998B22A}"/>
              </a:ext>
            </a:extLst>
          </p:cNvPr>
          <p:cNvSpPr txBox="1"/>
          <p:nvPr/>
        </p:nvSpPr>
        <p:spPr>
          <a:xfrm>
            <a:off x="1237786" y="2219093"/>
            <a:ext cx="9623502"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Este Museo perteneciente a la Fundación Vivanco, recoge la colección cultural de la familia bodeguera riojana Vivanco. Arqueología, escultura, pintura, etc. nos transmiten una visión universal de la relevancia que el vino ha tenido en todas las culturas a través de la historia. Una biblioteca especializada, una sala de degustación, dos restaurantes, una sala de conferencias y una enotienda complementan los servicios de este gran Museo de la Cultura del Vino. También se realizan visitas a la bodega.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Museo lo inauguró el Rey Juan Carlos I en 2004 y trataba de ordenar y dar sentido a 40 años de coleccionismo de mi familia. Se recorre la historia de la Cultura del Vino desde sus primeros vestigios hasta hoy y sus diferentes manifestaciones por todo el globo. Otra de sus características principales es su carácter educativo e interactivo, con un gran apoyo audiovisual.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B4802C-23B6-4FCC-B523-7BE433203C27}"/>
              </a:ext>
            </a:extLst>
          </p:cNvPr>
          <p:cNvPicPr>
            <a:picLocks noChangeAspect="1"/>
          </p:cNvPicPr>
          <p:nvPr/>
        </p:nvPicPr>
        <p:blipFill>
          <a:blip r:embed="rId3"/>
          <a:stretch>
            <a:fillRect/>
          </a:stretch>
        </p:blipFill>
        <p:spPr>
          <a:xfrm>
            <a:off x="1326995"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00BE93-BCC2-4F26-B015-DCD3673D555E}"/>
              </a:ext>
            </a:extLst>
          </p:cNvPr>
          <p:cNvPicPr>
            <a:picLocks noChangeAspect="1"/>
          </p:cNvPicPr>
          <p:nvPr/>
        </p:nvPicPr>
        <p:blipFill>
          <a:blip r:embed="rId2"/>
          <a:stretch>
            <a:fillRect/>
          </a:stretch>
        </p:blipFill>
        <p:spPr>
          <a:xfrm>
            <a:off x="-334533" y="-57634"/>
            <a:ext cx="12470815" cy="6915634"/>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922777-5293-4C93-87CD-96E01DA2DF35}"/>
              </a:ext>
            </a:extLst>
          </p:cNvPr>
          <p:cNvPicPr>
            <a:picLocks noChangeAspect="1"/>
          </p:cNvPicPr>
          <p:nvPr/>
        </p:nvPicPr>
        <p:blipFill>
          <a:blip r:embed="rId2"/>
          <a:stretch>
            <a:fillRect/>
          </a:stretch>
        </p:blipFill>
        <p:spPr>
          <a:xfrm>
            <a:off x="1946355" y="0"/>
            <a:ext cx="8435431" cy="682868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D89A2F-DC1E-4C2D-8D49-0DCE64996F9E}"/>
              </a:ext>
            </a:extLst>
          </p:cNvPr>
          <p:cNvPicPr>
            <a:picLocks noChangeAspect="1"/>
          </p:cNvPicPr>
          <p:nvPr/>
        </p:nvPicPr>
        <p:blipFill>
          <a:blip r:embed="rId2"/>
          <a:stretch>
            <a:fillRect/>
          </a:stretch>
        </p:blipFill>
        <p:spPr>
          <a:xfrm>
            <a:off x="1137422" y="0"/>
            <a:ext cx="9824222" cy="737709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C7C6E5-F766-4545-807B-5CE7415F2C7F}"/>
              </a:ext>
            </a:extLst>
          </p:cNvPr>
          <p:cNvPicPr>
            <a:picLocks noChangeAspect="1"/>
          </p:cNvPicPr>
          <p:nvPr/>
        </p:nvPicPr>
        <p:blipFill>
          <a:blip r:embed="rId2"/>
          <a:stretch>
            <a:fillRect/>
          </a:stretch>
        </p:blipFill>
        <p:spPr>
          <a:xfrm>
            <a:off x="1480550" y="0"/>
            <a:ext cx="9258071" cy="695196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9D918A-8832-439C-8675-D862C59BC6C4}"/>
              </a:ext>
            </a:extLst>
          </p:cNvPr>
          <p:cNvPicPr>
            <a:picLocks noChangeAspect="1"/>
          </p:cNvPicPr>
          <p:nvPr/>
        </p:nvPicPr>
        <p:blipFill>
          <a:blip r:embed="rId2"/>
          <a:stretch>
            <a:fillRect/>
          </a:stretch>
        </p:blipFill>
        <p:spPr>
          <a:xfrm>
            <a:off x="1335590" y="0"/>
            <a:ext cx="9365111" cy="694720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E7F1E8-37DD-49FE-AB33-8BCD6F1C6574}"/>
              </a:ext>
            </a:extLst>
          </p:cNvPr>
          <p:cNvPicPr>
            <a:picLocks noChangeAspect="1"/>
          </p:cNvPicPr>
          <p:nvPr/>
        </p:nvPicPr>
        <p:blipFill>
          <a:blip r:embed="rId2"/>
          <a:stretch>
            <a:fillRect/>
          </a:stretch>
        </p:blipFill>
        <p:spPr>
          <a:xfrm>
            <a:off x="934141" y="5806"/>
            <a:ext cx="10285664" cy="686334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B3C61A-4283-4690-A4A3-0B0819AB9193}"/>
              </a:ext>
            </a:extLst>
          </p:cNvPr>
          <p:cNvPicPr>
            <a:picLocks noChangeAspect="1"/>
          </p:cNvPicPr>
          <p:nvPr/>
        </p:nvPicPr>
        <p:blipFill>
          <a:blip r:embed="rId2"/>
          <a:stretch>
            <a:fillRect/>
          </a:stretch>
        </p:blipFill>
        <p:spPr>
          <a:xfrm>
            <a:off x="1369158" y="0"/>
            <a:ext cx="9436553" cy="763858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6AC9B9-DD8C-442C-BC4A-F4C12387A8D9}"/>
              </a:ext>
            </a:extLst>
          </p:cNvPr>
          <p:cNvPicPr>
            <a:picLocks noChangeAspect="1"/>
          </p:cNvPicPr>
          <p:nvPr/>
        </p:nvPicPr>
        <p:blipFill>
          <a:blip r:embed="rId2"/>
          <a:stretch>
            <a:fillRect/>
          </a:stretch>
        </p:blipFill>
        <p:spPr>
          <a:xfrm>
            <a:off x="5539069" y="825191"/>
            <a:ext cx="6652927" cy="4995742"/>
          </a:xfrm>
          <a:prstGeom prst="rect">
            <a:avLst/>
          </a:prstGeom>
          <a:noFill/>
          <a:ln cap="flat">
            <a:noFill/>
          </a:ln>
        </p:spPr>
      </p:pic>
      <p:pic>
        <p:nvPicPr>
          <p:cNvPr id="3" name="Imagen 4">
            <a:extLst>
              <a:ext uri="{FF2B5EF4-FFF2-40B4-BE49-F238E27FC236}">
                <a16:creationId xmlns:a16="http://schemas.microsoft.com/office/drawing/2014/main" id="{7FECCAE6-1982-4E8E-81A5-122757BE6E2D}"/>
              </a:ext>
            </a:extLst>
          </p:cNvPr>
          <p:cNvPicPr>
            <a:picLocks noChangeAspect="1"/>
          </p:cNvPicPr>
          <p:nvPr/>
        </p:nvPicPr>
        <p:blipFill>
          <a:blip r:embed="rId3"/>
          <a:stretch>
            <a:fillRect/>
          </a:stretch>
        </p:blipFill>
        <p:spPr>
          <a:xfrm>
            <a:off x="0" y="0"/>
            <a:ext cx="5337489" cy="694720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4C9910-C26C-4D5E-96D6-68C4108EB49D}"/>
              </a:ext>
            </a:extLst>
          </p:cNvPr>
          <p:cNvPicPr>
            <a:picLocks noChangeAspect="1"/>
          </p:cNvPicPr>
          <p:nvPr/>
        </p:nvPicPr>
        <p:blipFill>
          <a:blip r:embed="rId2"/>
          <a:stretch>
            <a:fillRect/>
          </a:stretch>
        </p:blipFill>
        <p:spPr>
          <a:xfrm>
            <a:off x="0" y="0"/>
            <a:ext cx="12106043" cy="705871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4A78F3-9D7D-4DD6-A6C3-1DAB5962D78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A13950C-98B5-4CB8-A8BC-B38570192F9B}"/>
              </a:ext>
            </a:extLst>
          </p:cNvPr>
          <p:cNvPicPr>
            <a:picLocks noChangeAspect="1"/>
          </p:cNvPicPr>
          <p:nvPr/>
        </p:nvPicPr>
        <p:blipFill>
          <a:blip r:embed="rId2"/>
          <a:stretch>
            <a:fillRect/>
          </a:stretch>
        </p:blipFill>
        <p:spPr>
          <a:xfrm>
            <a:off x="1463140" y="11146"/>
            <a:ext cx="9350736" cy="3133493"/>
          </a:xfrm>
          <a:prstGeom prst="rect">
            <a:avLst/>
          </a:prstGeom>
          <a:noFill/>
          <a:ln cap="flat">
            <a:noFill/>
          </a:ln>
        </p:spPr>
      </p:pic>
      <p:pic>
        <p:nvPicPr>
          <p:cNvPr id="3" name="Imagen 6">
            <a:extLst>
              <a:ext uri="{FF2B5EF4-FFF2-40B4-BE49-F238E27FC236}">
                <a16:creationId xmlns:a16="http://schemas.microsoft.com/office/drawing/2014/main" id="{C6F92439-6B74-4FE4-AAF5-2752DFF7F737}"/>
              </a:ext>
            </a:extLst>
          </p:cNvPr>
          <p:cNvPicPr>
            <a:picLocks noChangeAspect="1"/>
          </p:cNvPicPr>
          <p:nvPr/>
        </p:nvPicPr>
        <p:blipFill>
          <a:blip r:embed="rId3"/>
          <a:stretch>
            <a:fillRect/>
          </a:stretch>
        </p:blipFill>
        <p:spPr>
          <a:xfrm>
            <a:off x="869795" y="3345368"/>
            <a:ext cx="10482142" cy="351263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662B45-3508-4D21-A8E8-A388B2F90B15}"/>
              </a:ext>
            </a:extLst>
          </p:cNvPr>
          <p:cNvPicPr>
            <a:picLocks noChangeAspect="1"/>
          </p:cNvPicPr>
          <p:nvPr/>
        </p:nvPicPr>
        <p:blipFill>
          <a:blip r:embed="rId2"/>
          <a:stretch>
            <a:fillRect/>
          </a:stretch>
        </p:blipFill>
        <p:spPr>
          <a:xfrm>
            <a:off x="0" y="0"/>
            <a:ext cx="12198544" cy="676879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1C71B3-2F4F-4CF7-8CC5-DDC3E610299C}"/>
              </a:ext>
            </a:extLst>
          </p:cNvPr>
          <p:cNvPicPr>
            <a:picLocks noChangeAspect="1"/>
          </p:cNvPicPr>
          <p:nvPr/>
        </p:nvPicPr>
        <p:blipFill>
          <a:blip r:embed="rId2"/>
          <a:stretch>
            <a:fillRect/>
          </a:stretch>
        </p:blipFill>
        <p:spPr>
          <a:xfrm>
            <a:off x="1628080" y="0"/>
            <a:ext cx="9010186" cy="676582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A15B54-197E-4FD3-937B-4A228271868D}"/>
              </a:ext>
            </a:extLst>
          </p:cNvPr>
          <p:cNvPicPr>
            <a:picLocks noChangeAspect="1"/>
          </p:cNvPicPr>
          <p:nvPr/>
        </p:nvPicPr>
        <p:blipFill>
          <a:blip r:embed="rId2"/>
          <a:stretch>
            <a:fillRect/>
          </a:stretch>
        </p:blipFill>
        <p:spPr>
          <a:xfrm>
            <a:off x="1041016" y="0"/>
            <a:ext cx="10186260" cy="676879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64BEDA-94D6-4054-A4AA-C98EF4FEBB87}"/>
              </a:ext>
            </a:extLst>
          </p:cNvPr>
          <p:cNvPicPr>
            <a:picLocks noChangeAspect="1"/>
          </p:cNvPicPr>
          <p:nvPr/>
        </p:nvPicPr>
        <p:blipFill>
          <a:blip r:embed="rId2"/>
          <a:stretch>
            <a:fillRect/>
          </a:stretch>
        </p:blipFill>
        <p:spPr>
          <a:xfrm>
            <a:off x="-26023" y="0"/>
            <a:ext cx="12047841" cy="698066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4BF78D-1B18-44C6-AD53-DE5DE606955B}"/>
              </a:ext>
            </a:extLst>
          </p:cNvPr>
          <p:cNvPicPr>
            <a:picLocks noChangeAspect="1"/>
          </p:cNvPicPr>
          <p:nvPr/>
        </p:nvPicPr>
        <p:blipFill>
          <a:blip r:embed="rId2"/>
          <a:stretch>
            <a:fillRect/>
          </a:stretch>
        </p:blipFill>
        <p:spPr>
          <a:xfrm>
            <a:off x="0" y="959004"/>
            <a:ext cx="12228216" cy="482848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248641-1B48-42CD-9C41-900D312E8C42}"/>
              </a:ext>
            </a:extLst>
          </p:cNvPr>
          <p:cNvPicPr>
            <a:picLocks noChangeAspect="1"/>
          </p:cNvPicPr>
          <p:nvPr/>
        </p:nvPicPr>
        <p:blipFill>
          <a:blip r:embed="rId2"/>
          <a:stretch>
            <a:fillRect/>
          </a:stretch>
        </p:blipFill>
        <p:spPr>
          <a:xfrm>
            <a:off x="0" y="0"/>
            <a:ext cx="12191996" cy="689905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733002-6933-404A-B381-47AAF050AA83}"/>
              </a:ext>
            </a:extLst>
          </p:cNvPr>
          <p:cNvPicPr>
            <a:picLocks noChangeAspect="1"/>
          </p:cNvPicPr>
          <p:nvPr/>
        </p:nvPicPr>
        <p:blipFill>
          <a:blip r:embed="rId2"/>
          <a:stretch>
            <a:fillRect/>
          </a:stretch>
        </p:blipFill>
        <p:spPr>
          <a:xfrm>
            <a:off x="1483111" y="117555"/>
            <a:ext cx="8887519" cy="665756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AB9AB9-D3C7-4400-B553-F1F046B52957}"/>
              </a:ext>
            </a:extLst>
          </p:cNvPr>
          <p:cNvPicPr>
            <a:picLocks noChangeAspect="1"/>
          </p:cNvPicPr>
          <p:nvPr/>
        </p:nvPicPr>
        <p:blipFill>
          <a:blip r:embed="rId2"/>
          <a:stretch>
            <a:fillRect/>
          </a:stretch>
        </p:blipFill>
        <p:spPr>
          <a:xfrm>
            <a:off x="1470565" y="0"/>
            <a:ext cx="9067336" cy="680874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A4FFAC-535F-4994-A91B-82B089C19362}"/>
              </a:ext>
            </a:extLst>
          </p:cNvPr>
          <p:cNvPicPr>
            <a:picLocks noChangeAspect="1"/>
          </p:cNvPicPr>
          <p:nvPr/>
        </p:nvPicPr>
        <p:blipFill>
          <a:blip r:embed="rId2"/>
          <a:stretch>
            <a:fillRect/>
          </a:stretch>
        </p:blipFill>
        <p:spPr>
          <a:xfrm>
            <a:off x="1525164" y="0"/>
            <a:ext cx="9028977" cy="6779937"/>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EBE662B-DD4F-4A08-814F-7F38C3D429D4}"/>
              </a:ext>
            </a:extLst>
          </p:cNvPr>
          <p:cNvPicPr>
            <a:picLocks noChangeAspect="1"/>
          </p:cNvPicPr>
          <p:nvPr/>
        </p:nvPicPr>
        <p:blipFill>
          <a:blip r:embed="rId2"/>
          <a:stretch>
            <a:fillRect/>
          </a:stretch>
        </p:blipFill>
        <p:spPr>
          <a:xfrm>
            <a:off x="0" y="758284"/>
            <a:ext cx="6924312" cy="5207617"/>
          </a:xfrm>
          <a:prstGeom prst="rect">
            <a:avLst/>
          </a:prstGeom>
          <a:noFill/>
          <a:ln cap="flat">
            <a:noFill/>
          </a:ln>
        </p:spPr>
      </p:pic>
      <p:pic>
        <p:nvPicPr>
          <p:cNvPr id="3" name="Imagen 3">
            <a:extLst>
              <a:ext uri="{FF2B5EF4-FFF2-40B4-BE49-F238E27FC236}">
                <a16:creationId xmlns:a16="http://schemas.microsoft.com/office/drawing/2014/main" id="{C190EA82-41DD-4231-B8D5-BBEB2BE6A16F}"/>
              </a:ext>
            </a:extLst>
          </p:cNvPr>
          <p:cNvPicPr>
            <a:picLocks noChangeAspect="1"/>
          </p:cNvPicPr>
          <p:nvPr/>
        </p:nvPicPr>
        <p:blipFill>
          <a:blip r:embed="rId3"/>
          <a:stretch>
            <a:fillRect/>
          </a:stretch>
        </p:blipFill>
        <p:spPr>
          <a:xfrm>
            <a:off x="7025271" y="0"/>
            <a:ext cx="5166734" cy="687878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BC97B5-3EE8-4F41-B463-2B28CAB8BB69}"/>
              </a:ext>
            </a:extLst>
          </p:cNvPr>
          <p:cNvPicPr>
            <a:picLocks noChangeAspect="1"/>
          </p:cNvPicPr>
          <p:nvPr/>
        </p:nvPicPr>
        <p:blipFill>
          <a:blip r:embed="rId2"/>
          <a:stretch>
            <a:fillRect/>
          </a:stretch>
        </p:blipFill>
        <p:spPr>
          <a:xfrm>
            <a:off x="912077" y="95710"/>
            <a:ext cx="10143430" cy="676228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E812BA-EC50-47E0-8AE1-019FA0B36F95}"/>
              </a:ext>
            </a:extLst>
          </p:cNvPr>
          <p:cNvPicPr>
            <a:picLocks noChangeAspect="1"/>
          </p:cNvPicPr>
          <p:nvPr/>
        </p:nvPicPr>
        <p:blipFill>
          <a:blip r:embed="rId2"/>
          <a:stretch>
            <a:fillRect/>
          </a:stretch>
        </p:blipFill>
        <p:spPr>
          <a:xfrm>
            <a:off x="-69466" y="0"/>
            <a:ext cx="1220679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B72CA3-6A83-4495-ABBD-2C303AD53FC1}"/>
              </a:ext>
            </a:extLst>
          </p:cNvPr>
          <p:cNvPicPr>
            <a:picLocks noChangeAspect="1"/>
          </p:cNvPicPr>
          <p:nvPr/>
        </p:nvPicPr>
        <p:blipFill>
          <a:blip r:embed="rId2"/>
          <a:stretch>
            <a:fillRect/>
          </a:stretch>
        </p:blipFill>
        <p:spPr>
          <a:xfrm>
            <a:off x="950564" y="0"/>
            <a:ext cx="10303523"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6E4C106-0C4C-4C1B-A795-FD1DE928BBFF}"/>
              </a:ext>
            </a:extLst>
          </p:cNvPr>
          <p:cNvPicPr>
            <a:picLocks noChangeAspect="1"/>
          </p:cNvPicPr>
          <p:nvPr/>
        </p:nvPicPr>
        <p:blipFill>
          <a:blip r:embed="rId2"/>
          <a:stretch>
            <a:fillRect/>
          </a:stretch>
        </p:blipFill>
        <p:spPr>
          <a:xfrm>
            <a:off x="5851044" y="0"/>
            <a:ext cx="5151116" cy="6858000"/>
          </a:xfrm>
          <a:prstGeom prst="rect">
            <a:avLst/>
          </a:prstGeom>
          <a:noFill/>
          <a:ln cap="flat">
            <a:noFill/>
          </a:ln>
        </p:spPr>
      </p:pic>
      <p:pic>
        <p:nvPicPr>
          <p:cNvPr id="3" name="Imagen 6">
            <a:extLst>
              <a:ext uri="{FF2B5EF4-FFF2-40B4-BE49-F238E27FC236}">
                <a16:creationId xmlns:a16="http://schemas.microsoft.com/office/drawing/2014/main" id="{07647340-6021-4409-A6F5-4E1C55C4309F}"/>
              </a:ext>
            </a:extLst>
          </p:cNvPr>
          <p:cNvPicPr>
            <a:picLocks noChangeAspect="1"/>
          </p:cNvPicPr>
          <p:nvPr/>
        </p:nvPicPr>
        <p:blipFill>
          <a:blip r:embed="rId3"/>
          <a:stretch>
            <a:fillRect/>
          </a:stretch>
        </p:blipFill>
        <p:spPr>
          <a:xfrm>
            <a:off x="1360444" y="0"/>
            <a:ext cx="3847173" cy="684279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4011B5-ECB7-4AF2-BDCF-C1B212F7B969}"/>
              </a:ext>
            </a:extLst>
          </p:cNvPr>
          <p:cNvPicPr>
            <a:picLocks noChangeAspect="1"/>
          </p:cNvPicPr>
          <p:nvPr/>
        </p:nvPicPr>
        <p:blipFill>
          <a:blip r:embed="rId2"/>
          <a:stretch>
            <a:fillRect/>
          </a:stretch>
        </p:blipFill>
        <p:spPr>
          <a:xfrm>
            <a:off x="693234" y="0"/>
            <a:ext cx="5127699" cy="6867454"/>
          </a:xfrm>
          <a:prstGeom prst="rect">
            <a:avLst/>
          </a:prstGeom>
          <a:noFill/>
          <a:ln cap="flat">
            <a:noFill/>
          </a:ln>
        </p:spPr>
      </p:pic>
      <p:pic>
        <p:nvPicPr>
          <p:cNvPr id="3" name="Imagen 4">
            <a:extLst>
              <a:ext uri="{FF2B5EF4-FFF2-40B4-BE49-F238E27FC236}">
                <a16:creationId xmlns:a16="http://schemas.microsoft.com/office/drawing/2014/main" id="{6AFED569-D21F-4C89-92DC-1B7058AD90DE}"/>
              </a:ext>
            </a:extLst>
          </p:cNvPr>
          <p:cNvPicPr>
            <a:picLocks noChangeAspect="1"/>
          </p:cNvPicPr>
          <p:nvPr/>
        </p:nvPicPr>
        <p:blipFill>
          <a:blip r:embed="rId3"/>
          <a:stretch>
            <a:fillRect/>
          </a:stretch>
        </p:blipFill>
        <p:spPr>
          <a:xfrm>
            <a:off x="6202174" y="0"/>
            <a:ext cx="5127699" cy="682681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60A393-73FE-47F1-84C0-0B8C5C378D47}"/>
              </a:ext>
            </a:extLst>
          </p:cNvPr>
          <p:cNvPicPr>
            <a:picLocks noChangeAspect="1"/>
          </p:cNvPicPr>
          <p:nvPr/>
        </p:nvPicPr>
        <p:blipFill>
          <a:blip r:embed="rId2"/>
          <a:stretch>
            <a:fillRect/>
          </a:stretch>
        </p:blipFill>
        <p:spPr>
          <a:xfrm>
            <a:off x="1007101" y="0"/>
            <a:ext cx="5151116" cy="6858000"/>
          </a:xfrm>
          <a:prstGeom prst="rect">
            <a:avLst/>
          </a:prstGeom>
          <a:noFill/>
          <a:ln cap="flat">
            <a:noFill/>
          </a:ln>
        </p:spPr>
      </p:pic>
      <p:pic>
        <p:nvPicPr>
          <p:cNvPr id="3" name="Imagen 4">
            <a:extLst>
              <a:ext uri="{FF2B5EF4-FFF2-40B4-BE49-F238E27FC236}">
                <a16:creationId xmlns:a16="http://schemas.microsoft.com/office/drawing/2014/main" id="{4E52C149-613E-4A3D-A1C1-E8095B26D65E}"/>
              </a:ext>
            </a:extLst>
          </p:cNvPr>
          <p:cNvPicPr>
            <a:picLocks noChangeAspect="1"/>
          </p:cNvPicPr>
          <p:nvPr/>
        </p:nvPicPr>
        <p:blipFill>
          <a:blip r:embed="rId3"/>
          <a:stretch>
            <a:fillRect/>
          </a:stretch>
        </p:blipFill>
        <p:spPr>
          <a:xfrm>
            <a:off x="7031013" y="3483"/>
            <a:ext cx="4117076" cy="7322862"/>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4B88F0-E1C2-404B-A9A1-A2ECB9FEA900}"/>
              </a:ext>
            </a:extLst>
          </p:cNvPr>
          <p:cNvPicPr>
            <a:picLocks noChangeAspect="1"/>
          </p:cNvPicPr>
          <p:nvPr/>
        </p:nvPicPr>
        <p:blipFill>
          <a:blip r:embed="rId2"/>
          <a:stretch>
            <a:fillRect/>
          </a:stretch>
        </p:blipFill>
        <p:spPr>
          <a:xfrm>
            <a:off x="0" y="5577"/>
            <a:ext cx="12196870" cy="685242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3C0211-3D6C-4EB9-95D1-DDAED20AAD8A}"/>
              </a:ext>
            </a:extLst>
          </p:cNvPr>
          <p:cNvPicPr>
            <a:picLocks noChangeAspect="1"/>
          </p:cNvPicPr>
          <p:nvPr/>
        </p:nvPicPr>
        <p:blipFill>
          <a:blip r:embed="rId2"/>
          <a:stretch>
            <a:fillRect/>
          </a:stretch>
        </p:blipFill>
        <p:spPr>
          <a:xfrm>
            <a:off x="1480559" y="0"/>
            <a:ext cx="913292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509AC4-0CA5-4C8A-BD8D-9D12E4409B36}"/>
              </a:ext>
            </a:extLst>
          </p:cNvPr>
          <p:cNvPicPr>
            <a:picLocks noChangeAspect="1"/>
          </p:cNvPicPr>
          <p:nvPr/>
        </p:nvPicPr>
        <p:blipFill>
          <a:blip r:embed="rId2"/>
          <a:stretch>
            <a:fillRect/>
          </a:stretch>
        </p:blipFill>
        <p:spPr>
          <a:xfrm>
            <a:off x="1726579" y="0"/>
            <a:ext cx="8816105"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5D7540-7612-4042-ABEA-2716DCCBFBB6}"/>
              </a:ext>
            </a:extLst>
          </p:cNvPr>
          <p:cNvPicPr>
            <a:picLocks noChangeAspect="1"/>
          </p:cNvPicPr>
          <p:nvPr/>
        </p:nvPicPr>
        <p:blipFill>
          <a:blip r:embed="rId2"/>
          <a:stretch>
            <a:fillRect/>
          </a:stretch>
        </p:blipFill>
        <p:spPr>
          <a:xfrm>
            <a:off x="1514008" y="79333"/>
            <a:ext cx="9027276" cy="677866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94176B-AFF7-4234-9367-9143A9AC8900}"/>
              </a:ext>
            </a:extLst>
          </p:cNvPr>
          <p:cNvPicPr>
            <a:picLocks noChangeAspect="1"/>
          </p:cNvPicPr>
          <p:nvPr/>
        </p:nvPicPr>
        <p:blipFill>
          <a:blip r:embed="rId2"/>
          <a:stretch>
            <a:fillRect/>
          </a:stretch>
        </p:blipFill>
        <p:spPr>
          <a:xfrm>
            <a:off x="1592070" y="0"/>
            <a:ext cx="9035040" cy="67845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3A51DF-EFED-4447-81F8-A725A2243B60}"/>
              </a:ext>
            </a:extLst>
          </p:cNvPr>
          <p:cNvPicPr>
            <a:picLocks noChangeAspect="1"/>
          </p:cNvPicPr>
          <p:nvPr/>
        </p:nvPicPr>
        <p:blipFill>
          <a:blip r:embed="rId2"/>
          <a:stretch>
            <a:fillRect/>
          </a:stretch>
        </p:blipFill>
        <p:spPr>
          <a:xfrm>
            <a:off x="1402497" y="0"/>
            <a:ext cx="9380729" cy="704408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DA8C2B-E543-49D6-8C96-F0175AE1E6C7}"/>
              </a:ext>
            </a:extLst>
          </p:cNvPr>
          <p:cNvPicPr>
            <a:picLocks noChangeAspect="1"/>
          </p:cNvPicPr>
          <p:nvPr/>
        </p:nvPicPr>
        <p:blipFill>
          <a:blip r:embed="rId2"/>
          <a:stretch>
            <a:fillRect/>
          </a:stretch>
        </p:blipFill>
        <p:spPr>
          <a:xfrm>
            <a:off x="1647821" y="0"/>
            <a:ext cx="9157706" cy="687660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9A8E36-02E8-468C-B843-5C4C94B24D85}"/>
              </a:ext>
            </a:extLst>
          </p:cNvPr>
          <p:cNvPicPr>
            <a:picLocks noChangeAspect="1"/>
          </p:cNvPicPr>
          <p:nvPr/>
        </p:nvPicPr>
        <p:blipFill>
          <a:blip r:embed="rId2"/>
          <a:stretch>
            <a:fillRect/>
          </a:stretch>
        </p:blipFill>
        <p:spPr>
          <a:xfrm>
            <a:off x="1402497" y="0"/>
            <a:ext cx="9177375"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981C1B-642B-4577-B634-0471AC718F47}"/>
              </a:ext>
            </a:extLst>
          </p:cNvPr>
          <p:cNvPicPr>
            <a:picLocks noChangeAspect="1"/>
          </p:cNvPicPr>
          <p:nvPr/>
        </p:nvPicPr>
        <p:blipFill>
          <a:blip r:embed="rId2"/>
          <a:stretch>
            <a:fillRect/>
          </a:stretch>
        </p:blipFill>
        <p:spPr>
          <a:xfrm>
            <a:off x="0" y="0"/>
            <a:ext cx="13579708" cy="7638586"/>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7490AE-DA25-44DB-87F0-556DB2429D04}"/>
              </a:ext>
            </a:extLst>
          </p:cNvPr>
          <p:cNvPicPr>
            <a:picLocks noChangeAspect="1"/>
          </p:cNvPicPr>
          <p:nvPr/>
        </p:nvPicPr>
        <p:blipFill>
          <a:blip r:embed="rId2"/>
          <a:stretch>
            <a:fillRect/>
          </a:stretch>
        </p:blipFill>
        <p:spPr>
          <a:xfrm>
            <a:off x="945297" y="0"/>
            <a:ext cx="1030573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C72C32-E80C-4609-A663-D0BDFA1BBD43}"/>
              </a:ext>
            </a:extLst>
          </p:cNvPr>
          <p:cNvPicPr>
            <a:picLocks noChangeAspect="1"/>
          </p:cNvPicPr>
          <p:nvPr/>
        </p:nvPicPr>
        <p:blipFill>
          <a:blip r:embed="rId2"/>
          <a:stretch>
            <a:fillRect/>
          </a:stretch>
        </p:blipFill>
        <p:spPr>
          <a:xfrm>
            <a:off x="0" y="0"/>
            <a:ext cx="11907581" cy="8040026"/>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04C96E-F888-4B96-9BF9-71BA0577188F}"/>
              </a:ext>
            </a:extLst>
          </p:cNvPr>
          <p:cNvPicPr>
            <a:picLocks noChangeAspect="1"/>
          </p:cNvPicPr>
          <p:nvPr/>
        </p:nvPicPr>
        <p:blipFill>
          <a:blip r:embed="rId2"/>
          <a:stretch>
            <a:fillRect/>
          </a:stretch>
        </p:blipFill>
        <p:spPr>
          <a:xfrm>
            <a:off x="501008" y="0"/>
            <a:ext cx="11097487"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279A87-54E2-4F05-8800-1EC3D2A00930}"/>
              </a:ext>
            </a:extLst>
          </p:cNvPr>
          <p:cNvPicPr>
            <a:picLocks noChangeAspect="1"/>
          </p:cNvPicPr>
          <p:nvPr/>
        </p:nvPicPr>
        <p:blipFill>
          <a:blip r:embed="rId2"/>
          <a:stretch>
            <a:fillRect/>
          </a:stretch>
        </p:blipFill>
        <p:spPr>
          <a:xfrm>
            <a:off x="1558613" y="0"/>
            <a:ext cx="9035040" cy="67845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5EC060-5337-43EF-9AF0-570DBE184054}"/>
              </a:ext>
            </a:extLst>
          </p:cNvPr>
          <p:cNvPicPr>
            <a:picLocks noChangeAspect="1"/>
          </p:cNvPicPr>
          <p:nvPr/>
        </p:nvPicPr>
        <p:blipFill>
          <a:blip r:embed="rId2"/>
          <a:stretch>
            <a:fillRect/>
          </a:stretch>
        </p:blipFill>
        <p:spPr>
          <a:xfrm>
            <a:off x="1469404" y="0"/>
            <a:ext cx="9236884" cy="6936062"/>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52ED5E-3598-48A1-A73F-242AFB316ADE}"/>
              </a:ext>
            </a:extLst>
          </p:cNvPr>
          <p:cNvPicPr>
            <a:picLocks noChangeAspect="1"/>
          </p:cNvPicPr>
          <p:nvPr/>
        </p:nvPicPr>
        <p:blipFill>
          <a:blip r:embed="rId2"/>
          <a:stretch>
            <a:fillRect/>
          </a:stretch>
        </p:blipFill>
        <p:spPr>
          <a:xfrm>
            <a:off x="1536320" y="-133813"/>
            <a:ext cx="9251734" cy="694720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BD3D0C-9351-4C32-9FD5-57E074073261}"/>
              </a:ext>
            </a:extLst>
          </p:cNvPr>
          <p:cNvPicPr>
            <a:picLocks noChangeAspect="1"/>
          </p:cNvPicPr>
          <p:nvPr/>
        </p:nvPicPr>
        <p:blipFill>
          <a:blip r:embed="rId2"/>
          <a:stretch>
            <a:fillRect/>
          </a:stretch>
        </p:blipFill>
        <p:spPr>
          <a:xfrm>
            <a:off x="1034506" y="0"/>
            <a:ext cx="1027765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6AD0F6-DF37-458A-93D4-D5785E97FD1D}"/>
              </a:ext>
            </a:extLst>
          </p:cNvPr>
          <p:cNvPicPr>
            <a:picLocks noChangeAspect="1"/>
          </p:cNvPicPr>
          <p:nvPr/>
        </p:nvPicPr>
        <p:blipFill>
          <a:blip r:embed="rId2"/>
          <a:stretch>
            <a:fillRect/>
          </a:stretch>
        </p:blipFill>
        <p:spPr>
          <a:xfrm>
            <a:off x="1012213" y="0"/>
            <a:ext cx="1030573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C06FCF-83CA-4A6D-9775-7CD4EFADAF49}"/>
              </a:ext>
            </a:extLst>
          </p:cNvPr>
          <p:cNvPicPr>
            <a:picLocks noChangeAspect="1"/>
          </p:cNvPicPr>
          <p:nvPr/>
        </p:nvPicPr>
        <p:blipFill>
          <a:blip r:embed="rId2"/>
          <a:stretch>
            <a:fillRect/>
          </a:stretch>
        </p:blipFill>
        <p:spPr>
          <a:xfrm>
            <a:off x="942746" y="5577"/>
            <a:ext cx="4635194" cy="6952786"/>
          </a:xfrm>
          <a:prstGeom prst="rect">
            <a:avLst/>
          </a:prstGeom>
          <a:noFill/>
          <a:ln cap="flat">
            <a:noFill/>
          </a:ln>
        </p:spPr>
      </p:pic>
      <p:pic>
        <p:nvPicPr>
          <p:cNvPr id="3" name="Imagen 4">
            <a:extLst>
              <a:ext uri="{FF2B5EF4-FFF2-40B4-BE49-F238E27FC236}">
                <a16:creationId xmlns:a16="http://schemas.microsoft.com/office/drawing/2014/main" id="{9752166B-6B02-4437-A5A5-A0C1A2A53DC1}"/>
              </a:ext>
            </a:extLst>
          </p:cNvPr>
          <p:cNvPicPr>
            <a:picLocks noChangeAspect="1"/>
          </p:cNvPicPr>
          <p:nvPr/>
        </p:nvPicPr>
        <p:blipFill>
          <a:blip r:embed="rId3"/>
          <a:stretch>
            <a:fillRect/>
          </a:stretch>
        </p:blipFill>
        <p:spPr>
          <a:xfrm>
            <a:off x="6149486" y="5577"/>
            <a:ext cx="5146928" cy="6852422"/>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CD820B-D197-49D4-A64F-99A65C62E4B7}"/>
              </a:ext>
            </a:extLst>
          </p:cNvPr>
          <p:cNvPicPr>
            <a:picLocks noChangeAspect="1"/>
          </p:cNvPicPr>
          <p:nvPr/>
        </p:nvPicPr>
        <p:blipFill>
          <a:blip r:embed="rId2"/>
          <a:stretch>
            <a:fillRect/>
          </a:stretch>
        </p:blipFill>
        <p:spPr>
          <a:xfrm>
            <a:off x="629482" y="0"/>
            <a:ext cx="10933041"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A63212-056C-48E4-920C-1E5AA1C9FD62}"/>
              </a:ext>
            </a:extLst>
          </p:cNvPr>
          <p:cNvPicPr>
            <a:picLocks noChangeAspect="1"/>
          </p:cNvPicPr>
          <p:nvPr/>
        </p:nvPicPr>
        <p:blipFill>
          <a:blip r:embed="rId2"/>
          <a:stretch>
            <a:fillRect/>
          </a:stretch>
        </p:blipFill>
        <p:spPr>
          <a:xfrm>
            <a:off x="1692435" y="0"/>
            <a:ext cx="8979289" cy="674263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D34AFC-C411-4244-B2F9-D05C9D1F717C}"/>
              </a:ext>
            </a:extLst>
          </p:cNvPr>
          <p:cNvPicPr>
            <a:picLocks noChangeAspect="1"/>
          </p:cNvPicPr>
          <p:nvPr/>
        </p:nvPicPr>
        <p:blipFill>
          <a:blip r:embed="rId2"/>
          <a:stretch>
            <a:fillRect/>
          </a:stretch>
        </p:blipFill>
        <p:spPr>
          <a:xfrm>
            <a:off x="1558613" y="0"/>
            <a:ext cx="9311134"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A03B5A-D001-4FF5-874B-D8582C4BB1EA}"/>
              </a:ext>
            </a:extLst>
          </p:cNvPr>
          <p:cNvPicPr>
            <a:picLocks noChangeAspect="1"/>
          </p:cNvPicPr>
          <p:nvPr/>
        </p:nvPicPr>
        <p:blipFill>
          <a:blip r:embed="rId2"/>
          <a:stretch>
            <a:fillRect/>
          </a:stretch>
        </p:blipFill>
        <p:spPr>
          <a:xfrm>
            <a:off x="1023359" y="0"/>
            <a:ext cx="1030573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3721B8-D61B-4A80-8822-A580D1527AD9}"/>
              </a:ext>
            </a:extLst>
          </p:cNvPr>
          <p:cNvPicPr>
            <a:picLocks noChangeAspect="1"/>
          </p:cNvPicPr>
          <p:nvPr/>
        </p:nvPicPr>
        <p:blipFill>
          <a:blip r:embed="rId2"/>
          <a:stretch>
            <a:fillRect/>
          </a:stretch>
        </p:blipFill>
        <p:spPr>
          <a:xfrm>
            <a:off x="1079110" y="72484"/>
            <a:ext cx="10196812" cy="6785515"/>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E90C0D8-5199-4D32-B190-99B577854217}"/>
              </a:ext>
            </a:extLst>
          </p:cNvPr>
          <p:cNvPicPr>
            <a:picLocks noChangeAspect="1"/>
          </p:cNvPicPr>
          <p:nvPr/>
        </p:nvPicPr>
        <p:blipFill>
          <a:blip r:embed="rId2"/>
          <a:stretch>
            <a:fillRect/>
          </a:stretch>
        </p:blipFill>
        <p:spPr>
          <a:xfrm>
            <a:off x="0" y="925546"/>
            <a:ext cx="3802614" cy="5062657"/>
          </a:xfrm>
          <a:prstGeom prst="rect">
            <a:avLst/>
          </a:prstGeom>
          <a:noFill/>
          <a:ln cap="flat">
            <a:noFill/>
          </a:ln>
        </p:spPr>
      </p:pic>
      <p:pic>
        <p:nvPicPr>
          <p:cNvPr id="3" name="Imagen 8">
            <a:extLst>
              <a:ext uri="{FF2B5EF4-FFF2-40B4-BE49-F238E27FC236}">
                <a16:creationId xmlns:a16="http://schemas.microsoft.com/office/drawing/2014/main" id="{B2B8252B-C9CE-42EF-9543-947993BE91DD}"/>
              </a:ext>
            </a:extLst>
          </p:cNvPr>
          <p:cNvPicPr>
            <a:picLocks noChangeAspect="1"/>
          </p:cNvPicPr>
          <p:nvPr/>
        </p:nvPicPr>
        <p:blipFill>
          <a:blip r:embed="rId3"/>
          <a:stretch>
            <a:fillRect/>
          </a:stretch>
        </p:blipFill>
        <p:spPr>
          <a:xfrm>
            <a:off x="7949089" y="1136260"/>
            <a:ext cx="3744367" cy="4858188"/>
          </a:xfrm>
          <a:prstGeom prst="rect">
            <a:avLst/>
          </a:prstGeom>
          <a:noFill/>
          <a:ln cap="flat">
            <a:noFill/>
          </a:ln>
        </p:spPr>
      </p:pic>
      <p:pic>
        <p:nvPicPr>
          <p:cNvPr id="4" name="Imagen 10">
            <a:extLst>
              <a:ext uri="{FF2B5EF4-FFF2-40B4-BE49-F238E27FC236}">
                <a16:creationId xmlns:a16="http://schemas.microsoft.com/office/drawing/2014/main" id="{805873DB-22EE-4C77-935F-4794B7077DA8}"/>
              </a:ext>
            </a:extLst>
          </p:cNvPr>
          <p:cNvPicPr>
            <a:picLocks noChangeAspect="1"/>
          </p:cNvPicPr>
          <p:nvPr/>
        </p:nvPicPr>
        <p:blipFill>
          <a:blip r:embed="rId4"/>
          <a:stretch>
            <a:fillRect/>
          </a:stretch>
        </p:blipFill>
        <p:spPr>
          <a:xfrm>
            <a:off x="4036390" y="1130225"/>
            <a:ext cx="3802614" cy="4858188"/>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EBB81D-7603-4847-AA07-BAC3BD693C83}"/>
              </a:ext>
            </a:extLst>
          </p:cNvPr>
          <p:cNvPicPr>
            <a:picLocks noChangeAspect="1"/>
          </p:cNvPicPr>
          <p:nvPr/>
        </p:nvPicPr>
        <p:blipFill>
          <a:blip r:embed="rId2"/>
          <a:stretch>
            <a:fillRect/>
          </a:stretch>
        </p:blipFill>
        <p:spPr>
          <a:xfrm>
            <a:off x="0" y="145545"/>
            <a:ext cx="12191996" cy="6712454"/>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61F2A2-9D0C-4D71-BF70-28550DAF5DA4}"/>
              </a:ext>
            </a:extLst>
          </p:cNvPr>
          <p:cNvPicPr>
            <a:picLocks noChangeAspect="1"/>
          </p:cNvPicPr>
          <p:nvPr/>
        </p:nvPicPr>
        <p:blipFill>
          <a:blip r:embed="rId2"/>
          <a:stretch>
            <a:fillRect/>
          </a:stretch>
        </p:blipFill>
        <p:spPr>
          <a:xfrm>
            <a:off x="1424799" y="0"/>
            <a:ext cx="9251734" cy="6947208"/>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BA9BF7-8BD0-4CF9-B135-28D3B8FB6D2E}"/>
              </a:ext>
            </a:extLst>
          </p:cNvPr>
          <p:cNvPicPr>
            <a:picLocks noChangeAspect="1"/>
          </p:cNvPicPr>
          <p:nvPr/>
        </p:nvPicPr>
        <p:blipFill>
          <a:blip r:embed="rId2"/>
          <a:stretch>
            <a:fillRect/>
          </a:stretch>
        </p:blipFill>
        <p:spPr>
          <a:xfrm>
            <a:off x="1369039" y="0"/>
            <a:ext cx="9157706" cy="6876608"/>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47EBEF-6A0D-4EBC-BBF8-DCF439155BF0}"/>
              </a:ext>
            </a:extLst>
          </p:cNvPr>
          <p:cNvPicPr>
            <a:picLocks noChangeAspect="1"/>
          </p:cNvPicPr>
          <p:nvPr/>
        </p:nvPicPr>
        <p:blipFill>
          <a:blip r:embed="rId2"/>
          <a:stretch>
            <a:fillRect/>
          </a:stretch>
        </p:blipFill>
        <p:spPr>
          <a:xfrm>
            <a:off x="918048" y="0"/>
            <a:ext cx="10271756"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AA0559-09DF-4716-B06B-C6CE60A1B6EE}"/>
              </a:ext>
            </a:extLst>
          </p:cNvPr>
          <p:cNvPicPr>
            <a:picLocks noChangeAspect="1"/>
          </p:cNvPicPr>
          <p:nvPr/>
        </p:nvPicPr>
        <p:blipFill>
          <a:blip r:embed="rId2"/>
          <a:stretch>
            <a:fillRect/>
          </a:stretch>
        </p:blipFill>
        <p:spPr>
          <a:xfrm>
            <a:off x="1580915" y="16724"/>
            <a:ext cx="9110651" cy="6841275"/>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59513B-48F6-4E5C-A974-C0EC571A810C}"/>
              </a:ext>
            </a:extLst>
          </p:cNvPr>
          <p:cNvPicPr>
            <a:picLocks noChangeAspect="1"/>
          </p:cNvPicPr>
          <p:nvPr/>
        </p:nvPicPr>
        <p:blipFill>
          <a:blip r:embed="rId2"/>
          <a:stretch>
            <a:fillRect/>
          </a:stretch>
        </p:blipFill>
        <p:spPr>
          <a:xfrm>
            <a:off x="0" y="0"/>
            <a:ext cx="12159974"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2C784C-934D-4015-8706-04166CE64BFF}"/>
              </a:ext>
            </a:extLst>
          </p:cNvPr>
          <p:cNvPicPr>
            <a:picLocks noChangeAspect="1"/>
          </p:cNvPicPr>
          <p:nvPr/>
        </p:nvPicPr>
        <p:blipFill>
          <a:blip r:embed="rId2"/>
          <a:stretch>
            <a:fillRect/>
          </a:stretch>
        </p:blipFill>
        <p:spPr>
          <a:xfrm>
            <a:off x="0" y="0"/>
            <a:ext cx="12101251" cy="6757635"/>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6C13783-41BB-497F-8B9A-21EA4EEDE64A}"/>
              </a:ext>
            </a:extLst>
          </p:cNvPr>
          <p:cNvPicPr>
            <a:picLocks noChangeAspect="1"/>
          </p:cNvPicPr>
          <p:nvPr/>
        </p:nvPicPr>
        <p:blipFill>
          <a:blip r:embed="rId2"/>
          <a:stretch>
            <a:fillRect/>
          </a:stretch>
        </p:blipFill>
        <p:spPr>
          <a:xfrm>
            <a:off x="0" y="0"/>
            <a:ext cx="12308089"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CD5D04-AB64-4037-B33A-C34123025235}"/>
              </a:ext>
            </a:extLst>
          </p:cNvPr>
          <p:cNvPicPr>
            <a:picLocks noChangeAspect="1"/>
          </p:cNvPicPr>
          <p:nvPr/>
        </p:nvPicPr>
        <p:blipFill>
          <a:blip r:embed="rId2"/>
          <a:stretch>
            <a:fillRect/>
          </a:stretch>
        </p:blipFill>
        <p:spPr>
          <a:xfrm>
            <a:off x="613315" y="0"/>
            <a:ext cx="10950497" cy="6781062"/>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C1A8D8-AD0C-423C-950A-73F761EFFB43}"/>
              </a:ext>
            </a:extLst>
          </p:cNvPr>
          <p:cNvPicPr>
            <a:picLocks noChangeAspect="1"/>
          </p:cNvPicPr>
          <p:nvPr/>
        </p:nvPicPr>
        <p:blipFill>
          <a:blip r:embed="rId2"/>
          <a:stretch>
            <a:fillRect/>
          </a:stretch>
        </p:blipFill>
        <p:spPr>
          <a:xfrm>
            <a:off x="0" y="0"/>
            <a:ext cx="12191996" cy="7594585"/>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A41C20E-A06F-4079-A3B1-DB67297BD3F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9EF4FEA-15A2-4B67-90A7-B55D6822546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8EA7022-DCEB-4320-A53A-8736F41C30D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88AB5B9-CB69-48E1-A957-48FA8A91BB7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4EB5A25-AB85-4307-8FAB-48A44DE4F34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8728745-CC63-478C-A781-4133499F86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E538707-E2EA-4E82-A849-3C8C5220C6F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92577DF-DEA9-445A-A767-FEB41AD6C9B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9372C57-0E5F-4DD1-82D2-B4B634F809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481C3D3-ED58-4ED7-B03A-BFDFE2BC90E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9E181A6-8C8C-409E-B56A-E0F95B6031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87111DD-5AB2-4DB0-A143-3B9CED9018A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92E9CE8-3D71-4A03-B30F-50D16D644DF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00D0529-ABE4-4B18-A9B2-66AF0D044B6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35980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295</Words>
  <Application>Microsoft Office PowerPoint</Application>
  <PresentationFormat>Panorámica</PresentationFormat>
  <Paragraphs>14</Paragraphs>
  <Slides>67</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67</vt:i4>
      </vt:variant>
    </vt:vector>
  </HeadingPairs>
  <TitlesOfParts>
    <vt:vector size="77"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2020-06-02T09:35:51Z</dcterms:modified>
</cp:coreProperties>
</file>