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27" r:id="rId52"/>
    <p:sldId id="256" r:id="rId5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43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77C571-2745-43C1-AFA2-2AA992665087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CD1913-AF8D-4461-9B71-F43FB12A44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1959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CAA7E1CA-F2A2-4818-8BA5-CDFFF24900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8A9337C-387E-4302-BF20-0DAEC4FAB79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6CD79A0-3A82-420F-A58D-415957666CEB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CEB5FB2-4EA4-4512-846D-60446EC12E4A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BA2DE80A-E259-4E43-9F1F-63FE24D596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57D41B6-329A-4E22-A92B-61A9F7DDB9B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0C2D447-8C4C-4050-AB00-C602E093E915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8420E7A-4D8B-4898-82BC-5692B6F73973}" type="slidenum">
              <a:t>4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FCB293-6561-4FD9-8B5A-77148D5A3E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8821ADA-33D4-4B73-A29A-883A378BB3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E050C6C-14F9-4AB9-BB10-3C29C99D11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01CBFDC-0511-4B75-80D6-4B3F67E2A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84F22F9-31F7-4CFD-9D76-30C202138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1236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A31E66-2778-4409-94D9-CE207E2D7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3D3562E-A047-4A6D-AD5D-95D37D6FC3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BBB8055-4D96-4882-BDDB-7E74036C2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791DBD7-EC64-49BB-8256-332548B0C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D22D962-4F2C-4BC9-BCEB-88659A599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3251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1CBCAC-9F4F-450A-83ED-ED541B8AE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924F131-D6FF-4D31-A3C0-A6EF8AA6A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A9D22E2-ECF6-4023-86B3-54735720A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BCD1308-108C-43A1-A906-F6710858A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1A6839D-09D2-4E24-9FB2-DDE0D0CF0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8211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460E6B-24A8-4E43-9C05-A19CD1841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1720FA-1C29-449C-A511-05153F73F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4A89003-EB28-4566-9CE4-A54712B276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FE13856-1F61-44FE-AFB2-C8F61A1FA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2FF4B85-3F4B-45E2-B801-35F662569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392D13B-D06C-42FB-BD13-41EDA7531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6601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D29E12D-47DE-42E5-B104-91809F8DC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B5070E2-27DB-4FBB-ACDE-E65C132C85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95DDF1F-3E18-4AA9-963E-A811F05687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4609D19-94D7-45CA-B087-D660CDBB00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4A736DE-62E0-4A1C-8731-1A83FAA421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487A60F-8EB8-44DD-8B3A-437091343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28A11FA-C0FA-4B97-8972-530926558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3243175-7CCB-4AB0-9809-8D9BDFE3A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5389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4A85BF-CC2A-4385-8C76-EB28E4E54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83FA942-CDF9-420E-89AA-2E47F5D9A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6A895F1-19AF-457A-8F1F-A4E0291FA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05F41DA-135D-4282-A290-918850CA3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1746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C73E244-4B46-4C02-BFD8-A924F6122A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7633312-701A-4F42-B7D1-C4FD53F13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DA0807F-D538-446F-A04D-DD08204ED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2925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95DBF1-A259-4C70-B9E3-305527982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EC0A24A-458D-4E2D-89E5-034021594D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765A92F-BB8B-4595-B97A-894B442C95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68586D4-ABAE-4CF9-A2A2-BD926CCDD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83DC136-F3FE-4EE8-895E-4BEA01428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882A81-4AAB-42D0-B1BF-4E38FC838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408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B41D2F-4DBF-4FD7-886D-3820EAD5A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F78BC2D-5870-4490-80DB-4AE57D5A9F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B9F2BD1-D0F4-4B54-A55C-A76D1A66C2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F70929F-1AB0-4EBB-BBD6-9F1CFF078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52D61E0-74F4-404A-84BC-B5A5D4169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7D3989F-7740-473D-BF7D-480D79347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157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549AA2-5FE7-420D-832B-C4899EF54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576A360-139A-484C-9F2B-30A416A6FE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4B6176E-D2A5-45AF-8653-870477EDE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1C02B98-3F0A-4F3B-990B-8436DE8E7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78C907C-5447-4F04-9618-D37FFB1A3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227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1C546E5-E646-4510-80D1-99FE63B7C6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AF3EEC4-B4F6-45C0-87D9-EB08BE5A39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09037BF-C4DF-41FF-AD9F-3EA9E779F2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BD293EB-32AF-4BC6-9308-77CCF9B8E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C3DB50F-ACE5-4A41-8F5C-5DA74B6C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0922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244DCB-8164-4C1F-AE8C-F723222C61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8A1B90D-1AE2-4333-B2F0-EA874731B5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F4555FD-6EA2-479E-9413-F8F490BE2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737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A05FFC4-E4D8-4792-AA11-A5C654945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FEC92E9-66A8-472B-B050-D1CB6A3EE5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4D7D3EF-6A56-4514-9380-51336BF3BD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9F76A16-CF7C-4C54-A203-F500399F16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5D48EC1-2DD0-469D-B6BE-02EB440FE8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1222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8183684F-BF19-4F47-8902-2F2E810698D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82457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5">
            <a:extLst>
              <a:ext uri="{FF2B5EF4-FFF2-40B4-BE49-F238E27FC236}">
                <a16:creationId xmlns:a16="http://schemas.microsoft.com/office/drawing/2014/main" id="{64E383B6-98E5-40DB-BED6-F9C804DFA001}"/>
              </a:ext>
            </a:extLst>
          </p:cNvPr>
          <p:cNvSpPr txBox="1"/>
          <p:nvPr/>
        </p:nvSpPr>
        <p:spPr>
          <a:xfrm>
            <a:off x="0" y="2681057"/>
            <a:ext cx="12191996" cy="135421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MUSEO FRANCISCO VILLA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400" b="0" i="0" u="none" strike="noStrike" kern="1200" cap="none" spc="0" baseline="0">
              <a:solidFill>
                <a:srgbClr val="FFFFFF"/>
              </a:solidFill>
              <a:uFillTx/>
              <a:latin typeface="Calibri" pitchFamily="34"/>
              <a:ea typeface="Calibr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DURANGO · MEXICO</a:t>
            </a:r>
            <a:endParaRPr lang="es-ES" sz="2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3" name="Mexico Lindo">
            <a:extLst>
              <a:ext uri="{FF2B5EF4-FFF2-40B4-BE49-F238E27FC236}">
                <a16:creationId xmlns:a16="http://schemas.microsoft.com/office/drawing/2014/main" id="{A7E1032B-CC45-4B63-B1D1-22D0CEE258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72733" y="5942365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remove"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796A549-442E-4EB8-92F4-AC8C9A14B7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14400"/>
            <a:ext cx="12191996" cy="516940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00E15CFE-2008-411E-8A9C-E008DFC5D50B}"/>
              </a:ext>
            </a:extLst>
          </p:cNvPr>
          <p:cNvSpPr txBox="1"/>
          <p:nvPr/>
        </p:nvSpPr>
        <p:spPr>
          <a:xfrm>
            <a:off x="1429307" y="2226966"/>
            <a:ext cx="9294921" cy="230832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El Museo Nacional Francisco Villa fue inaugurado en la ciudad de Durango, como parte de las actividades que conmemoran el 450 aniversario de la misma,  para convertirse en símbolo y referente sobre Francisco Villa a nivel nacional e internacional. El museo tiene salas distribuidas en las plantas baja y alta del antiguo edificio sede del Gobierno del Estado, conocido como Palacio de Zambrano. Se exhiben infografías maquetas, objetos y fotografías sobre la historia personal y revolucionaria del Centauro del Norte, así como gráficas, videos y otros recursos computarizados interactivos que en su conjunto producen una excelente ambientación y una experiencia museográfica de primer nivel. José Doroteo Arango Arámbula, mejor conocido como Pancho Villa, fue originario de Durango y héroe indiscutible de la gesta revolucionaria. Conocido como rebelde y subversivo del orden institucional de su época.</a:t>
            </a:r>
            <a:endParaRPr lang="es-ES" sz="16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8946577-999D-4D4C-854E-826CD58D0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8027" y="0"/>
            <a:ext cx="91440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C3BA4C4-EADA-435D-AFAD-5B8AD07B56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4493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12F0441-8A44-44E6-84C8-7FC3CAC11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4EF509D-0C6F-499B-AF95-755E0D199A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C1DD094-18BE-45ED-B337-CA6F73C63B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868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68021A2-0249-4037-92F7-88D79CB0F6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03" y="0"/>
            <a:ext cx="1221774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B380FFB-E24B-458D-93FF-05C04FF82C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956"/>
            <a:ext cx="12543684" cy="683104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39C3BD6-7001-4CD4-B5DA-356582D143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3" y="0"/>
            <a:ext cx="68580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9E36775-89BA-4D33-9692-6F64C7A781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8502" y="46606"/>
            <a:ext cx="8387827" cy="681139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8CCB088-637B-48F2-B986-F405536128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4437" y="0"/>
            <a:ext cx="9050145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393F5E8-E05C-433C-A38F-FCEE280F88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28"/>
            <a:ext cx="12191996" cy="683895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911E510-B58A-4C56-839D-BDFEDD1A85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68943" cy="681503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58BB358-9B59-4E70-B6F6-316BE2DD39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3" y="0"/>
            <a:ext cx="68580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CE55FC3-3547-4F0A-A44B-EDAC6B6123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3" y="0"/>
            <a:ext cx="102870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C75BF76-BF06-4712-8898-DB15C6F70B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57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22121C5-311D-4F93-A220-D989DB003C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A2F9BDD-9D70-4745-8AB1-93D9CAE934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476" y="0"/>
            <a:ext cx="11000305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0A9DFEF-1651-4803-9D17-120881AA41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001" y="0"/>
            <a:ext cx="10221949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823443A-3CDB-436E-BA51-CCA2C5A0FA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25620"/>
            <a:ext cx="12181847" cy="528221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EAE6E79-194F-4CD4-B59B-D132A6FADF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2453"/>
            <a:ext cx="12191996" cy="57531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FEBE181-AE08-4EE7-AF9B-10D5D13B42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47" y="632444"/>
            <a:ext cx="12144649" cy="573075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A4A9AEB-01C5-4BA5-8BF1-3758DDC8DF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213" y="0"/>
            <a:ext cx="10289569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F5F546F-F581-4048-B49F-A645878FD4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778" y="0"/>
            <a:ext cx="1001268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232C5CF-115F-4CEE-AE52-4DBA0E6B5F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B8F6CA8-56A8-4A0B-99D2-F965901DB0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0587" y="0"/>
            <a:ext cx="7110831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CECBB11-294E-4C6D-BD1E-B17141E10F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714" y="0"/>
            <a:ext cx="10248567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81A269A-2CFC-4B1C-831A-9FB9943176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213" y="0"/>
            <a:ext cx="10289569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2716FDA-5B67-48BE-90C2-2271A8EA4A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5383" y="26636"/>
            <a:ext cx="9290596" cy="676478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373C104-140A-4662-ADE1-2C441C6022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977" y="16550"/>
            <a:ext cx="9426494" cy="684144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F39190F-4C6D-4F7D-84DE-8BF5FDAD10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8468" y="596929"/>
            <a:ext cx="12149084" cy="573284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DD7D69C-C117-4E39-95BF-42AE05169B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641" y="0"/>
            <a:ext cx="10276722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3CA6642-6AE6-4E20-AED4-5DEB487464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284" y="0"/>
            <a:ext cx="10293437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FD180E9-1F57-4C99-A1EC-986874AF1C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166" y="-35515"/>
            <a:ext cx="5170136" cy="68935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Imagen 4">
            <a:extLst>
              <a:ext uri="{FF2B5EF4-FFF2-40B4-BE49-F238E27FC236}">
                <a16:creationId xmlns:a16="http://schemas.microsoft.com/office/drawing/2014/main" id="{22A30A05-E892-40CC-A458-F00512E665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2129" y="0"/>
            <a:ext cx="3857625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F8A7DFC-AE2A-473F-AFF1-19B8C61A23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5FAC762-A985-45F5-8C3B-6CBB75DDBF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753" y="38103"/>
            <a:ext cx="10858500" cy="67818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0D66519-BEA0-407A-8F54-19C71821D5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5859" y="0"/>
            <a:ext cx="9140278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E978DF5-B349-4116-B16F-CCC18128E7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3" y="0"/>
            <a:ext cx="1218117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4E9A228-DD30-44B3-B0D6-5D50D00AB9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3" y="0"/>
            <a:ext cx="1218117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E9D633E-71D4-493D-9041-83A7B60365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753" y="214307"/>
            <a:ext cx="8572500" cy="642937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3BB2CEA-935C-45D3-9670-12F04FAB2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021"/>
            <a:ext cx="12191996" cy="678697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FB4C5F2-524B-4112-8986-CB9560F0C1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8914" y="471208"/>
            <a:ext cx="7858774" cy="589407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8E247DE-0B7E-4BE7-BAE5-D9377991C7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3" y="0"/>
            <a:ext cx="91440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169C9A8-AAE9-479F-AE19-C515499C3D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5867" y="0"/>
            <a:ext cx="5060271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4522C90-A306-4A9B-B4B0-3149151B8F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4253" y="0"/>
            <a:ext cx="5143499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E43F25A-6420-4932-9BE3-44405577D2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57" y="0"/>
            <a:ext cx="12094348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E59FDFC-553F-4DEA-BB5E-D2310FC4CF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2887"/>
            <a:ext cx="12191996" cy="685869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45DCB665-4F1A-40F7-96CA-D59FE3E76CED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855908" y="6042026"/>
            <a:ext cx="6400800" cy="458791"/>
          </a:xfrm>
        </p:spPr>
        <p:txBody>
          <a:bodyPr/>
          <a:lstStyle/>
          <a:p>
            <a:pPr lvl="0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CE40A10E-B9EA-46C5-A84D-788D668E19D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DDF543AF-AC4A-46F6-9DE2-728A85DD41D3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18202366-4F4C-4268-BADE-B7AA4CC1C4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BD32C1A-12D5-47DD-8D8F-449B3733C6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1A3C546D-ACB9-451D-9D54-172B9D8A0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623B1F6-B7FB-4B77-87DC-F5160FB826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39565699-179A-4B83-9ECC-F979D24D49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6D8A6554-24F9-4A02-BBF5-C3C8634CBA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B8D8356D-CB71-4290-A7AA-6161947C2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9270E23C-592A-48F7-BF36-520621DA5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64ACE94A-93CE-4D5A-BE45-E1F8079C86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F832A9D5-E23E-4D57-9E2E-A941F1074E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2A3D9055-3C5E-4E05-B0CA-449BBF873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7634252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191</Words>
  <Application>Microsoft Office PowerPoint</Application>
  <PresentationFormat>Panorámica</PresentationFormat>
  <Paragraphs>11</Paragraphs>
  <Slides>51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8" baseType="lpstr">
      <vt:lpstr>Arial</vt:lpstr>
      <vt:lpstr>Calibri</vt:lpstr>
      <vt:lpstr>Calibri Light</vt:lpstr>
      <vt:lpstr>Kristen ITC</vt:lpstr>
      <vt:lpstr>Sylfaen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4</cp:revision>
  <dcterms:created xsi:type="dcterms:W3CDTF">2021-08-03T09:24:31Z</dcterms:created>
  <dcterms:modified xsi:type="dcterms:W3CDTF">2021-08-03T13:45:15Z</dcterms:modified>
</cp:coreProperties>
</file>