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1.jpg" ContentType="image/pn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327" r:id="rId46"/>
    <p:sldId id="328" r:id="rId4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A80C9C5-2EA4-4DCF-915D-8AFCA780E25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516FB73-F3A8-446F-9E29-408CC3F6E76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191DA61-AC16-4ED1-80AB-EDAC32DD4344}" type="datetime1">
              <a:rPr lang="es-ES"/>
              <a:pPr lvl="0"/>
              <a:t>30/12/2020</a:t>
            </a:fld>
            <a:endParaRPr lang="es-ES"/>
          </a:p>
        </p:txBody>
      </p:sp>
      <p:sp>
        <p:nvSpPr>
          <p:cNvPr id="4" name="Marcador de imagen de diapositiva 3">
            <a:extLst>
              <a:ext uri="{FF2B5EF4-FFF2-40B4-BE49-F238E27FC236}">
                <a16:creationId xmlns:a16="http://schemas.microsoft.com/office/drawing/2014/main" id="{A8B30462-2294-4242-9D19-EA64EDE0224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F39E68E-DB14-4F2F-92DA-3D9F459B525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CE96010-055E-44BA-896C-1896B4F302E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C7E9635-297B-4AA7-AD84-0F928843920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22C5DE9-5A52-46F2-9DD2-49AB1FB5BB83}" type="slidenum">
              <a:t>‹Nº›</a:t>
            </a:fld>
            <a:endParaRPr lang="es-ES"/>
          </a:p>
        </p:txBody>
      </p:sp>
    </p:spTree>
    <p:extLst>
      <p:ext uri="{BB962C8B-B14F-4D97-AF65-F5344CB8AC3E}">
        <p14:creationId xmlns:p14="http://schemas.microsoft.com/office/powerpoint/2010/main" val="192759767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DFAF4A6-126A-4B09-AB28-A9BD415A2CC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7818A5E-8975-4C18-8518-E2E4C23106C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907DD84-D259-4E83-B45F-88D29749B59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7488D96-901E-4609-9091-850FDC36302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99D0B8D-A31D-4368-99C2-642377EE2D2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29B9F1-70AC-4D9E-BA2A-CA9DB5B025E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A8A9E4C-0F8E-4B88-AD05-093E4F3DDA4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4B932A-C4B8-49BE-9DE7-027BD36B7A2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8AC4B7-BE10-42F1-B7F5-B955FC51405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B0DB1BF-1EC5-40DB-A6C0-37A8337449F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36F5B53-08C7-46EE-B7A5-51D9166D7609}"/>
              </a:ext>
            </a:extLst>
          </p:cNvPr>
          <p:cNvSpPr txBox="1">
            <a:spLocks noGrp="1"/>
          </p:cNvSpPr>
          <p:nvPr>
            <p:ph type="dt" sz="half" idx="7"/>
          </p:nvPr>
        </p:nvSpPr>
        <p:spPr/>
        <p:txBody>
          <a:bodyPr/>
          <a:lstStyle>
            <a:lvl1pPr>
              <a:defRPr/>
            </a:lvl1pPr>
          </a:lstStyle>
          <a:p>
            <a:pPr lvl="0"/>
            <a:fld id="{192DF2AE-48DE-424F-B57D-66234D41EFF8}" type="datetime1">
              <a:rPr lang="es-ES"/>
              <a:pPr lvl="0"/>
              <a:t>30/12/2020</a:t>
            </a:fld>
            <a:endParaRPr lang="es-ES"/>
          </a:p>
        </p:txBody>
      </p:sp>
      <p:sp>
        <p:nvSpPr>
          <p:cNvPr id="5" name="Marcador de pie de página 4">
            <a:extLst>
              <a:ext uri="{FF2B5EF4-FFF2-40B4-BE49-F238E27FC236}">
                <a16:creationId xmlns:a16="http://schemas.microsoft.com/office/drawing/2014/main" id="{F49B03DC-AC9B-42FA-8F18-09A90B8F2D3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C59263-BC85-4AE5-A96F-FB8B33ED5783}"/>
              </a:ext>
            </a:extLst>
          </p:cNvPr>
          <p:cNvSpPr txBox="1">
            <a:spLocks noGrp="1"/>
          </p:cNvSpPr>
          <p:nvPr>
            <p:ph type="sldNum" sz="quarter" idx="8"/>
          </p:nvPr>
        </p:nvSpPr>
        <p:spPr/>
        <p:txBody>
          <a:bodyPr/>
          <a:lstStyle>
            <a:lvl1pPr>
              <a:defRPr/>
            </a:lvl1pPr>
          </a:lstStyle>
          <a:p>
            <a:pPr lvl="0"/>
            <a:fld id="{075B2460-A931-45B9-9753-41FED9103942}" type="slidenum">
              <a:t>‹Nº›</a:t>
            </a:fld>
            <a:endParaRPr lang="es-ES"/>
          </a:p>
        </p:txBody>
      </p:sp>
    </p:spTree>
    <p:extLst>
      <p:ext uri="{BB962C8B-B14F-4D97-AF65-F5344CB8AC3E}">
        <p14:creationId xmlns:p14="http://schemas.microsoft.com/office/powerpoint/2010/main" val="410677744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3B89EA-C065-43B6-9C1D-633B1C58F7C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39D04A4-6212-4958-8839-09362EEA3D8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93EBD9B-4CBE-4364-968C-03C428508570}"/>
              </a:ext>
            </a:extLst>
          </p:cNvPr>
          <p:cNvSpPr txBox="1">
            <a:spLocks noGrp="1"/>
          </p:cNvSpPr>
          <p:nvPr>
            <p:ph type="dt" sz="half" idx="7"/>
          </p:nvPr>
        </p:nvSpPr>
        <p:spPr/>
        <p:txBody>
          <a:bodyPr/>
          <a:lstStyle>
            <a:lvl1pPr>
              <a:defRPr/>
            </a:lvl1pPr>
          </a:lstStyle>
          <a:p>
            <a:pPr lvl="0"/>
            <a:fld id="{5F075377-2BB6-4C60-A730-7B2B880350F0}" type="datetime1">
              <a:rPr lang="es-ES"/>
              <a:pPr lvl="0"/>
              <a:t>30/12/2020</a:t>
            </a:fld>
            <a:endParaRPr lang="es-ES"/>
          </a:p>
        </p:txBody>
      </p:sp>
      <p:sp>
        <p:nvSpPr>
          <p:cNvPr id="5" name="Marcador de pie de página 4">
            <a:extLst>
              <a:ext uri="{FF2B5EF4-FFF2-40B4-BE49-F238E27FC236}">
                <a16:creationId xmlns:a16="http://schemas.microsoft.com/office/drawing/2014/main" id="{E2CCCC89-1D1F-4DB5-A341-1BA8DBA75AD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E84C43-5186-4962-B133-090D2C616D9C}"/>
              </a:ext>
            </a:extLst>
          </p:cNvPr>
          <p:cNvSpPr txBox="1">
            <a:spLocks noGrp="1"/>
          </p:cNvSpPr>
          <p:nvPr>
            <p:ph type="sldNum" sz="quarter" idx="8"/>
          </p:nvPr>
        </p:nvSpPr>
        <p:spPr/>
        <p:txBody>
          <a:bodyPr/>
          <a:lstStyle>
            <a:lvl1pPr>
              <a:defRPr/>
            </a:lvl1pPr>
          </a:lstStyle>
          <a:p>
            <a:pPr lvl="0"/>
            <a:fld id="{3F5565CB-B7D2-46E0-97E3-168E4DC6E144}" type="slidenum">
              <a:t>‹Nº›</a:t>
            </a:fld>
            <a:endParaRPr lang="es-ES"/>
          </a:p>
        </p:txBody>
      </p:sp>
    </p:spTree>
    <p:extLst>
      <p:ext uri="{BB962C8B-B14F-4D97-AF65-F5344CB8AC3E}">
        <p14:creationId xmlns:p14="http://schemas.microsoft.com/office/powerpoint/2010/main" val="1365437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F7ED2B-2730-430D-BE03-AB106116965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DC405ED-82B3-4B88-A1DC-9BB7BF55240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4F1E2BC-E3A0-4E33-95DB-D9F032B48907}"/>
              </a:ext>
            </a:extLst>
          </p:cNvPr>
          <p:cNvSpPr txBox="1">
            <a:spLocks noGrp="1"/>
          </p:cNvSpPr>
          <p:nvPr>
            <p:ph type="dt" sz="half" idx="7"/>
          </p:nvPr>
        </p:nvSpPr>
        <p:spPr/>
        <p:txBody>
          <a:bodyPr/>
          <a:lstStyle>
            <a:lvl1pPr>
              <a:defRPr/>
            </a:lvl1pPr>
          </a:lstStyle>
          <a:p>
            <a:pPr lvl="0"/>
            <a:fld id="{E15C661D-AEA4-4867-AD77-4AA764546D60}" type="datetime1">
              <a:rPr lang="es-ES"/>
              <a:pPr lvl="0"/>
              <a:t>30/12/2020</a:t>
            </a:fld>
            <a:endParaRPr lang="es-ES"/>
          </a:p>
        </p:txBody>
      </p:sp>
      <p:sp>
        <p:nvSpPr>
          <p:cNvPr id="5" name="Marcador de pie de página 4">
            <a:extLst>
              <a:ext uri="{FF2B5EF4-FFF2-40B4-BE49-F238E27FC236}">
                <a16:creationId xmlns:a16="http://schemas.microsoft.com/office/drawing/2014/main" id="{5BE2C201-5CCA-47B7-AC28-9A4B920EDE0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892631-5F3B-4438-A0C3-D7D1738E4446}"/>
              </a:ext>
            </a:extLst>
          </p:cNvPr>
          <p:cNvSpPr txBox="1">
            <a:spLocks noGrp="1"/>
          </p:cNvSpPr>
          <p:nvPr>
            <p:ph type="sldNum" sz="quarter" idx="8"/>
          </p:nvPr>
        </p:nvSpPr>
        <p:spPr/>
        <p:txBody>
          <a:bodyPr/>
          <a:lstStyle>
            <a:lvl1pPr>
              <a:defRPr/>
            </a:lvl1pPr>
          </a:lstStyle>
          <a:p>
            <a:pPr lvl="0"/>
            <a:fld id="{26DA0609-E598-4DBD-932F-77B0BFC9EC3D}" type="slidenum">
              <a:t>‹Nº›</a:t>
            </a:fld>
            <a:endParaRPr lang="es-ES"/>
          </a:p>
        </p:txBody>
      </p:sp>
    </p:spTree>
    <p:extLst>
      <p:ext uri="{BB962C8B-B14F-4D97-AF65-F5344CB8AC3E}">
        <p14:creationId xmlns:p14="http://schemas.microsoft.com/office/powerpoint/2010/main" val="1935913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1D304F-43D5-4525-99EA-B4D7D9D2C58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19364A1-A4AE-4BF3-A788-49CAC655C05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CC6E6B3-C0C4-45C5-9321-7EA84DF88E8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54C5BFF-5719-4510-9F95-494D1F6CA6EF}"/>
              </a:ext>
            </a:extLst>
          </p:cNvPr>
          <p:cNvSpPr txBox="1">
            <a:spLocks noGrp="1"/>
          </p:cNvSpPr>
          <p:nvPr>
            <p:ph type="dt" sz="half" idx="7"/>
          </p:nvPr>
        </p:nvSpPr>
        <p:spPr/>
        <p:txBody>
          <a:bodyPr/>
          <a:lstStyle>
            <a:lvl1pPr>
              <a:defRPr/>
            </a:lvl1pPr>
          </a:lstStyle>
          <a:p>
            <a:pPr lvl="0"/>
            <a:fld id="{9260CEDC-677B-45DC-B830-1FCD7EE1A637}" type="datetime1">
              <a:rPr lang="es-ES"/>
              <a:pPr lvl="0"/>
              <a:t>30/12/2020</a:t>
            </a:fld>
            <a:endParaRPr lang="es-ES"/>
          </a:p>
        </p:txBody>
      </p:sp>
      <p:sp>
        <p:nvSpPr>
          <p:cNvPr id="6" name="Marcador de pie de página 5">
            <a:extLst>
              <a:ext uri="{FF2B5EF4-FFF2-40B4-BE49-F238E27FC236}">
                <a16:creationId xmlns:a16="http://schemas.microsoft.com/office/drawing/2014/main" id="{4A61093F-DD67-4857-ADF6-DA16C384AF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3CA2B2-578F-4284-93E5-79E4CBEF41D7}"/>
              </a:ext>
            </a:extLst>
          </p:cNvPr>
          <p:cNvSpPr txBox="1">
            <a:spLocks noGrp="1"/>
          </p:cNvSpPr>
          <p:nvPr>
            <p:ph type="sldNum" sz="quarter" idx="8"/>
          </p:nvPr>
        </p:nvSpPr>
        <p:spPr/>
        <p:txBody>
          <a:bodyPr/>
          <a:lstStyle>
            <a:lvl1pPr>
              <a:defRPr/>
            </a:lvl1pPr>
          </a:lstStyle>
          <a:p>
            <a:pPr lvl="0"/>
            <a:fld id="{A8C0E90E-55C6-463D-9D98-18D2AD91C5C9}" type="slidenum">
              <a:t>‹Nº›</a:t>
            </a:fld>
            <a:endParaRPr lang="es-ES"/>
          </a:p>
        </p:txBody>
      </p:sp>
    </p:spTree>
    <p:extLst>
      <p:ext uri="{BB962C8B-B14F-4D97-AF65-F5344CB8AC3E}">
        <p14:creationId xmlns:p14="http://schemas.microsoft.com/office/powerpoint/2010/main" val="1838498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E1DC9F-64E2-4BB0-AF18-79340C233A2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094924A-AD76-41FD-AE93-64757E7137F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951940B-D214-48A7-B19F-070A2776594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67C366F-CEF9-4110-81D6-DD4BCDAA35A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D728CA-AB24-48F9-BCC2-6615BF2E58F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AF3FCB2-F8DF-4152-B035-2A4B83F6212D}"/>
              </a:ext>
            </a:extLst>
          </p:cNvPr>
          <p:cNvSpPr txBox="1">
            <a:spLocks noGrp="1"/>
          </p:cNvSpPr>
          <p:nvPr>
            <p:ph type="dt" sz="half" idx="7"/>
          </p:nvPr>
        </p:nvSpPr>
        <p:spPr/>
        <p:txBody>
          <a:bodyPr/>
          <a:lstStyle>
            <a:lvl1pPr>
              <a:defRPr/>
            </a:lvl1pPr>
          </a:lstStyle>
          <a:p>
            <a:pPr lvl="0"/>
            <a:fld id="{3F4DCE1B-7016-4676-8208-74D264477670}" type="datetime1">
              <a:rPr lang="es-ES"/>
              <a:pPr lvl="0"/>
              <a:t>30/12/2020</a:t>
            </a:fld>
            <a:endParaRPr lang="es-ES"/>
          </a:p>
        </p:txBody>
      </p:sp>
      <p:sp>
        <p:nvSpPr>
          <p:cNvPr id="8" name="Marcador de pie de página 7">
            <a:extLst>
              <a:ext uri="{FF2B5EF4-FFF2-40B4-BE49-F238E27FC236}">
                <a16:creationId xmlns:a16="http://schemas.microsoft.com/office/drawing/2014/main" id="{71EDD68A-8590-4D36-BBE8-C80C5BA0B21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9192138-5E8B-4675-83E2-6AFBD11BC55B}"/>
              </a:ext>
            </a:extLst>
          </p:cNvPr>
          <p:cNvSpPr txBox="1">
            <a:spLocks noGrp="1"/>
          </p:cNvSpPr>
          <p:nvPr>
            <p:ph type="sldNum" sz="quarter" idx="8"/>
          </p:nvPr>
        </p:nvSpPr>
        <p:spPr/>
        <p:txBody>
          <a:bodyPr/>
          <a:lstStyle>
            <a:lvl1pPr>
              <a:defRPr/>
            </a:lvl1pPr>
          </a:lstStyle>
          <a:p>
            <a:pPr lvl="0"/>
            <a:fld id="{C57A91F6-FF53-47BF-83A8-4445545D79C7}" type="slidenum">
              <a:t>‹Nº›</a:t>
            </a:fld>
            <a:endParaRPr lang="es-ES"/>
          </a:p>
        </p:txBody>
      </p:sp>
    </p:spTree>
    <p:extLst>
      <p:ext uri="{BB962C8B-B14F-4D97-AF65-F5344CB8AC3E}">
        <p14:creationId xmlns:p14="http://schemas.microsoft.com/office/powerpoint/2010/main" val="984612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9837F4-E2A4-4AEE-8CA4-D69F20E47FD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979852B-CE41-4336-9611-2A638E9CF42D}"/>
              </a:ext>
            </a:extLst>
          </p:cNvPr>
          <p:cNvSpPr txBox="1">
            <a:spLocks noGrp="1"/>
          </p:cNvSpPr>
          <p:nvPr>
            <p:ph type="dt" sz="half" idx="7"/>
          </p:nvPr>
        </p:nvSpPr>
        <p:spPr/>
        <p:txBody>
          <a:bodyPr/>
          <a:lstStyle>
            <a:lvl1pPr>
              <a:defRPr/>
            </a:lvl1pPr>
          </a:lstStyle>
          <a:p>
            <a:pPr lvl="0"/>
            <a:fld id="{06B3E430-CBDE-4A60-90D6-06809F9EF66C}" type="datetime1">
              <a:rPr lang="es-ES"/>
              <a:pPr lvl="0"/>
              <a:t>30/12/2020</a:t>
            </a:fld>
            <a:endParaRPr lang="es-ES"/>
          </a:p>
        </p:txBody>
      </p:sp>
      <p:sp>
        <p:nvSpPr>
          <p:cNvPr id="4" name="Marcador de pie de página 3">
            <a:extLst>
              <a:ext uri="{FF2B5EF4-FFF2-40B4-BE49-F238E27FC236}">
                <a16:creationId xmlns:a16="http://schemas.microsoft.com/office/drawing/2014/main" id="{4EA7E8EA-3C78-4479-A33B-74DFD428ADD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58823D7-70A6-413F-B3FD-494BE8AADABA}"/>
              </a:ext>
            </a:extLst>
          </p:cNvPr>
          <p:cNvSpPr txBox="1">
            <a:spLocks noGrp="1"/>
          </p:cNvSpPr>
          <p:nvPr>
            <p:ph type="sldNum" sz="quarter" idx="8"/>
          </p:nvPr>
        </p:nvSpPr>
        <p:spPr/>
        <p:txBody>
          <a:bodyPr/>
          <a:lstStyle>
            <a:lvl1pPr>
              <a:defRPr/>
            </a:lvl1pPr>
          </a:lstStyle>
          <a:p>
            <a:pPr lvl="0"/>
            <a:fld id="{8A9F7F99-3AE0-433F-A943-2BC64836658B}" type="slidenum">
              <a:t>‹Nº›</a:t>
            </a:fld>
            <a:endParaRPr lang="es-ES"/>
          </a:p>
        </p:txBody>
      </p:sp>
    </p:spTree>
    <p:extLst>
      <p:ext uri="{BB962C8B-B14F-4D97-AF65-F5344CB8AC3E}">
        <p14:creationId xmlns:p14="http://schemas.microsoft.com/office/powerpoint/2010/main" val="1898687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42F0729-7672-4BE6-885C-B89B365B96FD}"/>
              </a:ext>
            </a:extLst>
          </p:cNvPr>
          <p:cNvSpPr txBox="1">
            <a:spLocks noGrp="1"/>
          </p:cNvSpPr>
          <p:nvPr>
            <p:ph type="dt" sz="half" idx="7"/>
          </p:nvPr>
        </p:nvSpPr>
        <p:spPr/>
        <p:txBody>
          <a:bodyPr/>
          <a:lstStyle>
            <a:lvl1pPr>
              <a:defRPr/>
            </a:lvl1pPr>
          </a:lstStyle>
          <a:p>
            <a:pPr lvl="0"/>
            <a:fld id="{6B6BDAFA-10A5-4FBD-93EC-48B4B051A6A0}" type="datetime1">
              <a:rPr lang="es-ES"/>
              <a:pPr lvl="0"/>
              <a:t>30/12/2020</a:t>
            </a:fld>
            <a:endParaRPr lang="es-ES"/>
          </a:p>
        </p:txBody>
      </p:sp>
      <p:sp>
        <p:nvSpPr>
          <p:cNvPr id="3" name="Marcador de pie de página 2">
            <a:extLst>
              <a:ext uri="{FF2B5EF4-FFF2-40B4-BE49-F238E27FC236}">
                <a16:creationId xmlns:a16="http://schemas.microsoft.com/office/drawing/2014/main" id="{E4CE2CDF-4DB7-40D5-915C-7FCDD6379EC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6731B52-4CB9-48D7-A57C-8BCAB8CBFB28}"/>
              </a:ext>
            </a:extLst>
          </p:cNvPr>
          <p:cNvSpPr txBox="1">
            <a:spLocks noGrp="1"/>
          </p:cNvSpPr>
          <p:nvPr>
            <p:ph type="sldNum" sz="quarter" idx="8"/>
          </p:nvPr>
        </p:nvSpPr>
        <p:spPr/>
        <p:txBody>
          <a:bodyPr/>
          <a:lstStyle>
            <a:lvl1pPr>
              <a:defRPr/>
            </a:lvl1pPr>
          </a:lstStyle>
          <a:p>
            <a:pPr lvl="0"/>
            <a:fld id="{460C5368-B058-41F8-AFB0-684D1FB74FBA}" type="slidenum">
              <a:t>‹Nº›</a:t>
            </a:fld>
            <a:endParaRPr lang="es-ES"/>
          </a:p>
        </p:txBody>
      </p:sp>
    </p:spTree>
    <p:extLst>
      <p:ext uri="{BB962C8B-B14F-4D97-AF65-F5344CB8AC3E}">
        <p14:creationId xmlns:p14="http://schemas.microsoft.com/office/powerpoint/2010/main" val="9999592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D1AD55-A29D-43BA-AF53-A25976FAAA1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474C664-42C9-4557-8917-AFE5BE80C3B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24A92ED-41E2-454C-B6EF-572F5E97E8B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C4B25CD-B171-4715-BDBE-D9BB1A351C32}"/>
              </a:ext>
            </a:extLst>
          </p:cNvPr>
          <p:cNvSpPr txBox="1">
            <a:spLocks noGrp="1"/>
          </p:cNvSpPr>
          <p:nvPr>
            <p:ph type="dt" sz="half" idx="7"/>
          </p:nvPr>
        </p:nvSpPr>
        <p:spPr/>
        <p:txBody>
          <a:bodyPr/>
          <a:lstStyle>
            <a:lvl1pPr>
              <a:defRPr/>
            </a:lvl1pPr>
          </a:lstStyle>
          <a:p>
            <a:pPr lvl="0"/>
            <a:fld id="{B6FB5113-9F1A-4104-A51E-342717C4F674}" type="datetime1">
              <a:rPr lang="es-ES"/>
              <a:pPr lvl="0"/>
              <a:t>30/12/2020</a:t>
            </a:fld>
            <a:endParaRPr lang="es-ES"/>
          </a:p>
        </p:txBody>
      </p:sp>
      <p:sp>
        <p:nvSpPr>
          <p:cNvPr id="6" name="Marcador de pie de página 5">
            <a:extLst>
              <a:ext uri="{FF2B5EF4-FFF2-40B4-BE49-F238E27FC236}">
                <a16:creationId xmlns:a16="http://schemas.microsoft.com/office/drawing/2014/main" id="{B49734E3-4596-4639-B063-FF715E983F7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DF80CB1-D629-4FF7-94DE-C744A344E32B}"/>
              </a:ext>
            </a:extLst>
          </p:cNvPr>
          <p:cNvSpPr txBox="1">
            <a:spLocks noGrp="1"/>
          </p:cNvSpPr>
          <p:nvPr>
            <p:ph type="sldNum" sz="quarter" idx="8"/>
          </p:nvPr>
        </p:nvSpPr>
        <p:spPr/>
        <p:txBody>
          <a:bodyPr/>
          <a:lstStyle>
            <a:lvl1pPr>
              <a:defRPr/>
            </a:lvl1pPr>
          </a:lstStyle>
          <a:p>
            <a:pPr lvl="0"/>
            <a:fld id="{D9AB59BD-004C-486E-B607-9940307F6015}" type="slidenum">
              <a:t>‹Nº›</a:t>
            </a:fld>
            <a:endParaRPr lang="es-ES"/>
          </a:p>
        </p:txBody>
      </p:sp>
    </p:spTree>
    <p:extLst>
      <p:ext uri="{BB962C8B-B14F-4D97-AF65-F5344CB8AC3E}">
        <p14:creationId xmlns:p14="http://schemas.microsoft.com/office/powerpoint/2010/main" val="1862644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86A3C7-FCCA-4961-9E9A-6CCBB300C7E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2194053-3850-4E78-8701-E0DFE741129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AA7ABEC-0B98-4BCD-8E6A-F8E2F0514C6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E4C8499-D4E3-41E6-AB6F-8AD49727D756}"/>
              </a:ext>
            </a:extLst>
          </p:cNvPr>
          <p:cNvSpPr txBox="1">
            <a:spLocks noGrp="1"/>
          </p:cNvSpPr>
          <p:nvPr>
            <p:ph type="dt" sz="half" idx="7"/>
          </p:nvPr>
        </p:nvSpPr>
        <p:spPr/>
        <p:txBody>
          <a:bodyPr/>
          <a:lstStyle>
            <a:lvl1pPr>
              <a:defRPr/>
            </a:lvl1pPr>
          </a:lstStyle>
          <a:p>
            <a:pPr lvl="0"/>
            <a:fld id="{183A83B2-A652-442B-BB5E-0B6DAE2BEE1E}" type="datetime1">
              <a:rPr lang="es-ES"/>
              <a:pPr lvl="0"/>
              <a:t>30/12/2020</a:t>
            </a:fld>
            <a:endParaRPr lang="es-ES"/>
          </a:p>
        </p:txBody>
      </p:sp>
      <p:sp>
        <p:nvSpPr>
          <p:cNvPr id="6" name="Marcador de pie de página 5">
            <a:extLst>
              <a:ext uri="{FF2B5EF4-FFF2-40B4-BE49-F238E27FC236}">
                <a16:creationId xmlns:a16="http://schemas.microsoft.com/office/drawing/2014/main" id="{004DAF94-9CCF-4419-83AC-48AC0DDEE76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7EB0094-AD69-4A36-AFC5-F0F4B3E4DCFE}"/>
              </a:ext>
            </a:extLst>
          </p:cNvPr>
          <p:cNvSpPr txBox="1">
            <a:spLocks noGrp="1"/>
          </p:cNvSpPr>
          <p:nvPr>
            <p:ph type="sldNum" sz="quarter" idx="8"/>
          </p:nvPr>
        </p:nvSpPr>
        <p:spPr/>
        <p:txBody>
          <a:bodyPr/>
          <a:lstStyle>
            <a:lvl1pPr>
              <a:defRPr/>
            </a:lvl1pPr>
          </a:lstStyle>
          <a:p>
            <a:pPr lvl="0"/>
            <a:fld id="{B7755969-C2C5-43A7-B0BE-9A009F6B212D}" type="slidenum">
              <a:t>‹Nº›</a:t>
            </a:fld>
            <a:endParaRPr lang="es-ES"/>
          </a:p>
        </p:txBody>
      </p:sp>
    </p:spTree>
    <p:extLst>
      <p:ext uri="{BB962C8B-B14F-4D97-AF65-F5344CB8AC3E}">
        <p14:creationId xmlns:p14="http://schemas.microsoft.com/office/powerpoint/2010/main" val="3857718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BA26D8-D98F-4979-9DF5-3A506E7D2F8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8779EF8-88A1-4CA1-879B-F4A89C0A013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309FC34-6E34-459A-9BC6-78EB9AF07190}"/>
              </a:ext>
            </a:extLst>
          </p:cNvPr>
          <p:cNvSpPr txBox="1">
            <a:spLocks noGrp="1"/>
          </p:cNvSpPr>
          <p:nvPr>
            <p:ph type="dt" sz="half" idx="7"/>
          </p:nvPr>
        </p:nvSpPr>
        <p:spPr/>
        <p:txBody>
          <a:bodyPr/>
          <a:lstStyle>
            <a:lvl1pPr>
              <a:defRPr/>
            </a:lvl1pPr>
          </a:lstStyle>
          <a:p>
            <a:pPr lvl="0"/>
            <a:fld id="{EB1C66A3-A11D-412C-B4AF-6B6688DFDD60}" type="datetime1">
              <a:rPr lang="es-ES"/>
              <a:pPr lvl="0"/>
              <a:t>30/12/2020</a:t>
            </a:fld>
            <a:endParaRPr lang="es-ES"/>
          </a:p>
        </p:txBody>
      </p:sp>
      <p:sp>
        <p:nvSpPr>
          <p:cNvPr id="5" name="Marcador de pie de página 4">
            <a:extLst>
              <a:ext uri="{FF2B5EF4-FFF2-40B4-BE49-F238E27FC236}">
                <a16:creationId xmlns:a16="http://schemas.microsoft.com/office/drawing/2014/main" id="{1916CBFE-44E8-4C0D-93B2-B39E25F9E6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8687B9C-D195-4D55-91B6-B2E26CA03B54}"/>
              </a:ext>
            </a:extLst>
          </p:cNvPr>
          <p:cNvSpPr txBox="1">
            <a:spLocks noGrp="1"/>
          </p:cNvSpPr>
          <p:nvPr>
            <p:ph type="sldNum" sz="quarter" idx="8"/>
          </p:nvPr>
        </p:nvSpPr>
        <p:spPr/>
        <p:txBody>
          <a:bodyPr/>
          <a:lstStyle>
            <a:lvl1pPr>
              <a:defRPr/>
            </a:lvl1pPr>
          </a:lstStyle>
          <a:p>
            <a:pPr lvl="0"/>
            <a:fld id="{1471D29C-FA56-4D7A-8819-EED7A5BD9C58}" type="slidenum">
              <a:t>‹Nº›</a:t>
            </a:fld>
            <a:endParaRPr lang="es-ES"/>
          </a:p>
        </p:txBody>
      </p:sp>
    </p:spTree>
    <p:extLst>
      <p:ext uri="{BB962C8B-B14F-4D97-AF65-F5344CB8AC3E}">
        <p14:creationId xmlns:p14="http://schemas.microsoft.com/office/powerpoint/2010/main" val="24302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2AC4DC5-5D07-44E0-BA9C-057DC792AB7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898102D-51E0-46AF-9FCC-9F500F04534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7F4A98A-98A2-420C-872A-4A3E047622F6}"/>
              </a:ext>
            </a:extLst>
          </p:cNvPr>
          <p:cNvSpPr txBox="1">
            <a:spLocks noGrp="1"/>
          </p:cNvSpPr>
          <p:nvPr>
            <p:ph type="dt" sz="half" idx="7"/>
          </p:nvPr>
        </p:nvSpPr>
        <p:spPr/>
        <p:txBody>
          <a:bodyPr/>
          <a:lstStyle>
            <a:lvl1pPr>
              <a:defRPr/>
            </a:lvl1pPr>
          </a:lstStyle>
          <a:p>
            <a:pPr lvl="0"/>
            <a:fld id="{21C38BA5-DF32-4927-AA8E-2CFEFE9D6208}" type="datetime1">
              <a:rPr lang="es-ES"/>
              <a:pPr lvl="0"/>
              <a:t>30/12/2020</a:t>
            </a:fld>
            <a:endParaRPr lang="es-ES"/>
          </a:p>
        </p:txBody>
      </p:sp>
      <p:sp>
        <p:nvSpPr>
          <p:cNvPr id="5" name="Marcador de pie de página 4">
            <a:extLst>
              <a:ext uri="{FF2B5EF4-FFF2-40B4-BE49-F238E27FC236}">
                <a16:creationId xmlns:a16="http://schemas.microsoft.com/office/drawing/2014/main" id="{BC03C20A-D43B-4E53-A9FF-42482EF4983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5C3BD08-1B1A-4033-8A61-BBCC0081BE7D}"/>
              </a:ext>
            </a:extLst>
          </p:cNvPr>
          <p:cNvSpPr txBox="1">
            <a:spLocks noGrp="1"/>
          </p:cNvSpPr>
          <p:nvPr>
            <p:ph type="sldNum" sz="quarter" idx="8"/>
          </p:nvPr>
        </p:nvSpPr>
        <p:spPr/>
        <p:txBody>
          <a:bodyPr/>
          <a:lstStyle>
            <a:lvl1pPr>
              <a:defRPr/>
            </a:lvl1pPr>
          </a:lstStyle>
          <a:p>
            <a:pPr lvl="0"/>
            <a:fld id="{D178DC76-FA27-49AF-B3E6-041E5354987F}" type="slidenum">
              <a:t>‹Nº›</a:t>
            </a:fld>
            <a:endParaRPr lang="es-ES"/>
          </a:p>
        </p:txBody>
      </p:sp>
    </p:spTree>
    <p:extLst>
      <p:ext uri="{BB962C8B-B14F-4D97-AF65-F5344CB8AC3E}">
        <p14:creationId xmlns:p14="http://schemas.microsoft.com/office/powerpoint/2010/main" val="7113272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5CD582-BE61-440A-BDFD-B4639B7857B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2800D3B-C75D-41CC-BD62-2AB84CDF1CC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EF9376F-BD2D-424B-A92B-CDA2D9169B6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118F881-5DFC-4865-AA10-17F56646AB9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7BBAEA3-0E56-43EF-A1F6-5F87B77B26DA}"/>
              </a:ext>
            </a:extLst>
          </p:cNvPr>
          <p:cNvSpPr txBox="1">
            <a:spLocks noGrp="1"/>
          </p:cNvSpPr>
          <p:nvPr>
            <p:ph type="sldNum" sz="quarter" idx="8"/>
          </p:nvPr>
        </p:nvSpPr>
        <p:spPr/>
        <p:txBody>
          <a:bodyPr/>
          <a:lstStyle>
            <a:lvl1pPr>
              <a:defRPr sz="1400"/>
            </a:lvl1pPr>
          </a:lstStyle>
          <a:p>
            <a:pPr lvl="0"/>
            <a:fld id="{4410545B-8BE4-429E-A41B-B9AF1808F501}" type="slidenum">
              <a:t>‹Nº›</a:t>
            </a:fld>
            <a:endParaRPr lang="es-ES"/>
          </a:p>
        </p:txBody>
      </p:sp>
    </p:spTree>
    <p:extLst>
      <p:ext uri="{BB962C8B-B14F-4D97-AF65-F5344CB8AC3E}">
        <p14:creationId xmlns:p14="http://schemas.microsoft.com/office/powerpoint/2010/main" val="81139930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FC7EF1-4022-4968-9C05-14D170C8279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F9A2809-D5DA-4152-885A-FA01770E634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030D45E-6611-4BD0-B51B-5E5232D1CDC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8060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850E789-8D35-42F4-9634-4A8C4081976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FEA4015-D592-4B87-871D-7FDAE39C1EB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AB7B9B8-27A8-4072-A66E-7C60D6AFBF0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AEE472A-F261-4691-83D8-DF4973D8DC8F}" type="datetime1">
              <a:rPr lang="es-ES"/>
              <a:pPr lvl="0"/>
              <a:t>30/12/2020</a:t>
            </a:fld>
            <a:endParaRPr lang="es-ES"/>
          </a:p>
        </p:txBody>
      </p:sp>
      <p:sp>
        <p:nvSpPr>
          <p:cNvPr id="5" name="Marcador de pie de página 4">
            <a:extLst>
              <a:ext uri="{FF2B5EF4-FFF2-40B4-BE49-F238E27FC236}">
                <a16:creationId xmlns:a16="http://schemas.microsoft.com/office/drawing/2014/main" id="{A20043D7-B476-4A94-9E35-4481A371264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71C3745-B20B-45A1-AD4F-54B26B22873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3022D35-24CF-4311-847B-1FF4AA0010B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07B02D9-0D16-4BFD-B859-9586F3CD14C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EABE664-BA2E-40E0-A02C-B749AA84649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2DCB81F-B8A3-478B-8BCA-851D2A39BED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5B2F749-42B3-4608-A5E5-A866C314EC8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AEC96FD-EDBC-4BCD-B1F6-A06F349D1A8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A75ED81-84F6-4A59-ADB1-3CD10AC5EC0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D9D2358-E5CD-49A2-B501-A34832C4518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37794448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09521E6-E10C-4283-B0EE-7F8C12D80409}"/>
              </a:ext>
            </a:extLst>
          </p:cNvPr>
          <p:cNvSpPr txBox="1"/>
          <p:nvPr/>
        </p:nvSpPr>
        <p:spPr>
          <a:xfrm>
            <a:off x="0" y="26632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MUSEO DELTA ANTICO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COMACCHIO · ITALIA</a:t>
            </a:r>
            <a:endParaRPr lang="es-ES" sz="2800" b="0" i="0" u="none" strike="noStrike" kern="1200" cap="none" spc="0" baseline="0">
              <a:solidFill>
                <a:srgbClr val="000000"/>
              </a:solidFill>
              <a:uFillTx/>
              <a:latin typeface="Calibri"/>
            </a:endParaRPr>
          </a:p>
        </p:txBody>
      </p:sp>
      <p:pic>
        <p:nvPicPr>
          <p:cNvPr id="3" name="11 - Not Yet">
            <a:extLst>
              <a:ext uri="{FF2B5EF4-FFF2-40B4-BE49-F238E27FC236}">
                <a16:creationId xmlns:a16="http://schemas.microsoft.com/office/drawing/2014/main" id="{FBA93DF9-AAA8-4EE4-A868-E93B41AED3D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5897" y="588022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663C19-FA45-4CAA-82FE-059992B8635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E98BA62-A97B-4848-9E42-CB3C87AE9070}"/>
              </a:ext>
            </a:extLst>
          </p:cNvPr>
          <p:cNvSpPr txBox="1"/>
          <p:nvPr/>
        </p:nvSpPr>
        <p:spPr>
          <a:xfrm>
            <a:off x="1473692" y="1988600"/>
            <a:ext cx="9303800"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Museo Delta Antico es un museo arqueológico de Comacchio, (Italia), abierto al público el 25 de marzo de 2017. Está ubicado en el Hospital de los enfermos, una imponente arquitectura neoclásica del siglo XVIII, ubicado en el centro de la ciudad. Alberga una colección de alrededor de 2.000 hallazgos tanto de la época protohistórica como de la espinética (la ciudad de Spina a pocos kilómetros de Comacchio era un puerto etrusco que comerciaba con Grecia) y de la época romana y medieval. También se exhibe el cargamento del "Fortuna Maris", un barco comercial de la época imperial que resurgió en 1981, cuyo cargamento era visible en el Museo del cargamento del Barco Romano en el Palazzo Bellini.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obra del arquitecto ferrarese Antonio Foschini tiene una fachada neoclásica con un tímpano sostenido por 4 grandes columnas, y dos campanarios laterales. La fachada trasera es de Gaetano Genta. El edificio fue utilizado como hospital hasta mediados de la década de 1970 y es uno de los edificios más monumentales del centro histórico de Comacchio. A la izquierda está la iglesia de San Pietro o el hospital.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BA8CB6-A993-4287-8049-D6755524FB50}"/>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1F9FB2-2FB0-4CFC-961B-7BF5EEDCB948}"/>
              </a:ext>
            </a:extLst>
          </p:cNvPr>
          <p:cNvPicPr>
            <a:picLocks noChangeAspect="1"/>
          </p:cNvPicPr>
          <p:nvPr/>
        </p:nvPicPr>
        <p:blipFill>
          <a:blip r:embed="rId2"/>
          <a:stretch>
            <a:fillRect/>
          </a:stretch>
        </p:blipFill>
        <p:spPr>
          <a:xfrm>
            <a:off x="71021" y="33339"/>
            <a:ext cx="12120975" cy="6791321"/>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237F49-E232-4F11-8EE3-9DD3ED142A65}"/>
              </a:ext>
            </a:extLst>
          </p:cNvPr>
          <p:cNvPicPr>
            <a:picLocks noChangeAspect="1"/>
          </p:cNvPicPr>
          <p:nvPr/>
        </p:nvPicPr>
        <p:blipFill>
          <a:blip r:embed="rId2"/>
          <a:stretch>
            <a:fillRect/>
          </a:stretch>
        </p:blipFill>
        <p:spPr>
          <a:xfrm>
            <a:off x="0" y="48271"/>
            <a:ext cx="12191996" cy="67437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28961F-682A-49A0-B5F6-EA346BF0FA24}"/>
              </a:ext>
            </a:extLst>
          </p:cNvPr>
          <p:cNvPicPr>
            <a:picLocks noChangeAspect="1"/>
          </p:cNvPicPr>
          <p:nvPr/>
        </p:nvPicPr>
        <p:blipFill>
          <a:blip r:embed="rId2"/>
          <a:stretch>
            <a:fillRect/>
          </a:stretch>
        </p:blipFill>
        <p:spPr>
          <a:xfrm>
            <a:off x="71021" y="52385"/>
            <a:ext cx="12038121" cy="675322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F03D09-2F56-458A-A08B-EF71BA8EEC7C}"/>
              </a:ext>
            </a:extLst>
          </p:cNvPr>
          <p:cNvPicPr>
            <a:picLocks noChangeAspect="1"/>
          </p:cNvPicPr>
          <p:nvPr/>
        </p:nvPicPr>
        <p:blipFill>
          <a:blip r:embed="rId2"/>
          <a:stretch>
            <a:fillRect/>
          </a:stretch>
        </p:blipFill>
        <p:spPr>
          <a:xfrm>
            <a:off x="22192" y="0"/>
            <a:ext cx="1216980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51AE33-3D78-4EB7-A9D9-35D043C0C87D}"/>
              </a:ext>
            </a:extLst>
          </p:cNvPr>
          <p:cNvPicPr>
            <a:picLocks noChangeAspect="1"/>
          </p:cNvPicPr>
          <p:nvPr/>
        </p:nvPicPr>
        <p:blipFill>
          <a:blip r:embed="rId2"/>
          <a:stretch>
            <a:fillRect/>
          </a:stretch>
        </p:blipFill>
        <p:spPr>
          <a:xfrm>
            <a:off x="0" y="0"/>
            <a:ext cx="12118021" cy="706070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294E7-8A2C-47D4-BEE3-0B661A7D1B9F}"/>
              </a:ext>
            </a:extLst>
          </p:cNvPr>
          <p:cNvPicPr>
            <a:picLocks noChangeAspect="1"/>
          </p:cNvPicPr>
          <p:nvPr/>
        </p:nvPicPr>
        <p:blipFill>
          <a:blip r:embed="rId2"/>
          <a:stretch>
            <a:fillRect/>
          </a:stretch>
        </p:blipFill>
        <p:spPr>
          <a:xfrm>
            <a:off x="55302" y="0"/>
            <a:ext cx="12136703" cy="679893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9C8221-BEAC-4041-A246-AF1469B0B475}"/>
              </a:ext>
            </a:extLst>
          </p:cNvPr>
          <p:cNvPicPr>
            <a:picLocks noChangeAspect="1"/>
          </p:cNvPicPr>
          <p:nvPr/>
        </p:nvPicPr>
        <p:blipFill>
          <a:blip r:embed="rId2"/>
          <a:stretch>
            <a:fillRect/>
          </a:stretch>
        </p:blipFill>
        <p:spPr>
          <a:xfrm>
            <a:off x="0" y="0"/>
            <a:ext cx="12191996" cy="678845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520E49-EFB5-4635-9A0E-D2C9ABEE20A0}"/>
              </a:ext>
            </a:extLst>
          </p:cNvPr>
          <p:cNvPicPr>
            <a:picLocks noChangeAspect="1"/>
          </p:cNvPicPr>
          <p:nvPr/>
        </p:nvPicPr>
        <p:blipFill>
          <a:blip r:embed="rId2"/>
          <a:stretch>
            <a:fillRect/>
          </a:stretch>
        </p:blipFill>
        <p:spPr>
          <a:xfrm>
            <a:off x="0" y="0"/>
            <a:ext cx="12100264" cy="683580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574003-04DD-4683-B06D-08C69F2A3A88}"/>
              </a:ext>
            </a:extLst>
          </p:cNvPr>
          <p:cNvPicPr>
            <a:picLocks noChangeAspect="1"/>
          </p:cNvPicPr>
          <p:nvPr/>
        </p:nvPicPr>
        <p:blipFill>
          <a:blip r:embed="rId2"/>
          <a:stretch>
            <a:fillRect/>
          </a:stretch>
        </p:blipFill>
        <p:spPr>
          <a:xfrm>
            <a:off x="0" y="0"/>
            <a:ext cx="12126900" cy="687131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0DF49E-060C-4999-B697-4F861EAA9A81}"/>
              </a:ext>
            </a:extLst>
          </p:cNvPr>
          <p:cNvPicPr>
            <a:picLocks noChangeAspect="1"/>
          </p:cNvPicPr>
          <p:nvPr/>
        </p:nvPicPr>
        <p:blipFill>
          <a:blip r:embed="rId2"/>
          <a:stretch>
            <a:fillRect/>
          </a:stretch>
        </p:blipFill>
        <p:spPr>
          <a:xfrm>
            <a:off x="0" y="0"/>
            <a:ext cx="12191996" cy="682989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BE23F5-3C9D-4D8A-8893-F495F2F1566A}"/>
              </a:ext>
            </a:extLst>
          </p:cNvPr>
          <p:cNvPicPr>
            <a:picLocks noChangeAspect="1"/>
          </p:cNvPicPr>
          <p:nvPr/>
        </p:nvPicPr>
        <p:blipFill>
          <a:blip r:embed="rId2"/>
          <a:stretch>
            <a:fillRect/>
          </a:stretch>
        </p:blipFill>
        <p:spPr>
          <a:xfrm>
            <a:off x="0" y="-77312"/>
            <a:ext cx="12191996" cy="696600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311B8E-6108-4EF7-A7D3-E09C4B3CC358}"/>
              </a:ext>
            </a:extLst>
          </p:cNvPr>
          <p:cNvPicPr>
            <a:picLocks noChangeAspect="1"/>
          </p:cNvPicPr>
          <p:nvPr/>
        </p:nvPicPr>
        <p:blipFill>
          <a:blip r:embed="rId2"/>
          <a:stretch>
            <a:fillRect/>
          </a:stretch>
        </p:blipFill>
        <p:spPr>
          <a:xfrm>
            <a:off x="0" y="0"/>
            <a:ext cx="12118021" cy="682989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94D4CE-7C76-4A8A-BF20-A88AE377BECB}"/>
              </a:ext>
            </a:extLst>
          </p:cNvPr>
          <p:cNvPicPr>
            <a:picLocks noChangeAspect="1"/>
          </p:cNvPicPr>
          <p:nvPr/>
        </p:nvPicPr>
        <p:blipFill>
          <a:blip r:embed="rId2"/>
          <a:stretch>
            <a:fillRect/>
          </a:stretch>
        </p:blipFill>
        <p:spPr>
          <a:xfrm>
            <a:off x="-8878" y="11466"/>
            <a:ext cx="12200875" cy="682989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3AAE0F-7D2E-45AA-B23A-47F5459BA88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885DE6-66A7-497C-9E45-14E150808B8A}"/>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5631DC-E00D-42B8-9718-C9584591EA14}"/>
              </a:ext>
            </a:extLst>
          </p:cNvPr>
          <p:cNvPicPr>
            <a:picLocks noChangeAspect="1"/>
          </p:cNvPicPr>
          <p:nvPr/>
        </p:nvPicPr>
        <p:blipFill>
          <a:blip r:embed="rId2"/>
          <a:stretch>
            <a:fillRect/>
          </a:stretch>
        </p:blipFill>
        <p:spPr>
          <a:xfrm>
            <a:off x="1162312" y="0"/>
            <a:ext cx="1007048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3472EB-0A8D-4C46-BB9D-47C4F9F7CEFE}"/>
              </a:ext>
            </a:extLst>
          </p:cNvPr>
          <p:cNvPicPr>
            <a:picLocks noChangeAspect="1"/>
          </p:cNvPicPr>
          <p:nvPr/>
        </p:nvPicPr>
        <p:blipFill>
          <a:blip r:embed="rId2"/>
          <a:stretch>
            <a:fillRect/>
          </a:stretch>
        </p:blipFill>
        <p:spPr>
          <a:xfrm>
            <a:off x="80960" y="90489"/>
            <a:ext cx="12030075" cy="667702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B81063-C7B4-496C-8A7E-D2B631B61C0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BA7EBD-95F1-436F-AD9A-4D43E467C756}"/>
              </a:ext>
            </a:extLst>
          </p:cNvPr>
          <p:cNvPicPr>
            <a:picLocks noChangeAspect="1"/>
          </p:cNvPicPr>
          <p:nvPr/>
        </p:nvPicPr>
        <p:blipFill>
          <a:blip r:embed="rId2"/>
          <a:stretch>
            <a:fillRect/>
          </a:stretch>
        </p:blipFill>
        <p:spPr>
          <a:xfrm>
            <a:off x="1495546" y="0"/>
            <a:ext cx="920091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BF7CE5-8957-4709-A64C-F4690215F4CA}"/>
              </a:ext>
            </a:extLst>
          </p:cNvPr>
          <p:cNvPicPr>
            <a:picLocks noChangeAspect="1"/>
          </p:cNvPicPr>
          <p:nvPr/>
        </p:nvPicPr>
        <p:blipFill>
          <a:blip r:embed="rId2"/>
          <a:stretch>
            <a:fillRect/>
          </a:stretch>
        </p:blipFill>
        <p:spPr>
          <a:xfrm>
            <a:off x="5912345" y="48920"/>
            <a:ext cx="5143499" cy="6791321"/>
          </a:xfrm>
          <a:prstGeom prst="rect">
            <a:avLst/>
          </a:prstGeom>
          <a:noFill/>
          <a:ln cap="flat">
            <a:noFill/>
          </a:ln>
        </p:spPr>
      </p:pic>
      <p:pic>
        <p:nvPicPr>
          <p:cNvPr id="3" name="Imagen 4">
            <a:extLst>
              <a:ext uri="{FF2B5EF4-FFF2-40B4-BE49-F238E27FC236}">
                <a16:creationId xmlns:a16="http://schemas.microsoft.com/office/drawing/2014/main" id="{4A2F4BB5-AD1D-4D62-B3EE-759375620B2B}"/>
              </a:ext>
            </a:extLst>
          </p:cNvPr>
          <p:cNvPicPr>
            <a:picLocks noChangeAspect="1"/>
          </p:cNvPicPr>
          <p:nvPr/>
        </p:nvPicPr>
        <p:blipFill>
          <a:blip r:embed="rId3"/>
          <a:stretch>
            <a:fillRect/>
          </a:stretch>
        </p:blipFill>
        <p:spPr>
          <a:xfrm>
            <a:off x="1277215" y="0"/>
            <a:ext cx="363624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3A45E6-99A2-4850-8C97-4592FB23C65F}"/>
              </a:ext>
            </a:extLst>
          </p:cNvPr>
          <p:cNvPicPr>
            <a:picLocks noChangeAspect="1"/>
          </p:cNvPicPr>
          <p:nvPr/>
        </p:nvPicPr>
        <p:blipFill>
          <a:blip r:embed="rId2"/>
          <a:stretch>
            <a:fillRect/>
          </a:stretch>
        </p:blipFill>
        <p:spPr>
          <a:xfrm>
            <a:off x="3248625" y="-69768"/>
            <a:ext cx="5696172" cy="692776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39BC01-E247-4738-BCD7-9C091AE11F8D}"/>
              </a:ext>
            </a:extLst>
          </p:cNvPr>
          <p:cNvPicPr>
            <a:picLocks noChangeAspect="1"/>
          </p:cNvPicPr>
          <p:nvPr/>
        </p:nvPicPr>
        <p:blipFill>
          <a:blip r:embed="rId2"/>
          <a:stretch>
            <a:fillRect/>
          </a:stretch>
        </p:blipFill>
        <p:spPr>
          <a:xfrm>
            <a:off x="90489" y="752478"/>
            <a:ext cx="12011028" cy="535305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1945F2-088C-44DB-9198-3455C9E885BC}"/>
              </a:ext>
            </a:extLst>
          </p:cNvPr>
          <p:cNvPicPr>
            <a:picLocks noChangeAspect="1"/>
          </p:cNvPicPr>
          <p:nvPr/>
        </p:nvPicPr>
        <p:blipFill>
          <a:blip r:embed="rId2"/>
          <a:stretch>
            <a:fillRect/>
          </a:stretch>
        </p:blipFill>
        <p:spPr>
          <a:xfrm>
            <a:off x="23810" y="80960"/>
            <a:ext cx="12144374" cy="669607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B2476-3EBD-4519-8307-D1BB3D9305E9}"/>
              </a:ext>
            </a:extLst>
          </p:cNvPr>
          <p:cNvPicPr>
            <a:picLocks noChangeAspect="1"/>
          </p:cNvPicPr>
          <p:nvPr/>
        </p:nvPicPr>
        <p:blipFill>
          <a:blip r:embed="rId2"/>
          <a:stretch>
            <a:fillRect/>
          </a:stretch>
        </p:blipFill>
        <p:spPr>
          <a:xfrm>
            <a:off x="1484747" y="0"/>
            <a:ext cx="9222501"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5EF61B-D72E-482D-A71C-82E9BCE79930}"/>
              </a:ext>
            </a:extLst>
          </p:cNvPr>
          <p:cNvPicPr>
            <a:picLocks noChangeAspect="1"/>
          </p:cNvPicPr>
          <p:nvPr/>
        </p:nvPicPr>
        <p:blipFill>
          <a:blip r:embed="rId2"/>
          <a:stretch>
            <a:fillRect/>
          </a:stretch>
        </p:blipFill>
        <p:spPr>
          <a:xfrm>
            <a:off x="47621" y="738185"/>
            <a:ext cx="12096753" cy="538162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4C6CD-336F-4ADD-9903-32A6D21D7F36}"/>
              </a:ext>
            </a:extLst>
          </p:cNvPr>
          <p:cNvPicPr>
            <a:picLocks noChangeAspect="1"/>
          </p:cNvPicPr>
          <p:nvPr/>
        </p:nvPicPr>
        <p:blipFill>
          <a:blip r:embed="rId2"/>
          <a:stretch>
            <a:fillRect/>
          </a:stretch>
        </p:blipFill>
        <p:spPr>
          <a:xfrm>
            <a:off x="185732" y="800100"/>
            <a:ext cx="11820521" cy="52578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0BBD13-BEA1-45F3-8C26-7E1E50D23B33}"/>
              </a:ext>
            </a:extLst>
          </p:cNvPr>
          <p:cNvPicPr>
            <a:picLocks noChangeAspect="1"/>
          </p:cNvPicPr>
          <p:nvPr/>
        </p:nvPicPr>
        <p:blipFill>
          <a:blip r:embed="rId2"/>
          <a:stretch>
            <a:fillRect/>
          </a:stretch>
        </p:blipFill>
        <p:spPr>
          <a:xfrm>
            <a:off x="138110" y="76196"/>
            <a:ext cx="11915774" cy="670559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1CF323-2BC2-4512-BD0A-77F6CDA90BF1}"/>
              </a:ext>
            </a:extLst>
          </p:cNvPr>
          <p:cNvPicPr>
            <a:picLocks noChangeAspect="1"/>
          </p:cNvPicPr>
          <p:nvPr/>
        </p:nvPicPr>
        <p:blipFill>
          <a:blip r:embed="rId2"/>
          <a:stretch>
            <a:fillRect/>
          </a:stretch>
        </p:blipFill>
        <p:spPr>
          <a:xfrm>
            <a:off x="285750" y="76196"/>
            <a:ext cx="11620496" cy="670559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C6F762-329E-47AC-AE05-31C2C1738749}"/>
              </a:ext>
            </a:extLst>
          </p:cNvPr>
          <p:cNvPicPr>
            <a:picLocks noChangeAspect="1"/>
          </p:cNvPicPr>
          <p:nvPr/>
        </p:nvPicPr>
        <p:blipFill>
          <a:blip r:embed="rId2"/>
          <a:stretch>
            <a:fillRect/>
          </a:stretch>
        </p:blipFill>
        <p:spPr>
          <a:xfrm>
            <a:off x="9528" y="1019171"/>
            <a:ext cx="12172950" cy="4819646"/>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89B5B2-24F5-46E7-B84D-F060734AB8C9}"/>
              </a:ext>
            </a:extLst>
          </p:cNvPr>
          <p:cNvPicPr>
            <a:picLocks noChangeAspect="1"/>
          </p:cNvPicPr>
          <p:nvPr/>
        </p:nvPicPr>
        <p:blipFill>
          <a:blip r:embed="rId2"/>
          <a:stretch>
            <a:fillRect/>
          </a:stretch>
        </p:blipFill>
        <p:spPr>
          <a:xfrm>
            <a:off x="152403" y="100007"/>
            <a:ext cx="11887200" cy="6657975"/>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22BF9E-45B3-45CD-BBDA-66CE86EBC37D}"/>
              </a:ext>
            </a:extLst>
          </p:cNvPr>
          <p:cNvPicPr>
            <a:picLocks noChangeAspect="1"/>
          </p:cNvPicPr>
          <p:nvPr/>
        </p:nvPicPr>
        <p:blipFill>
          <a:blip r:embed="rId2"/>
          <a:stretch>
            <a:fillRect/>
          </a:stretch>
        </p:blipFill>
        <p:spPr>
          <a:xfrm>
            <a:off x="0" y="33339"/>
            <a:ext cx="12191996" cy="6791321"/>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C6192C-ED65-42DB-859B-A409F8E7E5E5}"/>
              </a:ext>
            </a:extLst>
          </p:cNvPr>
          <p:cNvPicPr>
            <a:picLocks noChangeAspect="1"/>
          </p:cNvPicPr>
          <p:nvPr/>
        </p:nvPicPr>
        <p:blipFill>
          <a:blip r:embed="rId2"/>
          <a:stretch>
            <a:fillRect/>
          </a:stretch>
        </p:blipFill>
        <p:spPr>
          <a:xfrm>
            <a:off x="3457575" y="57150"/>
            <a:ext cx="5276846" cy="67437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2F1C91-5E60-401C-BAAD-BAB4B94C23C1}"/>
              </a:ext>
            </a:extLst>
          </p:cNvPr>
          <p:cNvPicPr>
            <a:picLocks noChangeAspect="1"/>
          </p:cNvPicPr>
          <p:nvPr/>
        </p:nvPicPr>
        <p:blipFill>
          <a:blip r:embed="rId2"/>
          <a:stretch>
            <a:fillRect/>
          </a:stretch>
        </p:blipFill>
        <p:spPr>
          <a:xfrm>
            <a:off x="1367485" y="0"/>
            <a:ext cx="9457017"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C62E17-0943-4A73-B41C-848EFDD9F043}"/>
              </a:ext>
            </a:extLst>
          </p:cNvPr>
          <p:cNvPicPr>
            <a:picLocks noChangeAspect="1"/>
          </p:cNvPicPr>
          <p:nvPr/>
        </p:nvPicPr>
        <p:blipFill>
          <a:blip r:embed="rId2"/>
          <a:stretch>
            <a:fillRect/>
          </a:stretch>
        </p:blipFill>
        <p:spPr>
          <a:xfrm>
            <a:off x="3405189" y="52385"/>
            <a:ext cx="5381628" cy="675322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63DDA7-4A6F-4625-862D-A438F6B42B4F}"/>
              </a:ext>
            </a:extLst>
          </p:cNvPr>
          <p:cNvPicPr>
            <a:picLocks noChangeAspect="1"/>
          </p:cNvPicPr>
          <p:nvPr/>
        </p:nvPicPr>
        <p:blipFill>
          <a:blip r:embed="rId2"/>
          <a:stretch>
            <a:fillRect/>
          </a:stretch>
        </p:blipFill>
        <p:spPr>
          <a:xfrm>
            <a:off x="3209882" y="0"/>
            <a:ext cx="5706587"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B8B5AD-937B-47C6-B903-42005975DE4A}"/>
              </a:ext>
            </a:extLst>
          </p:cNvPr>
          <p:cNvPicPr>
            <a:picLocks noChangeAspect="1"/>
          </p:cNvPicPr>
          <p:nvPr/>
        </p:nvPicPr>
        <p:blipFill>
          <a:blip r:embed="rId2"/>
          <a:stretch>
            <a:fillRect/>
          </a:stretch>
        </p:blipFill>
        <p:spPr>
          <a:xfrm>
            <a:off x="1571341" y="0"/>
            <a:ext cx="9144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0F09EF-6EE1-47B3-9E1F-FC19FA914997}"/>
              </a:ext>
            </a:extLst>
          </p:cNvPr>
          <p:cNvPicPr>
            <a:picLocks noChangeAspect="1"/>
          </p:cNvPicPr>
          <p:nvPr/>
        </p:nvPicPr>
        <p:blipFill>
          <a:blip r:embed="rId2"/>
          <a:stretch>
            <a:fillRect/>
          </a:stretch>
        </p:blipFill>
        <p:spPr>
          <a:xfrm>
            <a:off x="1855308" y="0"/>
            <a:ext cx="8481389"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59A33C-3ACB-456A-95FD-C34C1C43132B}"/>
              </a:ext>
            </a:extLst>
          </p:cNvPr>
          <p:cNvPicPr>
            <a:picLocks noChangeAspect="1"/>
          </p:cNvPicPr>
          <p:nvPr/>
        </p:nvPicPr>
        <p:blipFill>
          <a:blip r:embed="rId2"/>
          <a:stretch>
            <a:fillRect/>
          </a:stretch>
        </p:blipFill>
        <p:spPr>
          <a:xfrm>
            <a:off x="0" y="0"/>
            <a:ext cx="12091385" cy="6841723"/>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954CA34-5B3A-48C4-AC98-917E0C84F4B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CE73C86-FA59-486E-9602-682CEC666F1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1CC3291-CCDA-45C1-A584-B1FA3B90566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B77879C-9013-4CDD-8C47-53E96AFBF20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99068FF-BC8A-4E2D-AE0F-5B6C67366EB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4E009B4-053D-4F9D-827C-BE3D30A2E2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DA5F1D2-C60B-4982-BE56-175C994C320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F6E168E-E4E4-43FE-BB58-F6C431F42BE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33B459F-A90B-426D-8DD9-02DCAF960F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43AA832-1385-426B-842F-AE119EF286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9828DDE-28C5-4D9D-BB2A-885FA3C592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E82C89E-A12B-46D6-8F18-A23D0C24E93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9F14BFE-AC41-48F6-85FE-81E384EFBBC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982FC25-FC77-4C22-8172-C9FEA89B550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196110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250</Words>
  <Application>Microsoft Office PowerPoint</Application>
  <PresentationFormat>Panorámica</PresentationFormat>
  <Paragraphs>13</Paragraphs>
  <Slides>44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44</vt:i4>
      </vt:variant>
    </vt:vector>
  </HeadingPairs>
  <TitlesOfParts>
    <vt:vector size="5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2020-12-30T13:44:58Z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