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1"/>
  </p:notesMasterIdLst>
  <p:sldIdLst>
    <p:sldId id="256" r:id="rId4"/>
    <p:sldId id="257" r:id="rId5"/>
    <p:sldId id="258" r:id="rId6"/>
    <p:sldId id="259" r:id="rId7"/>
    <p:sldId id="260" r:id="rId8"/>
    <p:sldId id="261" r:id="rId9"/>
    <p:sldId id="262" r:id="rId10"/>
    <p:sldId id="263" r:id="rId11"/>
    <p:sldId id="266" r:id="rId12"/>
    <p:sldId id="267" r:id="rId13"/>
    <p:sldId id="264" r:id="rId14"/>
    <p:sldId id="265" r:id="rId15"/>
    <p:sldId id="268" r:id="rId16"/>
    <p:sldId id="269" r:id="rId17"/>
    <p:sldId id="270" r:id="rId18"/>
    <p:sldId id="271" r:id="rId19"/>
    <p:sldId id="273" r:id="rId20"/>
    <p:sldId id="274" r:id="rId21"/>
    <p:sldId id="275" r:id="rId22"/>
    <p:sldId id="272"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327" r:id="rId39"/>
    <p:sldId id="328" r:id="rId4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510AF92-71BF-403C-8C27-BB54DA40AA9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6DE323D-DF87-4EE8-BF31-F45BE4E2524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5272C74-24BD-4F1A-9FF9-88E971BC5952}" type="datetime1">
              <a:rPr lang="es-ES"/>
              <a:pPr lvl="0"/>
              <a:t>03/10/2020</a:t>
            </a:fld>
            <a:endParaRPr lang="es-ES"/>
          </a:p>
        </p:txBody>
      </p:sp>
      <p:sp>
        <p:nvSpPr>
          <p:cNvPr id="4" name="Marcador de imagen de diapositiva 3">
            <a:extLst>
              <a:ext uri="{FF2B5EF4-FFF2-40B4-BE49-F238E27FC236}">
                <a16:creationId xmlns:a16="http://schemas.microsoft.com/office/drawing/2014/main" id="{81764F6B-8A62-4D89-BD30-AD133232ACF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F81748C-2DFE-4794-97FC-D71B10E5214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A656373E-722B-4282-A5D8-01675E78F9E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2F098A4-1B62-4D5B-B0A8-DF1C5BC08FE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11FBB50-F246-4282-94AC-262F577D7C14}" type="slidenum">
              <a:t>‹Nº›</a:t>
            </a:fld>
            <a:endParaRPr lang="es-ES"/>
          </a:p>
        </p:txBody>
      </p:sp>
    </p:spTree>
    <p:extLst>
      <p:ext uri="{BB962C8B-B14F-4D97-AF65-F5344CB8AC3E}">
        <p14:creationId xmlns:p14="http://schemas.microsoft.com/office/powerpoint/2010/main" val="307289731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61BE92C-517C-4591-AC55-F02D0129B5B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FDA6CCC-DA98-4BD1-B5AB-F47C6B045AC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D8F3B06-F204-4416-A9E8-3991EE663A1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59608B9-050C-44F0-A522-D7153E1BD1C4}"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BDCCC6D-4491-4994-9844-A25C09B354B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E875B16-CE6B-41BA-9901-475A806729D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758B461-351D-4A76-B187-611AE284BE5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0DC2786-3071-4A0C-85C8-CA091EE76AB3}"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DD600E-B1FB-49AE-87D8-5519F8785C8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89CD70A-BF34-417F-97D4-45993D04C21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1C2B27B-E398-40D9-AF16-4E4289D6E519}"/>
              </a:ext>
            </a:extLst>
          </p:cNvPr>
          <p:cNvSpPr txBox="1">
            <a:spLocks noGrp="1"/>
          </p:cNvSpPr>
          <p:nvPr>
            <p:ph type="dt" sz="half" idx="7"/>
          </p:nvPr>
        </p:nvSpPr>
        <p:spPr/>
        <p:txBody>
          <a:bodyPr/>
          <a:lstStyle>
            <a:lvl1pPr>
              <a:defRPr/>
            </a:lvl1pPr>
          </a:lstStyle>
          <a:p>
            <a:pPr lvl="0"/>
            <a:fld id="{9A752A45-00DD-4B7F-BF1E-884AB7F8BD66}" type="datetime1">
              <a:rPr lang="es-ES"/>
              <a:pPr lvl="0"/>
              <a:t>03/10/2020</a:t>
            </a:fld>
            <a:endParaRPr lang="es-ES"/>
          </a:p>
        </p:txBody>
      </p:sp>
      <p:sp>
        <p:nvSpPr>
          <p:cNvPr id="5" name="Marcador de pie de página 4">
            <a:extLst>
              <a:ext uri="{FF2B5EF4-FFF2-40B4-BE49-F238E27FC236}">
                <a16:creationId xmlns:a16="http://schemas.microsoft.com/office/drawing/2014/main" id="{913A65FD-6BE9-4EC4-A4D1-236A06F82E9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91ADB3D-3742-477C-988C-DB9FF97D6034}"/>
              </a:ext>
            </a:extLst>
          </p:cNvPr>
          <p:cNvSpPr txBox="1">
            <a:spLocks noGrp="1"/>
          </p:cNvSpPr>
          <p:nvPr>
            <p:ph type="sldNum" sz="quarter" idx="8"/>
          </p:nvPr>
        </p:nvSpPr>
        <p:spPr/>
        <p:txBody>
          <a:bodyPr/>
          <a:lstStyle>
            <a:lvl1pPr>
              <a:defRPr/>
            </a:lvl1pPr>
          </a:lstStyle>
          <a:p>
            <a:pPr lvl="0"/>
            <a:fld id="{26619491-1E9C-4D8A-A9CA-84C29047BBE7}" type="slidenum">
              <a:t>‹Nº›</a:t>
            </a:fld>
            <a:endParaRPr lang="es-ES"/>
          </a:p>
        </p:txBody>
      </p:sp>
    </p:spTree>
    <p:extLst>
      <p:ext uri="{BB962C8B-B14F-4D97-AF65-F5344CB8AC3E}">
        <p14:creationId xmlns:p14="http://schemas.microsoft.com/office/powerpoint/2010/main" val="61948533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C050FA-F5F8-422C-B308-97586D7C2F2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A7CB100-AC71-40DF-9123-C79547CB8FE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DCC1929-4612-4483-A173-51437B14939C}"/>
              </a:ext>
            </a:extLst>
          </p:cNvPr>
          <p:cNvSpPr txBox="1">
            <a:spLocks noGrp="1"/>
          </p:cNvSpPr>
          <p:nvPr>
            <p:ph type="dt" sz="half" idx="7"/>
          </p:nvPr>
        </p:nvSpPr>
        <p:spPr/>
        <p:txBody>
          <a:bodyPr/>
          <a:lstStyle>
            <a:lvl1pPr>
              <a:defRPr/>
            </a:lvl1pPr>
          </a:lstStyle>
          <a:p>
            <a:pPr lvl="0"/>
            <a:fld id="{7CAEA483-6A79-4088-A955-1CACE5D0AADD}" type="datetime1">
              <a:rPr lang="es-ES"/>
              <a:pPr lvl="0"/>
              <a:t>03/10/2020</a:t>
            </a:fld>
            <a:endParaRPr lang="es-ES"/>
          </a:p>
        </p:txBody>
      </p:sp>
      <p:sp>
        <p:nvSpPr>
          <p:cNvPr id="5" name="Marcador de pie de página 4">
            <a:extLst>
              <a:ext uri="{FF2B5EF4-FFF2-40B4-BE49-F238E27FC236}">
                <a16:creationId xmlns:a16="http://schemas.microsoft.com/office/drawing/2014/main" id="{C0EAE718-9AFC-454C-A147-D77B2F31AB4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1E737E9-F68C-4FF1-9784-822DBDB09084}"/>
              </a:ext>
            </a:extLst>
          </p:cNvPr>
          <p:cNvSpPr txBox="1">
            <a:spLocks noGrp="1"/>
          </p:cNvSpPr>
          <p:nvPr>
            <p:ph type="sldNum" sz="quarter" idx="8"/>
          </p:nvPr>
        </p:nvSpPr>
        <p:spPr/>
        <p:txBody>
          <a:bodyPr/>
          <a:lstStyle>
            <a:lvl1pPr>
              <a:defRPr/>
            </a:lvl1pPr>
          </a:lstStyle>
          <a:p>
            <a:pPr lvl="0"/>
            <a:fld id="{FA05543D-21BE-4586-AC12-C0B7BF83DADB}" type="slidenum">
              <a:t>‹Nº›</a:t>
            </a:fld>
            <a:endParaRPr lang="es-ES"/>
          </a:p>
        </p:txBody>
      </p:sp>
    </p:spTree>
    <p:extLst>
      <p:ext uri="{BB962C8B-B14F-4D97-AF65-F5344CB8AC3E}">
        <p14:creationId xmlns:p14="http://schemas.microsoft.com/office/powerpoint/2010/main" val="885568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E3B101-1E12-44AD-8017-FC5C227D455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7D4D3AA-4D82-4652-97C8-72F16291918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3AE24E6-8BC1-440D-B8AE-31B800049E8A}"/>
              </a:ext>
            </a:extLst>
          </p:cNvPr>
          <p:cNvSpPr txBox="1">
            <a:spLocks noGrp="1"/>
          </p:cNvSpPr>
          <p:nvPr>
            <p:ph type="dt" sz="half" idx="7"/>
          </p:nvPr>
        </p:nvSpPr>
        <p:spPr/>
        <p:txBody>
          <a:bodyPr/>
          <a:lstStyle>
            <a:lvl1pPr>
              <a:defRPr/>
            </a:lvl1pPr>
          </a:lstStyle>
          <a:p>
            <a:pPr lvl="0"/>
            <a:fld id="{17C11283-6F1B-4F45-A146-13E41C56436D}" type="datetime1">
              <a:rPr lang="es-ES"/>
              <a:pPr lvl="0"/>
              <a:t>03/10/2020</a:t>
            </a:fld>
            <a:endParaRPr lang="es-ES"/>
          </a:p>
        </p:txBody>
      </p:sp>
      <p:sp>
        <p:nvSpPr>
          <p:cNvPr id="5" name="Marcador de pie de página 4">
            <a:extLst>
              <a:ext uri="{FF2B5EF4-FFF2-40B4-BE49-F238E27FC236}">
                <a16:creationId xmlns:a16="http://schemas.microsoft.com/office/drawing/2014/main" id="{FDD8B208-AF10-49C2-94D0-2EB20ED8116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5812D95-8F94-41EE-9502-979F24ACA50E}"/>
              </a:ext>
            </a:extLst>
          </p:cNvPr>
          <p:cNvSpPr txBox="1">
            <a:spLocks noGrp="1"/>
          </p:cNvSpPr>
          <p:nvPr>
            <p:ph type="sldNum" sz="quarter" idx="8"/>
          </p:nvPr>
        </p:nvSpPr>
        <p:spPr/>
        <p:txBody>
          <a:bodyPr/>
          <a:lstStyle>
            <a:lvl1pPr>
              <a:defRPr/>
            </a:lvl1pPr>
          </a:lstStyle>
          <a:p>
            <a:pPr lvl="0"/>
            <a:fld id="{4B6A8525-87CD-456F-A19D-266D5DD63A5F}" type="slidenum">
              <a:t>‹Nº›</a:t>
            </a:fld>
            <a:endParaRPr lang="es-ES"/>
          </a:p>
        </p:txBody>
      </p:sp>
    </p:spTree>
    <p:extLst>
      <p:ext uri="{BB962C8B-B14F-4D97-AF65-F5344CB8AC3E}">
        <p14:creationId xmlns:p14="http://schemas.microsoft.com/office/powerpoint/2010/main" val="28145617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B0386B-966F-4226-9323-EF8D5CE0CE1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BD21156-8B86-4D3F-B6A9-68BB019DF30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9EC4CCB-2FD6-43B8-9865-2F8A178F0C7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C8CDBE6-92B3-42E7-A303-1D9BFE04AC02}"/>
              </a:ext>
            </a:extLst>
          </p:cNvPr>
          <p:cNvSpPr txBox="1">
            <a:spLocks noGrp="1"/>
          </p:cNvSpPr>
          <p:nvPr>
            <p:ph type="dt" sz="half" idx="7"/>
          </p:nvPr>
        </p:nvSpPr>
        <p:spPr/>
        <p:txBody>
          <a:bodyPr/>
          <a:lstStyle>
            <a:lvl1pPr>
              <a:defRPr/>
            </a:lvl1pPr>
          </a:lstStyle>
          <a:p>
            <a:pPr lvl="0"/>
            <a:fld id="{9C024026-CDFF-4048-B377-9687CF4E14FB}" type="datetime1">
              <a:rPr lang="es-ES"/>
              <a:pPr lvl="0"/>
              <a:t>03/10/2020</a:t>
            </a:fld>
            <a:endParaRPr lang="es-ES"/>
          </a:p>
        </p:txBody>
      </p:sp>
      <p:sp>
        <p:nvSpPr>
          <p:cNvPr id="6" name="Marcador de pie de página 5">
            <a:extLst>
              <a:ext uri="{FF2B5EF4-FFF2-40B4-BE49-F238E27FC236}">
                <a16:creationId xmlns:a16="http://schemas.microsoft.com/office/drawing/2014/main" id="{A7C35F12-BA7F-4DFF-A6C8-CCC332AC8C6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6D02D04-E3C8-4B70-826B-B727AF2FCA4F}"/>
              </a:ext>
            </a:extLst>
          </p:cNvPr>
          <p:cNvSpPr txBox="1">
            <a:spLocks noGrp="1"/>
          </p:cNvSpPr>
          <p:nvPr>
            <p:ph type="sldNum" sz="quarter" idx="8"/>
          </p:nvPr>
        </p:nvSpPr>
        <p:spPr/>
        <p:txBody>
          <a:bodyPr/>
          <a:lstStyle>
            <a:lvl1pPr>
              <a:defRPr/>
            </a:lvl1pPr>
          </a:lstStyle>
          <a:p>
            <a:pPr lvl="0"/>
            <a:fld id="{AA3F6BFB-9CDC-45D4-BC67-9F8DDE0D911D}" type="slidenum">
              <a:t>‹Nº›</a:t>
            </a:fld>
            <a:endParaRPr lang="es-ES"/>
          </a:p>
        </p:txBody>
      </p:sp>
    </p:spTree>
    <p:extLst>
      <p:ext uri="{BB962C8B-B14F-4D97-AF65-F5344CB8AC3E}">
        <p14:creationId xmlns:p14="http://schemas.microsoft.com/office/powerpoint/2010/main" val="2879148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FCDA9B-74CD-458C-BDAE-A8152D08481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76C5A4C-963C-434D-9A0B-8A7EBDB8562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FA7C6022-EF19-41AF-99BA-095EEB1ACC9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E044D02-5D6C-413C-B080-625EDC2BA8A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DB76E97-B4BB-4608-BDB5-21B63778711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C1CDBF9-5566-4383-8656-7B03756D3CEF}"/>
              </a:ext>
            </a:extLst>
          </p:cNvPr>
          <p:cNvSpPr txBox="1">
            <a:spLocks noGrp="1"/>
          </p:cNvSpPr>
          <p:nvPr>
            <p:ph type="dt" sz="half" idx="7"/>
          </p:nvPr>
        </p:nvSpPr>
        <p:spPr/>
        <p:txBody>
          <a:bodyPr/>
          <a:lstStyle>
            <a:lvl1pPr>
              <a:defRPr/>
            </a:lvl1pPr>
          </a:lstStyle>
          <a:p>
            <a:pPr lvl="0"/>
            <a:fld id="{883ACF1F-23A6-486C-8B71-E5C040C75145}" type="datetime1">
              <a:rPr lang="es-ES"/>
              <a:pPr lvl="0"/>
              <a:t>03/10/2020</a:t>
            </a:fld>
            <a:endParaRPr lang="es-ES"/>
          </a:p>
        </p:txBody>
      </p:sp>
      <p:sp>
        <p:nvSpPr>
          <p:cNvPr id="8" name="Marcador de pie de página 7">
            <a:extLst>
              <a:ext uri="{FF2B5EF4-FFF2-40B4-BE49-F238E27FC236}">
                <a16:creationId xmlns:a16="http://schemas.microsoft.com/office/drawing/2014/main" id="{6573B6A8-9367-4BB7-8B51-7A7025616C7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50D498B2-C8B8-4278-A2E2-3171F9DF250E}"/>
              </a:ext>
            </a:extLst>
          </p:cNvPr>
          <p:cNvSpPr txBox="1">
            <a:spLocks noGrp="1"/>
          </p:cNvSpPr>
          <p:nvPr>
            <p:ph type="sldNum" sz="quarter" idx="8"/>
          </p:nvPr>
        </p:nvSpPr>
        <p:spPr/>
        <p:txBody>
          <a:bodyPr/>
          <a:lstStyle>
            <a:lvl1pPr>
              <a:defRPr/>
            </a:lvl1pPr>
          </a:lstStyle>
          <a:p>
            <a:pPr lvl="0"/>
            <a:fld id="{1C45ED7A-51AF-4167-A58E-1939E60BA8A0}" type="slidenum">
              <a:t>‹Nº›</a:t>
            </a:fld>
            <a:endParaRPr lang="es-ES"/>
          </a:p>
        </p:txBody>
      </p:sp>
    </p:spTree>
    <p:extLst>
      <p:ext uri="{BB962C8B-B14F-4D97-AF65-F5344CB8AC3E}">
        <p14:creationId xmlns:p14="http://schemas.microsoft.com/office/powerpoint/2010/main" val="33996060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1078F9-ADA3-4DF5-89B6-B5C657DCFAD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783E6BE3-0D60-4FFF-AFC9-BC24521A6262}"/>
              </a:ext>
            </a:extLst>
          </p:cNvPr>
          <p:cNvSpPr txBox="1">
            <a:spLocks noGrp="1"/>
          </p:cNvSpPr>
          <p:nvPr>
            <p:ph type="dt" sz="half" idx="7"/>
          </p:nvPr>
        </p:nvSpPr>
        <p:spPr/>
        <p:txBody>
          <a:bodyPr/>
          <a:lstStyle>
            <a:lvl1pPr>
              <a:defRPr/>
            </a:lvl1pPr>
          </a:lstStyle>
          <a:p>
            <a:pPr lvl="0"/>
            <a:fld id="{39FB903B-B53B-4ECE-871D-58A21171A70D}" type="datetime1">
              <a:rPr lang="es-ES"/>
              <a:pPr lvl="0"/>
              <a:t>03/10/2020</a:t>
            </a:fld>
            <a:endParaRPr lang="es-ES"/>
          </a:p>
        </p:txBody>
      </p:sp>
      <p:sp>
        <p:nvSpPr>
          <p:cNvPr id="4" name="Marcador de pie de página 3">
            <a:extLst>
              <a:ext uri="{FF2B5EF4-FFF2-40B4-BE49-F238E27FC236}">
                <a16:creationId xmlns:a16="http://schemas.microsoft.com/office/drawing/2014/main" id="{B32261F5-CCE2-459D-8B12-3DEE204E6DDD}"/>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BE75F414-35C3-4B9D-8EF3-C771A3BAF58E}"/>
              </a:ext>
            </a:extLst>
          </p:cNvPr>
          <p:cNvSpPr txBox="1">
            <a:spLocks noGrp="1"/>
          </p:cNvSpPr>
          <p:nvPr>
            <p:ph type="sldNum" sz="quarter" idx="8"/>
          </p:nvPr>
        </p:nvSpPr>
        <p:spPr/>
        <p:txBody>
          <a:bodyPr/>
          <a:lstStyle>
            <a:lvl1pPr>
              <a:defRPr/>
            </a:lvl1pPr>
          </a:lstStyle>
          <a:p>
            <a:pPr lvl="0"/>
            <a:fld id="{00C2C5CE-2E1A-4267-99F6-ACADCC93EFDD}" type="slidenum">
              <a:t>‹Nº›</a:t>
            </a:fld>
            <a:endParaRPr lang="es-ES"/>
          </a:p>
        </p:txBody>
      </p:sp>
    </p:spTree>
    <p:extLst>
      <p:ext uri="{BB962C8B-B14F-4D97-AF65-F5344CB8AC3E}">
        <p14:creationId xmlns:p14="http://schemas.microsoft.com/office/powerpoint/2010/main" val="1319911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7A36D24-5BF8-4AAB-9FF2-11F29522F080}"/>
              </a:ext>
            </a:extLst>
          </p:cNvPr>
          <p:cNvSpPr txBox="1">
            <a:spLocks noGrp="1"/>
          </p:cNvSpPr>
          <p:nvPr>
            <p:ph type="dt" sz="half" idx="7"/>
          </p:nvPr>
        </p:nvSpPr>
        <p:spPr/>
        <p:txBody>
          <a:bodyPr/>
          <a:lstStyle>
            <a:lvl1pPr>
              <a:defRPr/>
            </a:lvl1pPr>
          </a:lstStyle>
          <a:p>
            <a:pPr lvl="0"/>
            <a:fld id="{C1A02EC5-512E-4D63-B168-B51E88665D3F}" type="datetime1">
              <a:rPr lang="es-ES"/>
              <a:pPr lvl="0"/>
              <a:t>03/10/2020</a:t>
            </a:fld>
            <a:endParaRPr lang="es-ES"/>
          </a:p>
        </p:txBody>
      </p:sp>
      <p:sp>
        <p:nvSpPr>
          <p:cNvPr id="3" name="Marcador de pie de página 2">
            <a:extLst>
              <a:ext uri="{FF2B5EF4-FFF2-40B4-BE49-F238E27FC236}">
                <a16:creationId xmlns:a16="http://schemas.microsoft.com/office/drawing/2014/main" id="{2D61A145-6D88-4E22-80B7-251E00BC217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DB2E571-B008-40E2-9AF1-1AEFE5301104}"/>
              </a:ext>
            </a:extLst>
          </p:cNvPr>
          <p:cNvSpPr txBox="1">
            <a:spLocks noGrp="1"/>
          </p:cNvSpPr>
          <p:nvPr>
            <p:ph type="sldNum" sz="quarter" idx="8"/>
          </p:nvPr>
        </p:nvSpPr>
        <p:spPr/>
        <p:txBody>
          <a:bodyPr/>
          <a:lstStyle>
            <a:lvl1pPr>
              <a:defRPr/>
            </a:lvl1pPr>
          </a:lstStyle>
          <a:p>
            <a:pPr lvl="0"/>
            <a:fld id="{68334312-A1D1-4E91-ADC3-D955A8612C7D}" type="slidenum">
              <a:t>‹Nº›</a:t>
            </a:fld>
            <a:endParaRPr lang="es-ES"/>
          </a:p>
        </p:txBody>
      </p:sp>
    </p:spTree>
    <p:extLst>
      <p:ext uri="{BB962C8B-B14F-4D97-AF65-F5344CB8AC3E}">
        <p14:creationId xmlns:p14="http://schemas.microsoft.com/office/powerpoint/2010/main" val="257956815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D057B9-B615-4FA8-9218-CE8CE502DB2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4D9FCF3-282C-45BE-9195-EFD76199D44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10A2798-F802-4B6D-BE89-BEBEEF68195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37923D2-8A7B-4D0D-99C3-2206FE53C767}"/>
              </a:ext>
            </a:extLst>
          </p:cNvPr>
          <p:cNvSpPr txBox="1">
            <a:spLocks noGrp="1"/>
          </p:cNvSpPr>
          <p:nvPr>
            <p:ph type="dt" sz="half" idx="7"/>
          </p:nvPr>
        </p:nvSpPr>
        <p:spPr/>
        <p:txBody>
          <a:bodyPr/>
          <a:lstStyle>
            <a:lvl1pPr>
              <a:defRPr/>
            </a:lvl1pPr>
          </a:lstStyle>
          <a:p>
            <a:pPr lvl="0"/>
            <a:fld id="{8ABEB05F-1A5A-4F8E-92C6-CF9C9859E6F5}" type="datetime1">
              <a:rPr lang="es-ES"/>
              <a:pPr lvl="0"/>
              <a:t>03/10/2020</a:t>
            </a:fld>
            <a:endParaRPr lang="es-ES"/>
          </a:p>
        </p:txBody>
      </p:sp>
      <p:sp>
        <p:nvSpPr>
          <p:cNvPr id="6" name="Marcador de pie de página 5">
            <a:extLst>
              <a:ext uri="{FF2B5EF4-FFF2-40B4-BE49-F238E27FC236}">
                <a16:creationId xmlns:a16="http://schemas.microsoft.com/office/drawing/2014/main" id="{BD05832B-CD74-4A8D-9EC1-45119FB89D9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1E9AF4F-72AD-4A07-A985-15A05ED30EAA}"/>
              </a:ext>
            </a:extLst>
          </p:cNvPr>
          <p:cNvSpPr txBox="1">
            <a:spLocks noGrp="1"/>
          </p:cNvSpPr>
          <p:nvPr>
            <p:ph type="sldNum" sz="quarter" idx="8"/>
          </p:nvPr>
        </p:nvSpPr>
        <p:spPr/>
        <p:txBody>
          <a:bodyPr/>
          <a:lstStyle>
            <a:lvl1pPr>
              <a:defRPr/>
            </a:lvl1pPr>
          </a:lstStyle>
          <a:p>
            <a:pPr lvl="0"/>
            <a:fld id="{2C4825C1-D196-4AF3-8542-738FAE31454E}" type="slidenum">
              <a:t>‹Nº›</a:t>
            </a:fld>
            <a:endParaRPr lang="es-ES"/>
          </a:p>
        </p:txBody>
      </p:sp>
    </p:spTree>
    <p:extLst>
      <p:ext uri="{BB962C8B-B14F-4D97-AF65-F5344CB8AC3E}">
        <p14:creationId xmlns:p14="http://schemas.microsoft.com/office/powerpoint/2010/main" val="4041917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79E103E-4A50-4C2F-9654-379565A866B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68E8D75-75C2-44CB-9BCC-67F31115ABDD}"/>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4F2DD2B-815A-4366-A568-3DEC428FA05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33C76BC-1AD9-4CB4-AAC7-D1A27AE2A07B}"/>
              </a:ext>
            </a:extLst>
          </p:cNvPr>
          <p:cNvSpPr txBox="1">
            <a:spLocks noGrp="1"/>
          </p:cNvSpPr>
          <p:nvPr>
            <p:ph type="dt" sz="half" idx="7"/>
          </p:nvPr>
        </p:nvSpPr>
        <p:spPr/>
        <p:txBody>
          <a:bodyPr/>
          <a:lstStyle>
            <a:lvl1pPr>
              <a:defRPr/>
            </a:lvl1pPr>
          </a:lstStyle>
          <a:p>
            <a:pPr lvl="0"/>
            <a:fld id="{53106900-8446-4CFE-B7AC-63395857FD6F}" type="datetime1">
              <a:rPr lang="es-ES"/>
              <a:pPr lvl="0"/>
              <a:t>03/10/2020</a:t>
            </a:fld>
            <a:endParaRPr lang="es-ES"/>
          </a:p>
        </p:txBody>
      </p:sp>
      <p:sp>
        <p:nvSpPr>
          <p:cNvPr id="6" name="Marcador de pie de página 5">
            <a:extLst>
              <a:ext uri="{FF2B5EF4-FFF2-40B4-BE49-F238E27FC236}">
                <a16:creationId xmlns:a16="http://schemas.microsoft.com/office/drawing/2014/main" id="{C434FC36-C89E-4971-80E8-834E146A009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0871A77-59C7-4491-8FF4-D14FC0E31168}"/>
              </a:ext>
            </a:extLst>
          </p:cNvPr>
          <p:cNvSpPr txBox="1">
            <a:spLocks noGrp="1"/>
          </p:cNvSpPr>
          <p:nvPr>
            <p:ph type="sldNum" sz="quarter" idx="8"/>
          </p:nvPr>
        </p:nvSpPr>
        <p:spPr/>
        <p:txBody>
          <a:bodyPr/>
          <a:lstStyle>
            <a:lvl1pPr>
              <a:defRPr/>
            </a:lvl1pPr>
          </a:lstStyle>
          <a:p>
            <a:pPr lvl="0"/>
            <a:fld id="{37062DC3-4C03-413B-BE6A-B7E945A5DD94}" type="slidenum">
              <a:t>‹Nº›</a:t>
            </a:fld>
            <a:endParaRPr lang="es-ES"/>
          </a:p>
        </p:txBody>
      </p:sp>
    </p:spTree>
    <p:extLst>
      <p:ext uri="{BB962C8B-B14F-4D97-AF65-F5344CB8AC3E}">
        <p14:creationId xmlns:p14="http://schemas.microsoft.com/office/powerpoint/2010/main" val="2925859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F16EA8-A530-4F49-81EC-BAA6AAFCA22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5AFD871-3FD7-4EC0-8A48-26CC6B466B4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482325D-6909-4EF3-BDD1-3C08614E39FB}"/>
              </a:ext>
            </a:extLst>
          </p:cNvPr>
          <p:cNvSpPr txBox="1">
            <a:spLocks noGrp="1"/>
          </p:cNvSpPr>
          <p:nvPr>
            <p:ph type="dt" sz="half" idx="7"/>
          </p:nvPr>
        </p:nvSpPr>
        <p:spPr/>
        <p:txBody>
          <a:bodyPr/>
          <a:lstStyle>
            <a:lvl1pPr>
              <a:defRPr/>
            </a:lvl1pPr>
          </a:lstStyle>
          <a:p>
            <a:pPr lvl="0"/>
            <a:fld id="{7ABF7AC7-2002-4172-8778-354BEFB4CDDA}" type="datetime1">
              <a:rPr lang="es-ES"/>
              <a:pPr lvl="0"/>
              <a:t>03/10/2020</a:t>
            </a:fld>
            <a:endParaRPr lang="es-ES"/>
          </a:p>
        </p:txBody>
      </p:sp>
      <p:sp>
        <p:nvSpPr>
          <p:cNvPr id="5" name="Marcador de pie de página 4">
            <a:extLst>
              <a:ext uri="{FF2B5EF4-FFF2-40B4-BE49-F238E27FC236}">
                <a16:creationId xmlns:a16="http://schemas.microsoft.com/office/drawing/2014/main" id="{17BA8515-B802-46C9-A383-BA9ACFD49E6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F1623F3-97AE-468A-992C-DE7AB7905B32}"/>
              </a:ext>
            </a:extLst>
          </p:cNvPr>
          <p:cNvSpPr txBox="1">
            <a:spLocks noGrp="1"/>
          </p:cNvSpPr>
          <p:nvPr>
            <p:ph type="sldNum" sz="quarter" idx="8"/>
          </p:nvPr>
        </p:nvSpPr>
        <p:spPr/>
        <p:txBody>
          <a:bodyPr/>
          <a:lstStyle>
            <a:lvl1pPr>
              <a:defRPr/>
            </a:lvl1pPr>
          </a:lstStyle>
          <a:p>
            <a:pPr lvl="0"/>
            <a:fld id="{CD6ABC10-32DC-423F-A1D9-5AD786620C7F}" type="slidenum">
              <a:t>‹Nº›</a:t>
            </a:fld>
            <a:endParaRPr lang="es-ES"/>
          </a:p>
        </p:txBody>
      </p:sp>
    </p:spTree>
    <p:extLst>
      <p:ext uri="{BB962C8B-B14F-4D97-AF65-F5344CB8AC3E}">
        <p14:creationId xmlns:p14="http://schemas.microsoft.com/office/powerpoint/2010/main" val="21488742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7FA5A85-1681-4AC4-9AC8-857A3C1ADA77}"/>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95F828C-ED03-436D-85C9-84515A73D56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7A6FFFF-077E-4746-9070-F0CAE7420A18}"/>
              </a:ext>
            </a:extLst>
          </p:cNvPr>
          <p:cNvSpPr txBox="1">
            <a:spLocks noGrp="1"/>
          </p:cNvSpPr>
          <p:nvPr>
            <p:ph type="dt" sz="half" idx="7"/>
          </p:nvPr>
        </p:nvSpPr>
        <p:spPr/>
        <p:txBody>
          <a:bodyPr/>
          <a:lstStyle>
            <a:lvl1pPr>
              <a:defRPr/>
            </a:lvl1pPr>
          </a:lstStyle>
          <a:p>
            <a:pPr lvl="0"/>
            <a:fld id="{A0BE24A0-257E-43CD-8D0F-C821C2F72627}" type="datetime1">
              <a:rPr lang="es-ES"/>
              <a:pPr lvl="0"/>
              <a:t>03/10/2020</a:t>
            </a:fld>
            <a:endParaRPr lang="es-ES"/>
          </a:p>
        </p:txBody>
      </p:sp>
      <p:sp>
        <p:nvSpPr>
          <p:cNvPr id="5" name="Marcador de pie de página 4">
            <a:extLst>
              <a:ext uri="{FF2B5EF4-FFF2-40B4-BE49-F238E27FC236}">
                <a16:creationId xmlns:a16="http://schemas.microsoft.com/office/drawing/2014/main" id="{73C01929-36FD-4D42-B3C2-DAAFF75B4C2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DD9BAFB-18A5-4303-B2AA-CF8779BCF510}"/>
              </a:ext>
            </a:extLst>
          </p:cNvPr>
          <p:cNvSpPr txBox="1">
            <a:spLocks noGrp="1"/>
          </p:cNvSpPr>
          <p:nvPr>
            <p:ph type="sldNum" sz="quarter" idx="8"/>
          </p:nvPr>
        </p:nvSpPr>
        <p:spPr/>
        <p:txBody>
          <a:bodyPr/>
          <a:lstStyle>
            <a:lvl1pPr>
              <a:defRPr/>
            </a:lvl1pPr>
          </a:lstStyle>
          <a:p>
            <a:pPr lvl="0"/>
            <a:fld id="{BDC910AC-088B-4DE2-B0C8-198DB7D826D8}" type="slidenum">
              <a:t>‹Nº›</a:t>
            </a:fld>
            <a:endParaRPr lang="es-ES"/>
          </a:p>
        </p:txBody>
      </p:sp>
    </p:spTree>
    <p:extLst>
      <p:ext uri="{BB962C8B-B14F-4D97-AF65-F5344CB8AC3E}">
        <p14:creationId xmlns:p14="http://schemas.microsoft.com/office/powerpoint/2010/main" val="36610854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5231FD-5246-4418-9BF4-903FB0B2E9E7}"/>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808A5AF-928F-4939-8C5E-571B20AE8C7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17149467-9F8E-400D-96ED-7BA07218290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436BA401-E2E3-4A3F-AAEB-D285040A3212}"/>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231E2531-21D9-4019-B9A4-BBCCAE9C7BC8}"/>
              </a:ext>
            </a:extLst>
          </p:cNvPr>
          <p:cNvSpPr txBox="1">
            <a:spLocks noGrp="1"/>
          </p:cNvSpPr>
          <p:nvPr>
            <p:ph type="sldNum" sz="quarter" idx="8"/>
          </p:nvPr>
        </p:nvSpPr>
        <p:spPr/>
        <p:txBody>
          <a:bodyPr/>
          <a:lstStyle>
            <a:lvl1pPr>
              <a:defRPr sz="1400"/>
            </a:lvl1pPr>
          </a:lstStyle>
          <a:p>
            <a:pPr lvl="0"/>
            <a:fld id="{66C8CFA3-3C7A-4261-8A1D-5BB5B16F87B3}" type="slidenum">
              <a:t>‹Nº›</a:t>
            </a:fld>
            <a:endParaRPr lang="es-ES"/>
          </a:p>
        </p:txBody>
      </p:sp>
    </p:spTree>
    <p:extLst>
      <p:ext uri="{BB962C8B-B14F-4D97-AF65-F5344CB8AC3E}">
        <p14:creationId xmlns:p14="http://schemas.microsoft.com/office/powerpoint/2010/main" val="134010574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8FFF72-9599-451F-82C2-D3A4E90EAF8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B2D999D-6506-427B-8983-F4A36AD4FAD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37ACE73-9A28-406B-93F0-1D98FF547156}"/>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8744350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F909D7D-F7CC-4B6A-99C9-4877FA75AB2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7EDDDD3-5469-4E32-8AFA-C940D2EA79A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EE3B0BF-EEAC-4D90-AACB-72935C1DD9D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503B41F-B039-423E-AC03-0D8932B9B8D0}" type="datetime1">
              <a:rPr lang="es-ES"/>
              <a:pPr lvl="0"/>
              <a:t>03/10/2020</a:t>
            </a:fld>
            <a:endParaRPr lang="es-ES"/>
          </a:p>
        </p:txBody>
      </p:sp>
      <p:sp>
        <p:nvSpPr>
          <p:cNvPr id="5" name="Marcador de pie de página 4">
            <a:extLst>
              <a:ext uri="{FF2B5EF4-FFF2-40B4-BE49-F238E27FC236}">
                <a16:creationId xmlns:a16="http://schemas.microsoft.com/office/drawing/2014/main" id="{CDFA8DB9-E7D5-4C82-8544-347202D7EF6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68DD332-5C3C-4D0B-A43F-91ABDDFECF5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0EB438D-0091-4CAA-A6CA-D79460C6D90B}"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BC5737D-1F73-4ED6-B8B5-31CD9EDA3C19}"/>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AD11263-A6C1-4980-8C54-BA8463726FD4}"/>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2E45F70-95B2-4CEF-9FF3-D5168FA2579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5252610-F979-4FC0-A4F5-6EF313F35460}"/>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68F6197-F25F-4622-91B3-6BBEB2EA8EFD}"/>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C4E1E27-AAA7-4BC9-A842-B63835A2C24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B01CA8A-9A7F-4BE4-B6D5-69063A0970B1}"/>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17478106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f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556CD39-7384-4314-B3A8-A315CCCD1DD0}"/>
              </a:ext>
            </a:extLst>
          </p:cNvPr>
          <p:cNvSpPr txBox="1"/>
          <p:nvPr/>
        </p:nvSpPr>
        <p:spPr>
          <a:xfrm>
            <a:off x="-62142" y="2592278"/>
            <a:ext cx="12254139"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MUSEO DE LA SIDRA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NAVA · ASTURIAS · ESPAÑA</a:t>
            </a:r>
            <a:endParaRPr lang="es-ES" sz="2800" b="0" i="0" u="none" strike="noStrike" kern="1200" cap="none" spc="0" baseline="0">
              <a:solidFill>
                <a:srgbClr val="FFFFFF"/>
              </a:solidFill>
              <a:uFillTx/>
              <a:latin typeface="Calibri"/>
            </a:endParaRPr>
          </a:p>
        </p:txBody>
      </p:sp>
      <p:pic>
        <p:nvPicPr>
          <p:cNvPr id="3" name="Track  3-1">
            <a:extLst>
              <a:ext uri="{FF2B5EF4-FFF2-40B4-BE49-F238E27FC236}">
                <a16:creationId xmlns:a16="http://schemas.microsoft.com/office/drawing/2014/main" id="{F7791A15-48A0-45EA-9371-48FBAF1AAF0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50282" y="55073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A48095-0AF8-4239-9A54-2C89E1F7FDD8}"/>
              </a:ext>
            </a:extLst>
          </p:cNvPr>
          <p:cNvPicPr>
            <a:picLocks noChangeAspect="1"/>
          </p:cNvPicPr>
          <p:nvPr/>
        </p:nvPicPr>
        <p:blipFill>
          <a:blip r:embed="rId3"/>
          <a:stretch>
            <a:fillRect/>
          </a:stretch>
        </p:blipFill>
        <p:spPr>
          <a:xfrm>
            <a:off x="0" y="0"/>
            <a:ext cx="12191996" cy="6908648"/>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4B3E034-7EF3-47D1-AC36-315CB46C7AB3}"/>
              </a:ext>
            </a:extLst>
          </p:cNvPr>
          <p:cNvSpPr txBox="1"/>
          <p:nvPr/>
        </p:nvSpPr>
        <p:spPr>
          <a:xfrm>
            <a:off x="1012057" y="1322771"/>
            <a:ext cx="10209321" cy="404187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Pocas cosas tienen tanta capacidad de representar la esencia asturiana de una forma tan minimalista como una manzana o una botella de sidra. Tanto la fruta como su jugo están presentes en la tradición y contemporaneidad de la región, vinculadas al trato social y el talante asturiano. El cultivo del manzano en el Principado se remonta a “la noche de los tiempos”. A falta de testimonios excesivamente ancestrales, se tiene constancia escrita de su existencia antes de los romanos, gracias a crónicas y documentos latinos anteriores a éstos. La primera referencia histórica al cultivo se remonta a la época de los astures.</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villa de Nava, en el centro geográfico de la autonomía, tiene el privilegio de albergar el museo dedicado a esta seña de identidad tan relevante. La localidad ha volcado su amor al Museo desde el principio, no en vano en pocos lugares se siente a la manzana como en este lugar. En el municipio se concentra una de las mayores producciones sidreras del norte peninsular. Lo buena que está su sidra se pone de relieve más aún en estos tiempos en los que los criterios de calidad, alentados por la reciente denominación de origen, exigen el cultivo autóctono de la manzana. Nava está preparada para seguir producciendo, atender a la calidad y mantener en forma un museo que late al ritmo del consumo y el sentir asturiano.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C20D3F-8BA1-46BF-A20E-9B411BC6BC57}"/>
              </a:ext>
            </a:extLst>
          </p:cNvPr>
          <p:cNvPicPr>
            <a:picLocks noChangeAspect="1"/>
          </p:cNvPicPr>
          <p:nvPr/>
        </p:nvPicPr>
        <p:blipFill>
          <a:blip r:embed="rId3"/>
          <a:stretch>
            <a:fillRect/>
          </a:stretch>
        </p:blipFill>
        <p:spPr>
          <a:xfrm>
            <a:off x="1279775" y="55485"/>
            <a:ext cx="9523320" cy="6747028"/>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8B69B0C-D406-4CBD-A794-AD1C7C828799}"/>
              </a:ext>
            </a:extLst>
          </p:cNvPr>
          <p:cNvSpPr txBox="1"/>
          <p:nvPr/>
        </p:nvSpPr>
        <p:spPr>
          <a:xfrm>
            <a:off x="1100827" y="549078"/>
            <a:ext cx="10093906" cy="5608454"/>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Times New Roman" pitchFamily="18"/>
                <a:cs typeface="Times New Roman" pitchFamily="18"/>
              </a:rPr>
              <a:t>EL MUSEO</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vestíbulo cuenta con un amplio mostrador en el que se ofrece información sobre las exposiciones, visitas guiadas y asistencia en otros idiomas para visitantes extranjeros… Las instalaciones están convenientemente adaptadas para la visita de personas con cualquier grado de discapacidad, y todo resulta acogedor y hospitalario, con una ambientación lumínica precisa, salas espaciosas y altos techos.</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 través de un tonel, como si se tratase de entrar en otra dimensión, pasamos de la recepción al espacio propiamente expositivo. La visita tiene la intención de trancurrir paralela al ciclo de la sidra, por eso el visitante no deja de asombrarse de la tremenda analogía que se cumple entre el museo y su propio objeto. Caminamos de primavera a primavera o de polinización a polinización.</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Llegamos al otoño y las distintas variedades de manzana que se utilizan para la elaboración de la sidra se seleccionan en distintos recipientes y se almacenan transitoriamente en los manzaneros de los llagares. Una vez seleccionadas, las manzanas se trituran para facilitar su prensado. Los pasos se inican y culminan en una ingeniosa interactividad en la que el propio espectador utiliza como materia prima la manzana, ticket de entrada.</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 partir de una ilusión óptica, el visitante puede apreciar los distintos procesos que operan sobre el zumo de manzana hasta convertirse en sidra. Al igual que en un lagar o bodega, conviviendo situaciones propias de los siglos XIX y XX, se muestran los artilugios empleados para la manipulación de la sidra.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0E15D5-E687-43EF-B686-07345B22FCBB}"/>
              </a:ext>
            </a:extLst>
          </p:cNvPr>
          <p:cNvPicPr>
            <a:picLocks noChangeAspect="1"/>
          </p:cNvPicPr>
          <p:nvPr/>
        </p:nvPicPr>
        <p:blipFill>
          <a:blip r:embed="rId2"/>
          <a:stretch>
            <a:fillRect/>
          </a:stretch>
        </p:blipFill>
        <p:spPr>
          <a:xfrm>
            <a:off x="0" y="0"/>
            <a:ext cx="12191996" cy="682712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4C9168-ABB2-4B8A-8180-507E064E5E4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9FD98C-9F09-49F2-923D-07A9B0B5548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C20122-3E33-4921-A092-F0888B49E6A1}"/>
              </a:ext>
            </a:extLst>
          </p:cNvPr>
          <p:cNvPicPr>
            <a:picLocks noChangeAspect="1"/>
          </p:cNvPicPr>
          <p:nvPr/>
        </p:nvPicPr>
        <p:blipFill>
          <a:blip r:embed="rId2"/>
          <a:stretch>
            <a:fillRect/>
          </a:stretch>
        </p:blipFill>
        <p:spPr>
          <a:xfrm>
            <a:off x="958044" y="0"/>
            <a:ext cx="10311789"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B4D45D-AF70-4D60-8814-973CA80A6263}"/>
              </a:ext>
            </a:extLst>
          </p:cNvPr>
          <p:cNvPicPr>
            <a:picLocks noChangeAspect="1"/>
          </p:cNvPicPr>
          <p:nvPr/>
        </p:nvPicPr>
        <p:blipFill>
          <a:blip r:embed="rId2"/>
          <a:stretch>
            <a:fillRect/>
          </a:stretch>
        </p:blipFill>
        <p:spPr>
          <a:xfrm>
            <a:off x="1394030" y="0"/>
            <a:ext cx="9090498" cy="6821049"/>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1F9071-83D1-42F3-B444-6E0990749B29}"/>
              </a:ext>
            </a:extLst>
          </p:cNvPr>
          <p:cNvPicPr>
            <a:picLocks noChangeAspect="1"/>
          </p:cNvPicPr>
          <p:nvPr/>
        </p:nvPicPr>
        <p:blipFill>
          <a:blip r:embed="rId2"/>
          <a:stretch>
            <a:fillRect/>
          </a:stretch>
        </p:blipFill>
        <p:spPr>
          <a:xfrm>
            <a:off x="40864" y="0"/>
            <a:ext cx="12151132"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9C20EF-C185-434E-9EF5-1278E51EF9FE}"/>
              </a:ext>
            </a:extLst>
          </p:cNvPr>
          <p:cNvPicPr>
            <a:picLocks noChangeAspect="1"/>
          </p:cNvPicPr>
          <p:nvPr/>
        </p:nvPicPr>
        <p:blipFill>
          <a:blip r:embed="rId2"/>
          <a:stretch>
            <a:fillRect/>
          </a:stretch>
        </p:blipFill>
        <p:spPr>
          <a:xfrm>
            <a:off x="1500557" y="0"/>
            <a:ext cx="9134892" cy="6854351"/>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DD1179-1EE8-45CF-9F56-568EFCA30E14}"/>
              </a:ext>
            </a:extLst>
          </p:cNvPr>
          <p:cNvPicPr>
            <a:picLocks noChangeAspect="1"/>
          </p:cNvPicPr>
          <p:nvPr/>
        </p:nvPicPr>
        <p:blipFill>
          <a:blip r:embed="rId2"/>
          <a:stretch>
            <a:fillRect/>
          </a:stretch>
        </p:blipFill>
        <p:spPr>
          <a:xfrm>
            <a:off x="0" y="0"/>
            <a:ext cx="12233428"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87F90B-2BF6-488B-B1AA-7CF99A7932C0}"/>
              </a:ext>
            </a:extLst>
          </p:cNvPr>
          <p:cNvPicPr>
            <a:picLocks noChangeAspect="1"/>
          </p:cNvPicPr>
          <p:nvPr/>
        </p:nvPicPr>
        <p:blipFill>
          <a:blip r:embed="rId2"/>
          <a:stretch>
            <a:fillRect/>
          </a:stretch>
        </p:blipFill>
        <p:spPr>
          <a:xfrm>
            <a:off x="923507" y="0"/>
            <a:ext cx="10287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E2CA8F-E121-4B8C-9364-83FDB8DEF926}"/>
              </a:ext>
            </a:extLst>
          </p:cNvPr>
          <p:cNvPicPr>
            <a:picLocks noChangeAspect="1"/>
          </p:cNvPicPr>
          <p:nvPr/>
        </p:nvPicPr>
        <p:blipFill>
          <a:blip r:embed="rId2"/>
          <a:stretch>
            <a:fillRect/>
          </a:stretch>
        </p:blipFill>
        <p:spPr>
          <a:xfrm>
            <a:off x="0" y="381003"/>
            <a:ext cx="12191996" cy="6476996"/>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EA166E-3B85-4C8C-A11C-73D83293F38B}"/>
              </a:ext>
            </a:extLst>
          </p:cNvPr>
          <p:cNvPicPr>
            <a:picLocks noChangeAspect="1"/>
          </p:cNvPicPr>
          <p:nvPr/>
        </p:nvPicPr>
        <p:blipFill>
          <a:blip r:embed="rId2"/>
          <a:stretch>
            <a:fillRect/>
          </a:stretch>
        </p:blipFill>
        <p:spPr>
          <a:xfrm>
            <a:off x="950143" y="0"/>
            <a:ext cx="10333378" cy="686009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FE19B9-B757-4E0F-A9C2-73D309599743}"/>
              </a:ext>
            </a:extLst>
          </p:cNvPr>
          <p:cNvPicPr>
            <a:picLocks noChangeAspect="1"/>
          </p:cNvPicPr>
          <p:nvPr/>
        </p:nvPicPr>
        <p:blipFill>
          <a:blip r:embed="rId2"/>
          <a:stretch>
            <a:fillRect/>
          </a:stretch>
        </p:blipFill>
        <p:spPr>
          <a:xfrm>
            <a:off x="1288325" y="64273"/>
            <a:ext cx="9462531" cy="6804205"/>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811541-E6A4-46BD-B3CD-4E6B0AA09102}"/>
              </a:ext>
            </a:extLst>
          </p:cNvPr>
          <p:cNvPicPr>
            <a:picLocks noChangeAspect="1"/>
          </p:cNvPicPr>
          <p:nvPr/>
        </p:nvPicPr>
        <p:blipFill>
          <a:blip r:embed="rId2"/>
          <a:stretch>
            <a:fillRect/>
          </a:stretch>
        </p:blipFill>
        <p:spPr>
          <a:xfrm>
            <a:off x="1274682" y="-289078"/>
            <a:ext cx="9529437" cy="7147078"/>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17394E-A0AA-4AB9-BC32-94ADC6DD7EA4}"/>
              </a:ext>
            </a:extLst>
          </p:cNvPr>
          <p:cNvPicPr>
            <a:picLocks noChangeAspect="1"/>
          </p:cNvPicPr>
          <p:nvPr/>
        </p:nvPicPr>
        <p:blipFill>
          <a:blip r:embed="rId2"/>
          <a:stretch>
            <a:fillRect/>
          </a:stretch>
        </p:blipFill>
        <p:spPr>
          <a:xfrm>
            <a:off x="1532141" y="0"/>
            <a:ext cx="9144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CF4D66-9258-4044-BE31-2C026B8AB17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2FE0FD-CCE8-4F85-B1D9-303B03AB2988}"/>
              </a:ext>
            </a:extLst>
          </p:cNvPr>
          <p:cNvPicPr>
            <a:picLocks noChangeAspect="1"/>
          </p:cNvPicPr>
          <p:nvPr/>
        </p:nvPicPr>
        <p:blipFill>
          <a:blip r:embed="rId2"/>
          <a:stretch>
            <a:fillRect/>
          </a:stretch>
        </p:blipFill>
        <p:spPr>
          <a:xfrm>
            <a:off x="1270567" y="0"/>
            <a:ext cx="9640089" cy="6833658"/>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FC78C1-BB00-4D80-950E-7358AECD99A9}"/>
              </a:ext>
            </a:extLst>
          </p:cNvPr>
          <p:cNvPicPr>
            <a:picLocks noChangeAspect="1"/>
          </p:cNvPicPr>
          <p:nvPr/>
        </p:nvPicPr>
        <p:blipFill>
          <a:blip r:embed="rId2"/>
          <a:stretch>
            <a:fillRect/>
          </a:stretch>
        </p:blipFill>
        <p:spPr>
          <a:xfrm>
            <a:off x="1308104" y="76196"/>
            <a:ext cx="9575797" cy="6705596"/>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670C45-EA18-4D05-A10E-59023CB37998}"/>
              </a:ext>
            </a:extLst>
          </p:cNvPr>
          <p:cNvPicPr>
            <a:picLocks noChangeAspect="1"/>
          </p:cNvPicPr>
          <p:nvPr/>
        </p:nvPicPr>
        <p:blipFill>
          <a:blip r:embed="rId2"/>
          <a:stretch>
            <a:fillRect/>
          </a:stretch>
        </p:blipFill>
        <p:spPr>
          <a:xfrm>
            <a:off x="1263645" y="44448"/>
            <a:ext cx="9664695" cy="6769102"/>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60D69A-5646-4ACF-BAC3-AC495AE830A0}"/>
              </a:ext>
            </a:extLst>
          </p:cNvPr>
          <p:cNvPicPr>
            <a:picLocks noChangeAspect="1"/>
          </p:cNvPicPr>
          <p:nvPr/>
        </p:nvPicPr>
        <p:blipFill>
          <a:blip r:embed="rId2"/>
          <a:stretch>
            <a:fillRect/>
          </a:stretch>
        </p:blipFill>
        <p:spPr>
          <a:xfrm>
            <a:off x="1015998" y="44448"/>
            <a:ext cx="10159998" cy="6769102"/>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A0B392-964D-4E9C-80E3-7E056B29C728}"/>
              </a:ext>
            </a:extLst>
          </p:cNvPr>
          <p:cNvPicPr>
            <a:picLocks noChangeAspect="1"/>
          </p:cNvPicPr>
          <p:nvPr/>
        </p:nvPicPr>
        <p:blipFill>
          <a:blip r:embed="rId2"/>
          <a:stretch>
            <a:fillRect/>
          </a:stretch>
        </p:blipFill>
        <p:spPr>
          <a:xfrm>
            <a:off x="5215874" y="0"/>
            <a:ext cx="6944813" cy="6858000"/>
          </a:xfrm>
          <a:prstGeom prst="rect">
            <a:avLst/>
          </a:prstGeom>
          <a:noFill/>
          <a:ln cap="flat">
            <a:noFill/>
          </a:ln>
        </p:spPr>
      </p:pic>
      <p:pic>
        <p:nvPicPr>
          <p:cNvPr id="3" name="Imagen 4">
            <a:extLst>
              <a:ext uri="{FF2B5EF4-FFF2-40B4-BE49-F238E27FC236}">
                <a16:creationId xmlns:a16="http://schemas.microsoft.com/office/drawing/2014/main" id="{063AF023-976D-455B-9553-307288A9C7B5}"/>
              </a:ext>
            </a:extLst>
          </p:cNvPr>
          <p:cNvPicPr>
            <a:picLocks noChangeAspect="1"/>
          </p:cNvPicPr>
          <p:nvPr/>
        </p:nvPicPr>
        <p:blipFill>
          <a:blip r:embed="rId3"/>
          <a:stretch>
            <a:fillRect/>
          </a:stretch>
        </p:blipFill>
        <p:spPr>
          <a:xfrm>
            <a:off x="29535" y="0"/>
            <a:ext cx="4569147"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8680AE-633D-46D2-AF23-C3065818B5DD}"/>
              </a:ext>
            </a:extLst>
          </p:cNvPr>
          <p:cNvPicPr>
            <a:picLocks noChangeAspect="1"/>
          </p:cNvPicPr>
          <p:nvPr/>
        </p:nvPicPr>
        <p:blipFill>
          <a:blip r:embed="rId2"/>
          <a:stretch>
            <a:fillRect/>
          </a:stretch>
        </p:blipFill>
        <p:spPr>
          <a:xfrm>
            <a:off x="1015998" y="44448"/>
            <a:ext cx="10159998" cy="6769102"/>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D010D5-7354-4D65-9C12-CFD1860C5138}"/>
              </a:ext>
            </a:extLst>
          </p:cNvPr>
          <p:cNvPicPr>
            <a:picLocks noChangeAspect="1"/>
          </p:cNvPicPr>
          <p:nvPr/>
        </p:nvPicPr>
        <p:blipFill>
          <a:blip r:embed="rId2"/>
          <a:stretch>
            <a:fillRect/>
          </a:stretch>
        </p:blipFill>
        <p:spPr>
          <a:xfrm>
            <a:off x="1225552" y="44448"/>
            <a:ext cx="9740902" cy="6769102"/>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612F9E-B176-4EE3-9A99-8AAF77248AEA}"/>
              </a:ext>
            </a:extLst>
          </p:cNvPr>
          <p:cNvPicPr>
            <a:picLocks noChangeAspect="1"/>
          </p:cNvPicPr>
          <p:nvPr/>
        </p:nvPicPr>
        <p:blipFill>
          <a:blip r:embed="rId2"/>
          <a:stretch>
            <a:fillRect/>
          </a:stretch>
        </p:blipFill>
        <p:spPr>
          <a:xfrm>
            <a:off x="606914" y="0"/>
            <a:ext cx="10999088"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20E05D-49A3-4A0C-9193-20E8B1EB9389}"/>
              </a:ext>
            </a:extLst>
          </p:cNvPr>
          <p:cNvPicPr>
            <a:picLocks noChangeAspect="1"/>
          </p:cNvPicPr>
          <p:nvPr/>
        </p:nvPicPr>
        <p:blipFill>
          <a:blip r:embed="rId2"/>
          <a:stretch>
            <a:fillRect/>
          </a:stretch>
        </p:blipFill>
        <p:spPr>
          <a:xfrm>
            <a:off x="1564501" y="0"/>
            <a:ext cx="914400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039CC5F-1C70-4CC4-A11E-92A7A12F8F2F}"/>
              </a:ext>
            </a:extLst>
          </p:cNvPr>
          <p:cNvPicPr>
            <a:picLocks noChangeAspect="1"/>
          </p:cNvPicPr>
          <p:nvPr/>
        </p:nvPicPr>
        <p:blipFill>
          <a:blip r:embed="rId2"/>
          <a:stretch>
            <a:fillRect/>
          </a:stretch>
        </p:blipFill>
        <p:spPr>
          <a:xfrm>
            <a:off x="702460" y="0"/>
            <a:ext cx="1081395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E841DD-3CC8-4A1C-8574-9577E8CBC188}"/>
              </a:ext>
            </a:extLst>
          </p:cNvPr>
          <p:cNvPicPr>
            <a:picLocks noChangeAspect="1"/>
          </p:cNvPicPr>
          <p:nvPr/>
        </p:nvPicPr>
        <p:blipFill>
          <a:blip r:embed="rId2"/>
          <a:stretch>
            <a:fillRect/>
          </a:stretch>
        </p:blipFill>
        <p:spPr>
          <a:xfrm>
            <a:off x="828949" y="0"/>
            <a:ext cx="1029729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93FD49-7A59-4896-A7D5-ACB1C628C8B4}"/>
              </a:ext>
            </a:extLst>
          </p:cNvPr>
          <p:cNvPicPr>
            <a:picLocks noChangeAspect="1"/>
          </p:cNvPicPr>
          <p:nvPr/>
        </p:nvPicPr>
        <p:blipFill>
          <a:blip r:embed="rId2"/>
          <a:stretch>
            <a:fillRect/>
          </a:stretch>
        </p:blipFill>
        <p:spPr>
          <a:xfrm>
            <a:off x="1295403" y="88897"/>
            <a:ext cx="9601200" cy="6680204"/>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219109-1A63-43CA-9552-2556B69856F7}"/>
              </a:ext>
            </a:extLst>
          </p:cNvPr>
          <p:cNvPicPr>
            <a:picLocks noChangeAspect="1"/>
          </p:cNvPicPr>
          <p:nvPr/>
        </p:nvPicPr>
        <p:blipFill>
          <a:blip r:embed="rId2"/>
          <a:stretch>
            <a:fillRect/>
          </a:stretch>
        </p:blipFill>
        <p:spPr>
          <a:xfrm>
            <a:off x="946486" y="66074"/>
            <a:ext cx="10234412" cy="6791925"/>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7929A2-E9DA-43C5-8551-9721DA458440}"/>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A2AC61-FF81-4BC6-8DE1-AEAE3CB1C4E6}"/>
              </a:ext>
            </a:extLst>
          </p:cNvPr>
          <p:cNvPicPr>
            <a:picLocks noChangeAspect="1"/>
          </p:cNvPicPr>
          <p:nvPr/>
        </p:nvPicPr>
        <p:blipFill>
          <a:blip r:embed="rId2"/>
          <a:stretch>
            <a:fillRect/>
          </a:stretch>
        </p:blipFill>
        <p:spPr>
          <a:xfrm>
            <a:off x="4252216" y="1455523"/>
            <a:ext cx="3808704" cy="3881948"/>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65D3328-7836-4749-8C4D-EE4E07C09C7D}"/>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2E96DC3D-E84F-4D57-8024-22A6ADD8760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A5D1542-1F38-4118-A855-0D2E7147E74A}"/>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16DB3BB-4DCE-4CB1-9A17-F914102E6A8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FC5CABCE-867C-499A-B260-B60C3D1A834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9968A123-4B8D-485A-9206-4CF4958191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532E80D-BC84-48A4-AA90-987F53D5E9F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FF2C622A-E12C-4395-BACC-1DAB1E18254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28CCE40-6FCF-4A46-A8FC-6DFD37DCF1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04ACC3E-8FBA-40E7-AE30-6F62123B6B2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4D64131-01BD-4EDC-A0C4-06CB02DD2A6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8AA1955-B0C0-4F72-931A-AC6028C51D5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2AF914A-4113-4A78-800B-6D51DC133D7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031C47FD-EF9F-4C5C-B0B4-24E517A809F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995445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565</Words>
  <Application>Microsoft Office PowerPoint</Application>
  <PresentationFormat>Panorámica</PresentationFormat>
  <Paragraphs>17</Paragraphs>
  <Slides>37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37</vt:i4>
      </vt:variant>
    </vt:vector>
  </HeadingPairs>
  <TitlesOfParts>
    <vt:vector size="4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2020-10-03T17:23:24Z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