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72"/>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90" r:id="rId36"/>
    <p:sldId id="288" r:id="rId37"/>
    <p:sldId id="289" r:id="rId38"/>
    <p:sldId id="291" r:id="rId39"/>
    <p:sldId id="292" r:id="rId40"/>
    <p:sldId id="293" r:id="rId41"/>
    <p:sldId id="294" r:id="rId42"/>
    <p:sldId id="295" r:id="rId43"/>
    <p:sldId id="296" r:id="rId44"/>
    <p:sldId id="297" r:id="rId45"/>
    <p:sldId id="298" r:id="rId46"/>
    <p:sldId id="299" r:id="rId47"/>
    <p:sldId id="300" r:id="rId48"/>
    <p:sldId id="301" r:id="rId49"/>
    <p:sldId id="302" r:id="rId50"/>
    <p:sldId id="303" r:id="rId51"/>
    <p:sldId id="306" r:id="rId52"/>
    <p:sldId id="304" r:id="rId53"/>
    <p:sldId id="305" r:id="rId54"/>
    <p:sldId id="307" r:id="rId55"/>
    <p:sldId id="308" r:id="rId56"/>
    <p:sldId id="309" r:id="rId57"/>
    <p:sldId id="310" r:id="rId58"/>
    <p:sldId id="311" r:id="rId59"/>
    <p:sldId id="312" r:id="rId60"/>
    <p:sldId id="313" r:id="rId61"/>
    <p:sldId id="314" r:id="rId62"/>
    <p:sldId id="315" r:id="rId63"/>
    <p:sldId id="316" r:id="rId64"/>
    <p:sldId id="317" r:id="rId65"/>
    <p:sldId id="318" r:id="rId66"/>
    <p:sldId id="319" r:id="rId67"/>
    <p:sldId id="320" r:id="rId68"/>
    <p:sldId id="321" r:id="rId69"/>
    <p:sldId id="327" r:id="rId70"/>
    <p:sldId id="328" r:id="rId71"/>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slide" Target="slides/slide65.xml"/><Relationship Id="rId76" Type="http://schemas.openxmlformats.org/officeDocument/2006/relationships/tableStyles" Target="tableStyles.xml"/><Relationship Id="rId7" Type="http://schemas.openxmlformats.org/officeDocument/2006/relationships/slide" Target="slides/slide4.xml"/><Relationship Id="rId71" Type="http://schemas.openxmlformats.org/officeDocument/2006/relationships/slide" Target="slides/slide68.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slide" Target="slides/slide58.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notesMaster" Target="notesMasters/notesMaster1.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5F964D28-9AD2-4356-A332-3D234700A504}"/>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C82B659C-0597-48EE-8AD5-A79B45FAF12E}"/>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142B300E-8A09-4F6D-B585-FBE8CB828525}" type="datetime1">
              <a:rPr lang="es-ES"/>
              <a:pPr lvl="0"/>
              <a:t>10/06/2020</a:t>
            </a:fld>
            <a:endParaRPr lang="es-ES"/>
          </a:p>
        </p:txBody>
      </p:sp>
      <p:sp>
        <p:nvSpPr>
          <p:cNvPr id="4" name="Marcador de imagen de diapositiva 3">
            <a:extLst>
              <a:ext uri="{FF2B5EF4-FFF2-40B4-BE49-F238E27FC236}">
                <a16:creationId xmlns:a16="http://schemas.microsoft.com/office/drawing/2014/main" id="{9D5D7A45-D035-41B1-AC3C-7D92BBE0CEE6}"/>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AE0F2832-72D3-40D7-A484-B3C5A3652001}"/>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4C2E5C7A-D63E-48D3-89FA-A227510B6B57}"/>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9FFC7C8E-0BFC-450E-896A-566E5336D51E}"/>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BFA50D92-A74E-40B0-BFBC-7F62A7702FB1}" type="slidenum">
              <a:t>‹Nº›</a:t>
            </a:fld>
            <a:endParaRPr lang="es-ES"/>
          </a:p>
        </p:txBody>
      </p:sp>
    </p:spTree>
    <p:extLst>
      <p:ext uri="{BB962C8B-B14F-4D97-AF65-F5344CB8AC3E}">
        <p14:creationId xmlns:p14="http://schemas.microsoft.com/office/powerpoint/2010/main" val="3697400417"/>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10633825-FEC3-48A6-9F24-4CA494E769FA}"/>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C793BCC3-1AB4-4D5A-A803-E1F38FDEC712}"/>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4128EF69-8146-4C09-9C87-8613594C448D}"/>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A6AC443C-F8A3-49EF-9B46-0DDE79D63296}"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D06A7CA5-3266-479D-994A-14E8C42C4362}"/>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3B8A49CF-175C-4D01-9A90-A62AF9BF5D81}"/>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BCFCD10E-FE8C-4E2A-9D3C-EEFD0128C6BD}"/>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EFA6F386-EFA5-4AD0-9801-81ED85E5FB35}"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2F08454-4C5C-4237-A038-B08C34735E2A}"/>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4208EE55-C125-4AD9-92A4-6021DA0925BB}"/>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1033E948-790A-450B-AAD5-D02A2A2DEDD5}"/>
              </a:ext>
            </a:extLst>
          </p:cNvPr>
          <p:cNvSpPr txBox="1">
            <a:spLocks noGrp="1"/>
          </p:cNvSpPr>
          <p:nvPr>
            <p:ph type="dt" sz="half" idx="7"/>
          </p:nvPr>
        </p:nvSpPr>
        <p:spPr/>
        <p:txBody>
          <a:bodyPr/>
          <a:lstStyle>
            <a:lvl1pPr>
              <a:defRPr/>
            </a:lvl1pPr>
          </a:lstStyle>
          <a:p>
            <a:pPr lvl="0"/>
            <a:fld id="{C20535F0-51B0-4D1D-9683-E98BDDE734D3}" type="datetime1">
              <a:rPr lang="es-ES"/>
              <a:pPr lvl="0"/>
              <a:t>10/06/2020</a:t>
            </a:fld>
            <a:endParaRPr lang="es-ES"/>
          </a:p>
        </p:txBody>
      </p:sp>
      <p:sp>
        <p:nvSpPr>
          <p:cNvPr id="5" name="Marcador de pie de página 4">
            <a:extLst>
              <a:ext uri="{FF2B5EF4-FFF2-40B4-BE49-F238E27FC236}">
                <a16:creationId xmlns:a16="http://schemas.microsoft.com/office/drawing/2014/main" id="{8D51F76C-D958-4C1B-B2C4-01D22D71B56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00F297D-4A8E-4D40-8214-01943FB9C2F3}"/>
              </a:ext>
            </a:extLst>
          </p:cNvPr>
          <p:cNvSpPr txBox="1">
            <a:spLocks noGrp="1"/>
          </p:cNvSpPr>
          <p:nvPr>
            <p:ph type="sldNum" sz="quarter" idx="8"/>
          </p:nvPr>
        </p:nvSpPr>
        <p:spPr/>
        <p:txBody>
          <a:bodyPr/>
          <a:lstStyle>
            <a:lvl1pPr>
              <a:defRPr/>
            </a:lvl1pPr>
          </a:lstStyle>
          <a:p>
            <a:pPr lvl="0"/>
            <a:fld id="{16CD76E5-3CED-4A06-8349-71BA8345F79C}" type="slidenum">
              <a:t>‹Nº›</a:t>
            </a:fld>
            <a:endParaRPr lang="es-ES"/>
          </a:p>
        </p:txBody>
      </p:sp>
    </p:spTree>
    <p:extLst>
      <p:ext uri="{BB962C8B-B14F-4D97-AF65-F5344CB8AC3E}">
        <p14:creationId xmlns:p14="http://schemas.microsoft.com/office/powerpoint/2010/main" val="4025470124"/>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4FC7AC7-217F-46A3-98C9-3C90F02C1DEE}"/>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949DC5FF-94FE-4E28-9BFF-84E47289E5E7}"/>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E3D7FFFA-A269-4DA7-9FFF-FD5AD8025ABF}"/>
              </a:ext>
            </a:extLst>
          </p:cNvPr>
          <p:cNvSpPr txBox="1">
            <a:spLocks noGrp="1"/>
          </p:cNvSpPr>
          <p:nvPr>
            <p:ph type="dt" sz="half" idx="7"/>
          </p:nvPr>
        </p:nvSpPr>
        <p:spPr/>
        <p:txBody>
          <a:bodyPr/>
          <a:lstStyle>
            <a:lvl1pPr>
              <a:defRPr/>
            </a:lvl1pPr>
          </a:lstStyle>
          <a:p>
            <a:pPr lvl="0"/>
            <a:fld id="{7E882990-EC58-4CA2-A1D6-A0A4676854E6}" type="datetime1">
              <a:rPr lang="es-ES"/>
              <a:pPr lvl="0"/>
              <a:t>10/06/2020</a:t>
            </a:fld>
            <a:endParaRPr lang="es-ES"/>
          </a:p>
        </p:txBody>
      </p:sp>
      <p:sp>
        <p:nvSpPr>
          <p:cNvPr id="5" name="Marcador de pie de página 4">
            <a:extLst>
              <a:ext uri="{FF2B5EF4-FFF2-40B4-BE49-F238E27FC236}">
                <a16:creationId xmlns:a16="http://schemas.microsoft.com/office/drawing/2014/main" id="{F157A0A5-7A8F-4D83-A49C-04119CEE6900}"/>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C4F54F30-ABF2-42EC-A187-0858BFFADC9F}"/>
              </a:ext>
            </a:extLst>
          </p:cNvPr>
          <p:cNvSpPr txBox="1">
            <a:spLocks noGrp="1"/>
          </p:cNvSpPr>
          <p:nvPr>
            <p:ph type="sldNum" sz="quarter" idx="8"/>
          </p:nvPr>
        </p:nvSpPr>
        <p:spPr/>
        <p:txBody>
          <a:bodyPr/>
          <a:lstStyle>
            <a:lvl1pPr>
              <a:defRPr/>
            </a:lvl1pPr>
          </a:lstStyle>
          <a:p>
            <a:pPr lvl="0"/>
            <a:fld id="{2CF13AC4-6323-4E6F-987A-CBC97496B1C6}" type="slidenum">
              <a:t>‹Nº›</a:t>
            </a:fld>
            <a:endParaRPr lang="es-ES"/>
          </a:p>
        </p:txBody>
      </p:sp>
    </p:spTree>
    <p:extLst>
      <p:ext uri="{BB962C8B-B14F-4D97-AF65-F5344CB8AC3E}">
        <p14:creationId xmlns:p14="http://schemas.microsoft.com/office/powerpoint/2010/main" val="9826702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DD837C9-7309-427C-A817-82C5D58B94CC}"/>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1DF6957F-186E-440F-A952-AC7434CB6024}"/>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4977524B-F5D7-4779-9BA1-5BCFC6F9941D}"/>
              </a:ext>
            </a:extLst>
          </p:cNvPr>
          <p:cNvSpPr txBox="1">
            <a:spLocks noGrp="1"/>
          </p:cNvSpPr>
          <p:nvPr>
            <p:ph type="dt" sz="half" idx="7"/>
          </p:nvPr>
        </p:nvSpPr>
        <p:spPr/>
        <p:txBody>
          <a:bodyPr/>
          <a:lstStyle>
            <a:lvl1pPr>
              <a:defRPr/>
            </a:lvl1pPr>
          </a:lstStyle>
          <a:p>
            <a:pPr lvl="0"/>
            <a:fld id="{78BF2D02-1DC8-4FA9-BFC2-AC60503C83D5}" type="datetime1">
              <a:rPr lang="es-ES"/>
              <a:pPr lvl="0"/>
              <a:t>10/06/2020</a:t>
            </a:fld>
            <a:endParaRPr lang="es-ES"/>
          </a:p>
        </p:txBody>
      </p:sp>
      <p:sp>
        <p:nvSpPr>
          <p:cNvPr id="5" name="Marcador de pie de página 4">
            <a:extLst>
              <a:ext uri="{FF2B5EF4-FFF2-40B4-BE49-F238E27FC236}">
                <a16:creationId xmlns:a16="http://schemas.microsoft.com/office/drawing/2014/main" id="{FF8107C9-0257-4749-8DB7-6B5B1CE47E1B}"/>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3DA1148C-422B-4CEB-B880-631E5D061581}"/>
              </a:ext>
            </a:extLst>
          </p:cNvPr>
          <p:cNvSpPr txBox="1">
            <a:spLocks noGrp="1"/>
          </p:cNvSpPr>
          <p:nvPr>
            <p:ph type="sldNum" sz="quarter" idx="8"/>
          </p:nvPr>
        </p:nvSpPr>
        <p:spPr/>
        <p:txBody>
          <a:bodyPr/>
          <a:lstStyle>
            <a:lvl1pPr>
              <a:defRPr/>
            </a:lvl1pPr>
          </a:lstStyle>
          <a:p>
            <a:pPr lvl="0"/>
            <a:fld id="{788045D0-F440-4F16-B654-7CF69E35E1AB}" type="slidenum">
              <a:t>‹Nº›</a:t>
            </a:fld>
            <a:endParaRPr lang="es-ES"/>
          </a:p>
        </p:txBody>
      </p:sp>
    </p:spTree>
    <p:extLst>
      <p:ext uri="{BB962C8B-B14F-4D97-AF65-F5344CB8AC3E}">
        <p14:creationId xmlns:p14="http://schemas.microsoft.com/office/powerpoint/2010/main" val="36076683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E4E0C73-0B37-4740-94DF-FEB4A78B10C8}"/>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3C66021F-DBAA-4F4B-A593-41907A62FDED}"/>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240403AA-2A7B-4684-A710-177FFD5B648F}"/>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B3A830AD-0ED5-4957-BCD6-6AE6DA149CBC}"/>
              </a:ext>
            </a:extLst>
          </p:cNvPr>
          <p:cNvSpPr txBox="1">
            <a:spLocks noGrp="1"/>
          </p:cNvSpPr>
          <p:nvPr>
            <p:ph type="dt" sz="half" idx="7"/>
          </p:nvPr>
        </p:nvSpPr>
        <p:spPr/>
        <p:txBody>
          <a:bodyPr/>
          <a:lstStyle>
            <a:lvl1pPr>
              <a:defRPr/>
            </a:lvl1pPr>
          </a:lstStyle>
          <a:p>
            <a:pPr lvl="0"/>
            <a:fld id="{A1D3A6D6-7657-4A24-B75E-1E5DBF1B69E2}" type="datetime1">
              <a:rPr lang="es-ES"/>
              <a:pPr lvl="0"/>
              <a:t>10/06/2020</a:t>
            </a:fld>
            <a:endParaRPr lang="es-ES"/>
          </a:p>
        </p:txBody>
      </p:sp>
      <p:sp>
        <p:nvSpPr>
          <p:cNvPr id="6" name="Marcador de pie de página 5">
            <a:extLst>
              <a:ext uri="{FF2B5EF4-FFF2-40B4-BE49-F238E27FC236}">
                <a16:creationId xmlns:a16="http://schemas.microsoft.com/office/drawing/2014/main" id="{371B8D5D-31DE-491D-86D9-C5AAEED9DE0E}"/>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49A85EF9-A8F4-4910-831D-773D98FDA223}"/>
              </a:ext>
            </a:extLst>
          </p:cNvPr>
          <p:cNvSpPr txBox="1">
            <a:spLocks noGrp="1"/>
          </p:cNvSpPr>
          <p:nvPr>
            <p:ph type="sldNum" sz="quarter" idx="8"/>
          </p:nvPr>
        </p:nvSpPr>
        <p:spPr/>
        <p:txBody>
          <a:bodyPr/>
          <a:lstStyle>
            <a:lvl1pPr>
              <a:defRPr/>
            </a:lvl1pPr>
          </a:lstStyle>
          <a:p>
            <a:pPr lvl="0"/>
            <a:fld id="{97C37CCA-AAFA-4C7E-BA2C-DC5E23D7BE37}" type="slidenum">
              <a:t>‹Nº›</a:t>
            </a:fld>
            <a:endParaRPr lang="es-ES"/>
          </a:p>
        </p:txBody>
      </p:sp>
    </p:spTree>
    <p:extLst>
      <p:ext uri="{BB962C8B-B14F-4D97-AF65-F5344CB8AC3E}">
        <p14:creationId xmlns:p14="http://schemas.microsoft.com/office/powerpoint/2010/main" val="14319218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D56A0BC-3876-4585-994D-00CBD964F31C}"/>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4C8FA819-02DC-4BCC-A0FC-6D8A285DC52F}"/>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CE0138AD-FF41-45BE-B659-6ABA0F728908}"/>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8D6ABA93-A922-4E7A-8FD9-5E9A7F73D4E8}"/>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9BECFF61-6D5F-46DE-98E6-7A092C404853}"/>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64BE6FA3-DF52-4B88-9D86-0929306FA786}"/>
              </a:ext>
            </a:extLst>
          </p:cNvPr>
          <p:cNvSpPr txBox="1">
            <a:spLocks noGrp="1"/>
          </p:cNvSpPr>
          <p:nvPr>
            <p:ph type="dt" sz="half" idx="7"/>
          </p:nvPr>
        </p:nvSpPr>
        <p:spPr/>
        <p:txBody>
          <a:bodyPr/>
          <a:lstStyle>
            <a:lvl1pPr>
              <a:defRPr/>
            </a:lvl1pPr>
          </a:lstStyle>
          <a:p>
            <a:pPr lvl="0"/>
            <a:fld id="{05D34571-3AC4-402A-964B-FE6BC3F8A206}" type="datetime1">
              <a:rPr lang="es-ES"/>
              <a:pPr lvl="0"/>
              <a:t>10/06/2020</a:t>
            </a:fld>
            <a:endParaRPr lang="es-ES"/>
          </a:p>
        </p:txBody>
      </p:sp>
      <p:sp>
        <p:nvSpPr>
          <p:cNvPr id="8" name="Marcador de pie de página 7">
            <a:extLst>
              <a:ext uri="{FF2B5EF4-FFF2-40B4-BE49-F238E27FC236}">
                <a16:creationId xmlns:a16="http://schemas.microsoft.com/office/drawing/2014/main" id="{94B48065-CEB6-42BB-ADF4-FC89071D95B8}"/>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989C78E5-0744-4666-BFF8-142320E6DDA1}"/>
              </a:ext>
            </a:extLst>
          </p:cNvPr>
          <p:cNvSpPr txBox="1">
            <a:spLocks noGrp="1"/>
          </p:cNvSpPr>
          <p:nvPr>
            <p:ph type="sldNum" sz="quarter" idx="8"/>
          </p:nvPr>
        </p:nvSpPr>
        <p:spPr/>
        <p:txBody>
          <a:bodyPr/>
          <a:lstStyle>
            <a:lvl1pPr>
              <a:defRPr/>
            </a:lvl1pPr>
          </a:lstStyle>
          <a:p>
            <a:pPr lvl="0"/>
            <a:fld id="{A7C1B047-557B-4738-9582-CCC05065EEAF}" type="slidenum">
              <a:t>‹Nº›</a:t>
            </a:fld>
            <a:endParaRPr lang="es-ES"/>
          </a:p>
        </p:txBody>
      </p:sp>
    </p:spTree>
    <p:extLst>
      <p:ext uri="{BB962C8B-B14F-4D97-AF65-F5344CB8AC3E}">
        <p14:creationId xmlns:p14="http://schemas.microsoft.com/office/powerpoint/2010/main" val="8427587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9FCD82A-BF1E-4536-BB7D-2658C8D9B286}"/>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E4A0486A-44B8-434A-B453-61C1BD026CF2}"/>
              </a:ext>
            </a:extLst>
          </p:cNvPr>
          <p:cNvSpPr txBox="1">
            <a:spLocks noGrp="1"/>
          </p:cNvSpPr>
          <p:nvPr>
            <p:ph type="dt" sz="half" idx="7"/>
          </p:nvPr>
        </p:nvSpPr>
        <p:spPr/>
        <p:txBody>
          <a:bodyPr/>
          <a:lstStyle>
            <a:lvl1pPr>
              <a:defRPr/>
            </a:lvl1pPr>
          </a:lstStyle>
          <a:p>
            <a:pPr lvl="0"/>
            <a:fld id="{0D7273FE-F01C-4713-94C6-31853327E1B7}" type="datetime1">
              <a:rPr lang="es-ES"/>
              <a:pPr lvl="0"/>
              <a:t>10/06/2020</a:t>
            </a:fld>
            <a:endParaRPr lang="es-ES"/>
          </a:p>
        </p:txBody>
      </p:sp>
      <p:sp>
        <p:nvSpPr>
          <p:cNvPr id="4" name="Marcador de pie de página 3">
            <a:extLst>
              <a:ext uri="{FF2B5EF4-FFF2-40B4-BE49-F238E27FC236}">
                <a16:creationId xmlns:a16="http://schemas.microsoft.com/office/drawing/2014/main" id="{BEF22904-8C77-4975-8354-858908E257F2}"/>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56514A6F-28EC-4E47-BB68-8976D8740A43}"/>
              </a:ext>
            </a:extLst>
          </p:cNvPr>
          <p:cNvSpPr txBox="1">
            <a:spLocks noGrp="1"/>
          </p:cNvSpPr>
          <p:nvPr>
            <p:ph type="sldNum" sz="quarter" idx="8"/>
          </p:nvPr>
        </p:nvSpPr>
        <p:spPr/>
        <p:txBody>
          <a:bodyPr/>
          <a:lstStyle>
            <a:lvl1pPr>
              <a:defRPr/>
            </a:lvl1pPr>
          </a:lstStyle>
          <a:p>
            <a:pPr lvl="0"/>
            <a:fld id="{8E7E27E9-4D86-4DD0-B3AE-0C8BFF951B66}" type="slidenum">
              <a:t>‹Nº›</a:t>
            </a:fld>
            <a:endParaRPr lang="es-ES"/>
          </a:p>
        </p:txBody>
      </p:sp>
    </p:spTree>
    <p:extLst>
      <p:ext uri="{BB962C8B-B14F-4D97-AF65-F5344CB8AC3E}">
        <p14:creationId xmlns:p14="http://schemas.microsoft.com/office/powerpoint/2010/main" val="13212374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C747567C-C41C-4611-BF3F-706D0575A65D}"/>
              </a:ext>
            </a:extLst>
          </p:cNvPr>
          <p:cNvSpPr txBox="1">
            <a:spLocks noGrp="1"/>
          </p:cNvSpPr>
          <p:nvPr>
            <p:ph type="dt" sz="half" idx="7"/>
          </p:nvPr>
        </p:nvSpPr>
        <p:spPr/>
        <p:txBody>
          <a:bodyPr/>
          <a:lstStyle>
            <a:lvl1pPr>
              <a:defRPr/>
            </a:lvl1pPr>
          </a:lstStyle>
          <a:p>
            <a:pPr lvl="0"/>
            <a:fld id="{2C1C8400-834A-44F6-9BC7-08B793C2E807}" type="datetime1">
              <a:rPr lang="es-ES"/>
              <a:pPr lvl="0"/>
              <a:t>10/06/2020</a:t>
            </a:fld>
            <a:endParaRPr lang="es-ES"/>
          </a:p>
        </p:txBody>
      </p:sp>
      <p:sp>
        <p:nvSpPr>
          <p:cNvPr id="3" name="Marcador de pie de página 2">
            <a:extLst>
              <a:ext uri="{FF2B5EF4-FFF2-40B4-BE49-F238E27FC236}">
                <a16:creationId xmlns:a16="http://schemas.microsoft.com/office/drawing/2014/main" id="{7F69EC82-4305-4339-B648-77ABCDBD7AD5}"/>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713CB0B0-6D9A-4BF5-8FF1-CAD0AAAB9512}"/>
              </a:ext>
            </a:extLst>
          </p:cNvPr>
          <p:cNvSpPr txBox="1">
            <a:spLocks noGrp="1"/>
          </p:cNvSpPr>
          <p:nvPr>
            <p:ph type="sldNum" sz="quarter" idx="8"/>
          </p:nvPr>
        </p:nvSpPr>
        <p:spPr/>
        <p:txBody>
          <a:bodyPr/>
          <a:lstStyle>
            <a:lvl1pPr>
              <a:defRPr/>
            </a:lvl1pPr>
          </a:lstStyle>
          <a:p>
            <a:pPr lvl="0"/>
            <a:fld id="{C0BB69A1-7752-4B59-8A72-AE041B5CF8F8}" type="slidenum">
              <a:t>‹Nº›</a:t>
            </a:fld>
            <a:endParaRPr lang="es-ES"/>
          </a:p>
        </p:txBody>
      </p:sp>
    </p:spTree>
    <p:extLst>
      <p:ext uri="{BB962C8B-B14F-4D97-AF65-F5344CB8AC3E}">
        <p14:creationId xmlns:p14="http://schemas.microsoft.com/office/powerpoint/2010/main" val="1667344293"/>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0BE6C89-F4E4-47A4-9236-3440395B7FC7}"/>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360ECDDD-2EEB-438D-B03C-308DE26B7E25}"/>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4E58668D-1DDA-4F07-A08C-489AAC38B27D}"/>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0B3A7541-EFC5-42CB-AA86-ED738E09B890}"/>
              </a:ext>
            </a:extLst>
          </p:cNvPr>
          <p:cNvSpPr txBox="1">
            <a:spLocks noGrp="1"/>
          </p:cNvSpPr>
          <p:nvPr>
            <p:ph type="dt" sz="half" idx="7"/>
          </p:nvPr>
        </p:nvSpPr>
        <p:spPr/>
        <p:txBody>
          <a:bodyPr/>
          <a:lstStyle>
            <a:lvl1pPr>
              <a:defRPr/>
            </a:lvl1pPr>
          </a:lstStyle>
          <a:p>
            <a:pPr lvl="0"/>
            <a:fld id="{3354BEF2-CF33-4F8A-9594-87CB764D213D}" type="datetime1">
              <a:rPr lang="es-ES"/>
              <a:pPr lvl="0"/>
              <a:t>10/06/2020</a:t>
            </a:fld>
            <a:endParaRPr lang="es-ES"/>
          </a:p>
        </p:txBody>
      </p:sp>
      <p:sp>
        <p:nvSpPr>
          <p:cNvPr id="6" name="Marcador de pie de página 5">
            <a:extLst>
              <a:ext uri="{FF2B5EF4-FFF2-40B4-BE49-F238E27FC236}">
                <a16:creationId xmlns:a16="http://schemas.microsoft.com/office/drawing/2014/main" id="{09474EE2-5122-4632-B402-8055B507A1C5}"/>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4159A663-9175-4139-AF7E-30DFB1CA4788}"/>
              </a:ext>
            </a:extLst>
          </p:cNvPr>
          <p:cNvSpPr txBox="1">
            <a:spLocks noGrp="1"/>
          </p:cNvSpPr>
          <p:nvPr>
            <p:ph type="sldNum" sz="quarter" idx="8"/>
          </p:nvPr>
        </p:nvSpPr>
        <p:spPr/>
        <p:txBody>
          <a:bodyPr/>
          <a:lstStyle>
            <a:lvl1pPr>
              <a:defRPr/>
            </a:lvl1pPr>
          </a:lstStyle>
          <a:p>
            <a:pPr lvl="0"/>
            <a:fld id="{640E5860-913F-4166-8DDA-5F43F59F1E5D}" type="slidenum">
              <a:t>‹Nº›</a:t>
            </a:fld>
            <a:endParaRPr lang="es-ES"/>
          </a:p>
        </p:txBody>
      </p:sp>
    </p:spTree>
    <p:extLst>
      <p:ext uri="{BB962C8B-B14F-4D97-AF65-F5344CB8AC3E}">
        <p14:creationId xmlns:p14="http://schemas.microsoft.com/office/powerpoint/2010/main" val="32268187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D634C8D-2794-4303-AC6A-4D2796BC89EF}"/>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9F3AE317-686C-4209-B6CE-74A60641836A}"/>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C42439FA-ACDE-4D37-A579-EC58DA080FF7}"/>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8FE61970-E359-49D9-94CA-411D4A90861E}"/>
              </a:ext>
            </a:extLst>
          </p:cNvPr>
          <p:cNvSpPr txBox="1">
            <a:spLocks noGrp="1"/>
          </p:cNvSpPr>
          <p:nvPr>
            <p:ph type="dt" sz="half" idx="7"/>
          </p:nvPr>
        </p:nvSpPr>
        <p:spPr/>
        <p:txBody>
          <a:bodyPr/>
          <a:lstStyle>
            <a:lvl1pPr>
              <a:defRPr/>
            </a:lvl1pPr>
          </a:lstStyle>
          <a:p>
            <a:pPr lvl="0"/>
            <a:fld id="{8C48F471-A97E-46E9-AF67-B512D83C9D33}" type="datetime1">
              <a:rPr lang="es-ES"/>
              <a:pPr lvl="0"/>
              <a:t>10/06/2020</a:t>
            </a:fld>
            <a:endParaRPr lang="es-ES"/>
          </a:p>
        </p:txBody>
      </p:sp>
      <p:sp>
        <p:nvSpPr>
          <p:cNvPr id="6" name="Marcador de pie de página 5">
            <a:extLst>
              <a:ext uri="{FF2B5EF4-FFF2-40B4-BE49-F238E27FC236}">
                <a16:creationId xmlns:a16="http://schemas.microsoft.com/office/drawing/2014/main" id="{57B1E594-63C5-40BC-8ED4-B79F62199573}"/>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D634887F-A02C-46F1-8CD3-81A17ADF65C1}"/>
              </a:ext>
            </a:extLst>
          </p:cNvPr>
          <p:cNvSpPr txBox="1">
            <a:spLocks noGrp="1"/>
          </p:cNvSpPr>
          <p:nvPr>
            <p:ph type="sldNum" sz="quarter" idx="8"/>
          </p:nvPr>
        </p:nvSpPr>
        <p:spPr/>
        <p:txBody>
          <a:bodyPr/>
          <a:lstStyle>
            <a:lvl1pPr>
              <a:defRPr/>
            </a:lvl1pPr>
          </a:lstStyle>
          <a:p>
            <a:pPr lvl="0"/>
            <a:fld id="{BCDAC905-2268-4715-B499-64647733888A}" type="slidenum">
              <a:t>‹Nº›</a:t>
            </a:fld>
            <a:endParaRPr lang="es-ES"/>
          </a:p>
        </p:txBody>
      </p:sp>
    </p:spTree>
    <p:extLst>
      <p:ext uri="{BB962C8B-B14F-4D97-AF65-F5344CB8AC3E}">
        <p14:creationId xmlns:p14="http://schemas.microsoft.com/office/powerpoint/2010/main" val="31673704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3BD01D0-5E21-47FA-9CB5-4AA7ED08DAD4}"/>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9FFA0192-B51B-4D7C-BE9D-6DAB4876158B}"/>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057A605A-8A80-461A-AD84-982FEC50A19B}"/>
              </a:ext>
            </a:extLst>
          </p:cNvPr>
          <p:cNvSpPr txBox="1">
            <a:spLocks noGrp="1"/>
          </p:cNvSpPr>
          <p:nvPr>
            <p:ph type="dt" sz="half" idx="7"/>
          </p:nvPr>
        </p:nvSpPr>
        <p:spPr/>
        <p:txBody>
          <a:bodyPr/>
          <a:lstStyle>
            <a:lvl1pPr>
              <a:defRPr/>
            </a:lvl1pPr>
          </a:lstStyle>
          <a:p>
            <a:pPr lvl="0"/>
            <a:fld id="{6F19B23C-F0A9-4C56-A761-F921A8504C30}" type="datetime1">
              <a:rPr lang="es-ES"/>
              <a:pPr lvl="0"/>
              <a:t>10/06/2020</a:t>
            </a:fld>
            <a:endParaRPr lang="es-ES"/>
          </a:p>
        </p:txBody>
      </p:sp>
      <p:sp>
        <p:nvSpPr>
          <p:cNvPr id="5" name="Marcador de pie de página 4">
            <a:extLst>
              <a:ext uri="{FF2B5EF4-FFF2-40B4-BE49-F238E27FC236}">
                <a16:creationId xmlns:a16="http://schemas.microsoft.com/office/drawing/2014/main" id="{7A5332B8-5694-430C-A046-0FD0A6B13C5A}"/>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B37F8EC0-12A4-44CE-8B51-96DA65FACFDC}"/>
              </a:ext>
            </a:extLst>
          </p:cNvPr>
          <p:cNvSpPr txBox="1">
            <a:spLocks noGrp="1"/>
          </p:cNvSpPr>
          <p:nvPr>
            <p:ph type="sldNum" sz="quarter" idx="8"/>
          </p:nvPr>
        </p:nvSpPr>
        <p:spPr/>
        <p:txBody>
          <a:bodyPr/>
          <a:lstStyle>
            <a:lvl1pPr>
              <a:defRPr/>
            </a:lvl1pPr>
          </a:lstStyle>
          <a:p>
            <a:pPr lvl="0"/>
            <a:fld id="{E8BA564F-0EA8-40F0-B77E-3082CB8479E4}" type="slidenum">
              <a:t>‹Nº›</a:t>
            </a:fld>
            <a:endParaRPr lang="es-ES"/>
          </a:p>
        </p:txBody>
      </p:sp>
    </p:spTree>
    <p:extLst>
      <p:ext uri="{BB962C8B-B14F-4D97-AF65-F5344CB8AC3E}">
        <p14:creationId xmlns:p14="http://schemas.microsoft.com/office/powerpoint/2010/main" val="5636285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FF88D709-33B6-41DC-B175-02DEEE3BF521}"/>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A694B1BC-983D-484C-AD0D-FC3D8EC98678}"/>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446ECBA0-EC11-4292-9D0B-26B7715F71E1}"/>
              </a:ext>
            </a:extLst>
          </p:cNvPr>
          <p:cNvSpPr txBox="1">
            <a:spLocks noGrp="1"/>
          </p:cNvSpPr>
          <p:nvPr>
            <p:ph type="dt" sz="half" idx="7"/>
          </p:nvPr>
        </p:nvSpPr>
        <p:spPr/>
        <p:txBody>
          <a:bodyPr/>
          <a:lstStyle>
            <a:lvl1pPr>
              <a:defRPr/>
            </a:lvl1pPr>
          </a:lstStyle>
          <a:p>
            <a:pPr lvl="0"/>
            <a:fld id="{018A79E3-863B-4AF1-8DC7-7968F13F7B80}" type="datetime1">
              <a:rPr lang="es-ES"/>
              <a:pPr lvl="0"/>
              <a:t>10/06/2020</a:t>
            </a:fld>
            <a:endParaRPr lang="es-ES"/>
          </a:p>
        </p:txBody>
      </p:sp>
      <p:sp>
        <p:nvSpPr>
          <p:cNvPr id="5" name="Marcador de pie de página 4">
            <a:extLst>
              <a:ext uri="{FF2B5EF4-FFF2-40B4-BE49-F238E27FC236}">
                <a16:creationId xmlns:a16="http://schemas.microsoft.com/office/drawing/2014/main" id="{0DCA8439-D501-4CD5-804A-3CD706B8CD8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EF501CF-9CAD-44F5-9E83-4E08D2398F6E}"/>
              </a:ext>
            </a:extLst>
          </p:cNvPr>
          <p:cNvSpPr txBox="1">
            <a:spLocks noGrp="1"/>
          </p:cNvSpPr>
          <p:nvPr>
            <p:ph type="sldNum" sz="quarter" idx="8"/>
          </p:nvPr>
        </p:nvSpPr>
        <p:spPr/>
        <p:txBody>
          <a:bodyPr/>
          <a:lstStyle>
            <a:lvl1pPr>
              <a:defRPr/>
            </a:lvl1pPr>
          </a:lstStyle>
          <a:p>
            <a:pPr lvl="0"/>
            <a:fld id="{3CBFEBB4-1C26-4A15-89AD-EE83C066024C}" type="slidenum">
              <a:t>‹Nº›</a:t>
            </a:fld>
            <a:endParaRPr lang="es-ES"/>
          </a:p>
        </p:txBody>
      </p:sp>
    </p:spTree>
    <p:extLst>
      <p:ext uri="{BB962C8B-B14F-4D97-AF65-F5344CB8AC3E}">
        <p14:creationId xmlns:p14="http://schemas.microsoft.com/office/powerpoint/2010/main" val="328615718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D47F193-1A77-4BEE-BFF1-32067280C42B}"/>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CEB44234-103A-4EBD-8343-259685978B7C}"/>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F0C4EA45-1EE0-46F3-B982-23101D615486}"/>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746D667D-3753-4BF6-A804-868653ABED34}"/>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65538C49-4C76-4264-98E6-F2ED05F05476}"/>
              </a:ext>
            </a:extLst>
          </p:cNvPr>
          <p:cNvSpPr txBox="1">
            <a:spLocks noGrp="1"/>
          </p:cNvSpPr>
          <p:nvPr>
            <p:ph type="sldNum" sz="quarter" idx="8"/>
          </p:nvPr>
        </p:nvSpPr>
        <p:spPr/>
        <p:txBody>
          <a:bodyPr/>
          <a:lstStyle>
            <a:lvl1pPr>
              <a:defRPr sz="1400"/>
            </a:lvl1pPr>
          </a:lstStyle>
          <a:p>
            <a:pPr lvl="0"/>
            <a:fld id="{423D3286-ECCE-4675-9F0D-70848BA6C055}" type="slidenum">
              <a:t>‹Nº›</a:t>
            </a:fld>
            <a:endParaRPr lang="es-ES"/>
          </a:p>
        </p:txBody>
      </p:sp>
    </p:spTree>
    <p:extLst>
      <p:ext uri="{BB962C8B-B14F-4D97-AF65-F5344CB8AC3E}">
        <p14:creationId xmlns:p14="http://schemas.microsoft.com/office/powerpoint/2010/main" val="484866259"/>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44EE5E8-69DA-4873-B2B2-C2AA234F91E7}"/>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01B70BD4-7490-4A8E-BF82-1BE12FA429C7}"/>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37A98C0D-7D3C-4DB7-9237-6DE8380B6C32}"/>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2935498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977F51D3-5AFE-4DAC-B430-6F07AD5FC3EA}"/>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413EB853-CAB4-40C3-BEB3-1FF9A840E276}"/>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1F790475-851A-4A65-AF4B-A3244B092EF6}"/>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BD926936-4CF0-4FB6-A4E6-1DFFDCC25E61}" type="datetime1">
              <a:rPr lang="es-ES"/>
              <a:pPr lvl="0"/>
              <a:t>10/06/2020</a:t>
            </a:fld>
            <a:endParaRPr lang="es-ES"/>
          </a:p>
        </p:txBody>
      </p:sp>
      <p:sp>
        <p:nvSpPr>
          <p:cNvPr id="5" name="Marcador de pie de página 4">
            <a:extLst>
              <a:ext uri="{FF2B5EF4-FFF2-40B4-BE49-F238E27FC236}">
                <a16:creationId xmlns:a16="http://schemas.microsoft.com/office/drawing/2014/main" id="{491FB98C-38FF-4DAD-B104-A1BEEFB84E0F}"/>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29A377C1-8B0A-4300-8D6D-306641747674}"/>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D783C2C6-2481-4B40-9F17-273B2BEBBD0C}"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9D5C80CE-6B8A-43DA-9F27-D8D04D761ECC}"/>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D6095FB4-58DD-4FEF-905D-A14CE20F957F}"/>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E7059F95-39D3-4C94-AB34-F8E1F6EC884D}"/>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9C241719-FCB5-468B-800B-3A28C0789A12}"/>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312B717C-8886-41E0-B603-7EA1C39071AF}"/>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4A618DCA-26BA-4631-9B72-FD50EAF50A77}"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AF6CDF56-8FE8-4978-A2C0-C85562A1AAB9}"/>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2558364314"/>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59.jpg"/><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65.jpg"/><Relationship Id="rId2" Type="http://schemas.openxmlformats.org/officeDocument/2006/relationships/image" Target="../media/image64.jp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7.jp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8.jp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12.xml"/></Relationships>
</file>

<file path=ppt/slides/_rels/slide68.xml.rels><?xml version="1.0" encoding="UTF-8" standalone="yes"?>
<Relationships xmlns="http://schemas.openxmlformats.org/package/2006/relationships"><Relationship Id="rId8" Type="http://schemas.openxmlformats.org/officeDocument/2006/relationships/image" Target="../media/image73.png"/><Relationship Id="rId13" Type="http://schemas.openxmlformats.org/officeDocument/2006/relationships/hyperlink" Target="https://vk.com/mispps" TargetMode="External"/><Relationship Id="rId3" Type="http://schemas.openxmlformats.org/officeDocument/2006/relationships/image" Target="../media/image70.png"/><Relationship Id="rId7" Type="http://schemas.openxmlformats.org/officeDocument/2006/relationships/hyperlink" Target="https://www.facebook.com/mispps" TargetMode="External"/><Relationship Id="rId12" Type="http://schemas.openxmlformats.org/officeDocument/2006/relationships/image" Target="../media/image75.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72.png"/><Relationship Id="rId11" Type="http://schemas.openxmlformats.org/officeDocument/2006/relationships/hyperlink" Target="https://plus.google.com/+Mispps/" TargetMode="External"/><Relationship Id="rId5" Type="http://schemas.openxmlformats.org/officeDocument/2006/relationships/image" Target="../media/image71.png"/><Relationship Id="rId10" Type="http://schemas.openxmlformats.org/officeDocument/2006/relationships/image" Target="../media/image7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6.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1933BB13-BD21-4E7D-A56F-8774C27E0D44}"/>
              </a:ext>
            </a:extLst>
          </p:cNvPr>
          <p:cNvSpPr txBox="1"/>
          <p:nvPr/>
        </p:nvSpPr>
        <p:spPr>
          <a:xfrm>
            <a:off x="0" y="2512378"/>
            <a:ext cx="12091385"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0" cap="none" spc="0" baseline="0">
                <a:solidFill>
                  <a:srgbClr val="FFFFFF"/>
                </a:solidFill>
                <a:uFillTx/>
                <a:latin typeface="Calibri"/>
              </a:rPr>
              <a:t>M</a:t>
            </a:r>
            <a:r>
              <a:rPr lang="es-ES" sz="4000" b="0" i="0" u="none" strike="noStrike" kern="1200" cap="none" spc="0" baseline="0">
                <a:solidFill>
                  <a:srgbClr val="FFFFFF"/>
                </a:solidFill>
                <a:uFillTx/>
                <a:latin typeface="Calibri"/>
              </a:rPr>
              <a:t>USEO DE CARRUAJES IMPERIALES</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a:rPr>
              <a:t>VIENA · AUSTRIA</a:t>
            </a:r>
          </a:p>
        </p:txBody>
      </p:sp>
      <p:pic>
        <p:nvPicPr>
          <p:cNvPr id="3" name="André Rieu - Walzertraum - 14 - Marino Waltz (OK)">
            <a:extLst>
              <a:ext uri="{FF2B5EF4-FFF2-40B4-BE49-F238E27FC236}">
                <a16:creationId xmlns:a16="http://schemas.microsoft.com/office/drawing/2014/main" id="{4EF9DAF0-0717-4CFC-B76F-5260C881B569}"/>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42628" y="5415323"/>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E339412-4A30-46D1-BC9D-8B3F23789B72}"/>
              </a:ext>
            </a:extLst>
          </p:cNvPr>
          <p:cNvPicPr>
            <a:picLocks noChangeAspect="1"/>
          </p:cNvPicPr>
          <p:nvPr/>
        </p:nvPicPr>
        <p:blipFill>
          <a:blip r:embed="rId3"/>
          <a:stretch>
            <a:fillRect/>
          </a:stretch>
        </p:blipFill>
        <p:spPr>
          <a:xfrm>
            <a:off x="1389540" y="0"/>
            <a:ext cx="9239746"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D3B2450-7976-4CE4-B00B-40573448B120}"/>
              </a:ext>
            </a:extLst>
          </p:cNvPr>
          <p:cNvPicPr>
            <a:picLocks noChangeAspect="1"/>
          </p:cNvPicPr>
          <p:nvPr/>
        </p:nvPicPr>
        <p:blipFill>
          <a:blip r:embed="rId2"/>
          <a:stretch>
            <a:fillRect/>
          </a:stretch>
        </p:blipFill>
        <p:spPr>
          <a:xfrm>
            <a:off x="5682328" y="0"/>
            <a:ext cx="5195172" cy="6858000"/>
          </a:xfrm>
          <a:prstGeom prst="rect">
            <a:avLst/>
          </a:prstGeom>
          <a:noFill/>
          <a:ln cap="flat">
            <a:noFill/>
          </a:ln>
        </p:spPr>
      </p:pic>
      <p:sp>
        <p:nvSpPr>
          <p:cNvPr id="3" name="CuadroTexto 3">
            <a:extLst>
              <a:ext uri="{FF2B5EF4-FFF2-40B4-BE49-F238E27FC236}">
                <a16:creationId xmlns:a16="http://schemas.microsoft.com/office/drawing/2014/main" id="{A85DD19C-EA8F-46B3-9C0E-5EC04911FBB9}"/>
              </a:ext>
            </a:extLst>
          </p:cNvPr>
          <p:cNvSpPr txBox="1"/>
          <p:nvPr/>
        </p:nvSpPr>
        <p:spPr>
          <a:xfrm>
            <a:off x="648071" y="923278"/>
            <a:ext cx="4731800" cy="5016755"/>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El Museo de Carruajes Imperiales de Viena contiene una de las mejores colecciones de vehículos históricos del mundo. Situado en los jardines del Palacio Schönbrunn, el museo alberga más de 170 vehículos entre los que se encuentran algunos carruajes, sillas, trineos y otros vehículos que pertenecieron a conocidos personajes históricos. A través de los carruajes, el museo invita a sus visitantes a pasear por la historia austriaca conociendo la vida de algunas figuras históricas a las que pertenecieron los vehículos, como fueron Napoleón, María Teresa, Francisco José I o la emperatriz Sisi. Algunas de las piezas más importantes del Museo de Carruajes son el coche fúnebre de la corte vienesa, la carroza que utilizaba la emperatriz Sisi, el minúsculo coche de niños del hijo de Napoleón o un automóvil imperial que data de 1914. Conserva algunas piezas preciosas y realmente sorprendentes que invitan a imaginar tiempos pasados, en los que los carruajes fueron testigos de la vida de la realeza.</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3">
            <a:extLst>
              <a:ext uri="{FF2B5EF4-FFF2-40B4-BE49-F238E27FC236}">
                <a16:creationId xmlns:a16="http://schemas.microsoft.com/office/drawing/2014/main" id="{1265A25A-BDAC-4CC1-B82A-9A197A365973}"/>
              </a:ext>
            </a:extLst>
          </p:cNvPr>
          <p:cNvPicPr>
            <a:picLocks noChangeAspect="1"/>
          </p:cNvPicPr>
          <p:nvPr/>
        </p:nvPicPr>
        <p:blipFill>
          <a:blip r:embed="rId3"/>
          <a:stretch>
            <a:fillRect/>
          </a:stretch>
        </p:blipFill>
        <p:spPr>
          <a:xfrm>
            <a:off x="0" y="0"/>
            <a:ext cx="12191996"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D5FFD8E-5907-44C1-8E62-0D9F06A8EBED}"/>
              </a:ext>
            </a:extLst>
          </p:cNvPr>
          <p:cNvPicPr>
            <a:picLocks noChangeAspect="1"/>
          </p:cNvPicPr>
          <p:nvPr/>
        </p:nvPicPr>
        <p:blipFill>
          <a:blip r:embed="rId2"/>
          <a:stretch>
            <a:fillRect/>
          </a:stretch>
        </p:blipFill>
        <p:spPr>
          <a:xfrm>
            <a:off x="1458294" y="0"/>
            <a:ext cx="9221541" cy="6858777"/>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7A4214B-245C-4044-81DA-1DB584DE7F89}"/>
              </a:ext>
            </a:extLst>
          </p:cNvPr>
          <p:cNvPicPr>
            <a:picLocks noChangeAspect="1"/>
          </p:cNvPicPr>
          <p:nvPr/>
        </p:nvPicPr>
        <p:blipFill>
          <a:blip r:embed="rId2"/>
          <a:stretch>
            <a:fillRect/>
          </a:stretch>
        </p:blipFill>
        <p:spPr>
          <a:xfrm>
            <a:off x="1466853" y="33339"/>
            <a:ext cx="9258300" cy="6791321"/>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F63C13E-5B4E-4E33-AA48-A9053093F153}"/>
              </a:ext>
            </a:extLst>
          </p:cNvPr>
          <p:cNvPicPr>
            <a:picLocks noChangeAspect="1"/>
          </p:cNvPicPr>
          <p:nvPr/>
        </p:nvPicPr>
        <p:blipFill>
          <a:blip r:embed="rId2"/>
          <a:stretch>
            <a:fillRect/>
          </a:stretch>
        </p:blipFill>
        <p:spPr>
          <a:xfrm>
            <a:off x="1428750" y="19046"/>
            <a:ext cx="9334496" cy="6819896"/>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4C83740-2E04-41E0-98F3-7D0F59259B19}"/>
              </a:ext>
            </a:extLst>
          </p:cNvPr>
          <p:cNvPicPr>
            <a:picLocks noChangeAspect="1"/>
          </p:cNvPicPr>
          <p:nvPr/>
        </p:nvPicPr>
        <p:blipFill>
          <a:blip r:embed="rId2"/>
          <a:stretch>
            <a:fillRect/>
          </a:stretch>
        </p:blipFill>
        <p:spPr>
          <a:xfrm>
            <a:off x="1404939" y="9528"/>
            <a:ext cx="9382128" cy="6838953"/>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4222F88-79D1-4ED9-9542-8220A6D62FE9}"/>
              </a:ext>
            </a:extLst>
          </p:cNvPr>
          <p:cNvPicPr>
            <a:picLocks noChangeAspect="1"/>
          </p:cNvPicPr>
          <p:nvPr/>
        </p:nvPicPr>
        <p:blipFill>
          <a:blip r:embed="rId2"/>
          <a:stretch>
            <a:fillRect/>
          </a:stretch>
        </p:blipFill>
        <p:spPr>
          <a:xfrm>
            <a:off x="1414558" y="0"/>
            <a:ext cx="9149870" cy="6825456"/>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3AFF52E-EC96-4CC4-97B1-286662D735DB}"/>
              </a:ext>
            </a:extLst>
          </p:cNvPr>
          <p:cNvPicPr>
            <a:picLocks noChangeAspect="1"/>
          </p:cNvPicPr>
          <p:nvPr/>
        </p:nvPicPr>
        <p:blipFill>
          <a:blip r:embed="rId2"/>
          <a:stretch>
            <a:fillRect/>
          </a:stretch>
        </p:blipFill>
        <p:spPr>
          <a:xfrm>
            <a:off x="754599" y="0"/>
            <a:ext cx="10608813" cy="6852385"/>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1BCF561-1C38-4C6C-AF99-25F2B7F8CF34}"/>
              </a:ext>
            </a:extLst>
          </p:cNvPr>
          <p:cNvPicPr>
            <a:picLocks noChangeAspect="1"/>
          </p:cNvPicPr>
          <p:nvPr/>
        </p:nvPicPr>
        <p:blipFill>
          <a:blip r:embed="rId2"/>
          <a:stretch>
            <a:fillRect/>
          </a:stretch>
        </p:blipFill>
        <p:spPr>
          <a:xfrm>
            <a:off x="1343207" y="2221"/>
            <a:ext cx="9452033" cy="6839968"/>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76E1561-C8C6-4F47-8CEE-E2EBEA47D606}"/>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08F635A-9724-4E73-970D-293D11656D6C}"/>
              </a:ext>
            </a:extLst>
          </p:cNvPr>
          <p:cNvPicPr>
            <a:picLocks noChangeAspect="1"/>
          </p:cNvPicPr>
          <p:nvPr/>
        </p:nvPicPr>
        <p:blipFill>
          <a:blip r:embed="rId2"/>
          <a:stretch>
            <a:fillRect/>
          </a:stretch>
        </p:blipFill>
        <p:spPr>
          <a:xfrm>
            <a:off x="-39712" y="0"/>
            <a:ext cx="12187937" cy="6786695"/>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1A3793E-B68C-4077-B05D-27FD8A1A7B1A}"/>
              </a:ext>
            </a:extLst>
          </p:cNvPr>
          <p:cNvPicPr>
            <a:picLocks noChangeAspect="1"/>
          </p:cNvPicPr>
          <p:nvPr/>
        </p:nvPicPr>
        <p:blipFill>
          <a:blip r:embed="rId2"/>
          <a:stretch>
            <a:fillRect/>
          </a:stretch>
        </p:blipFill>
        <p:spPr>
          <a:xfrm>
            <a:off x="838897" y="0"/>
            <a:ext cx="10385572" cy="6854479"/>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590B2C8-14F6-4E0B-9475-0FBA5B49D562}"/>
              </a:ext>
            </a:extLst>
          </p:cNvPr>
          <p:cNvPicPr>
            <a:picLocks noChangeAspect="1"/>
          </p:cNvPicPr>
          <p:nvPr/>
        </p:nvPicPr>
        <p:blipFill>
          <a:blip r:embed="rId2"/>
          <a:stretch>
            <a:fillRect/>
          </a:stretch>
        </p:blipFill>
        <p:spPr>
          <a:xfrm>
            <a:off x="1393490" y="0"/>
            <a:ext cx="9230721"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E2F1810-E3D7-4FEB-BC44-76B72888BCF1}"/>
              </a:ext>
            </a:extLst>
          </p:cNvPr>
          <p:cNvPicPr>
            <a:picLocks noChangeAspect="1"/>
          </p:cNvPicPr>
          <p:nvPr/>
        </p:nvPicPr>
        <p:blipFill>
          <a:blip r:embed="rId2"/>
          <a:stretch>
            <a:fillRect/>
          </a:stretch>
        </p:blipFill>
        <p:spPr>
          <a:xfrm>
            <a:off x="1274472" y="0"/>
            <a:ext cx="9539743"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E2D1FB3-1C2E-407F-B2E8-BCF28391CEB8}"/>
              </a:ext>
            </a:extLst>
          </p:cNvPr>
          <p:cNvPicPr>
            <a:picLocks noChangeAspect="1"/>
          </p:cNvPicPr>
          <p:nvPr/>
        </p:nvPicPr>
        <p:blipFill>
          <a:blip r:embed="rId2"/>
          <a:stretch>
            <a:fillRect/>
          </a:stretch>
        </p:blipFill>
        <p:spPr>
          <a:xfrm>
            <a:off x="1395410" y="66678"/>
            <a:ext cx="9401174" cy="6724653"/>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133C5DC-27AE-4AC6-944A-7992D44EA711}"/>
              </a:ext>
            </a:extLst>
          </p:cNvPr>
          <p:cNvPicPr>
            <a:picLocks noChangeAspect="1"/>
          </p:cNvPicPr>
          <p:nvPr/>
        </p:nvPicPr>
        <p:blipFill>
          <a:blip r:embed="rId2"/>
          <a:stretch>
            <a:fillRect/>
          </a:stretch>
        </p:blipFill>
        <p:spPr>
          <a:xfrm>
            <a:off x="1425714" y="0"/>
            <a:ext cx="9340577"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9199F61-6C20-453C-BF51-775DDBE31ED0}"/>
              </a:ext>
            </a:extLst>
          </p:cNvPr>
          <p:cNvPicPr>
            <a:picLocks noChangeAspect="1"/>
          </p:cNvPicPr>
          <p:nvPr/>
        </p:nvPicPr>
        <p:blipFill>
          <a:blip r:embed="rId2"/>
          <a:stretch>
            <a:fillRect/>
          </a:stretch>
        </p:blipFill>
        <p:spPr>
          <a:xfrm>
            <a:off x="0" y="-83887"/>
            <a:ext cx="12130485" cy="6980877"/>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9F28700-05D4-4C04-929D-B5E0F1C8FD56}"/>
              </a:ext>
            </a:extLst>
          </p:cNvPr>
          <p:cNvPicPr>
            <a:picLocks noChangeAspect="1"/>
          </p:cNvPicPr>
          <p:nvPr/>
        </p:nvPicPr>
        <p:blipFill>
          <a:blip r:embed="rId2"/>
          <a:stretch>
            <a:fillRect/>
          </a:stretch>
        </p:blipFill>
        <p:spPr>
          <a:xfrm>
            <a:off x="788569" y="0"/>
            <a:ext cx="10494623" cy="6876745"/>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A26855B-81B1-4166-919D-89DDFDB250E5}"/>
              </a:ext>
            </a:extLst>
          </p:cNvPr>
          <p:cNvPicPr>
            <a:picLocks noChangeAspect="1"/>
          </p:cNvPicPr>
          <p:nvPr/>
        </p:nvPicPr>
        <p:blipFill>
          <a:blip r:embed="rId2"/>
          <a:stretch>
            <a:fillRect/>
          </a:stretch>
        </p:blipFill>
        <p:spPr>
          <a:xfrm>
            <a:off x="0" y="0"/>
            <a:ext cx="12191996" cy="6839977"/>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3A326FB-BA0D-489C-9BEC-216D6FB3947D}"/>
              </a:ext>
            </a:extLst>
          </p:cNvPr>
          <p:cNvPicPr>
            <a:picLocks noChangeAspect="1"/>
          </p:cNvPicPr>
          <p:nvPr/>
        </p:nvPicPr>
        <p:blipFill>
          <a:blip r:embed="rId2"/>
          <a:stretch>
            <a:fillRect/>
          </a:stretch>
        </p:blipFill>
        <p:spPr>
          <a:xfrm>
            <a:off x="1303486" y="0"/>
            <a:ext cx="9458837"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3B73BB4-101B-41DE-9372-3484BD3682B1}"/>
              </a:ext>
            </a:extLst>
          </p:cNvPr>
          <p:cNvPicPr>
            <a:picLocks noChangeAspect="1"/>
          </p:cNvPicPr>
          <p:nvPr/>
        </p:nvPicPr>
        <p:blipFill>
          <a:blip r:embed="rId2"/>
          <a:stretch>
            <a:fillRect/>
          </a:stretch>
        </p:blipFill>
        <p:spPr>
          <a:xfrm>
            <a:off x="1174674" y="0"/>
            <a:ext cx="9731008" cy="6856875"/>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2954F64-C779-405F-B165-A29B11F7F1E6}"/>
              </a:ext>
            </a:extLst>
          </p:cNvPr>
          <p:cNvPicPr>
            <a:picLocks noChangeAspect="1"/>
          </p:cNvPicPr>
          <p:nvPr/>
        </p:nvPicPr>
        <p:blipFill>
          <a:blip r:embed="rId2"/>
          <a:stretch>
            <a:fillRect/>
          </a:stretch>
        </p:blipFill>
        <p:spPr>
          <a:xfrm>
            <a:off x="1391351" y="-10488"/>
            <a:ext cx="9354952" cy="6872292"/>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1606D33-2129-4042-BF06-03674A64D79B}"/>
              </a:ext>
            </a:extLst>
          </p:cNvPr>
          <p:cNvPicPr>
            <a:picLocks noChangeAspect="1"/>
          </p:cNvPicPr>
          <p:nvPr/>
        </p:nvPicPr>
        <p:blipFill>
          <a:blip r:embed="rId2"/>
          <a:stretch>
            <a:fillRect/>
          </a:stretch>
        </p:blipFill>
        <p:spPr>
          <a:xfrm>
            <a:off x="764667" y="0"/>
            <a:ext cx="10675053" cy="7248092"/>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54AFCC8-7BC2-47EA-B3AC-E231DE389830}"/>
              </a:ext>
            </a:extLst>
          </p:cNvPr>
          <p:cNvPicPr>
            <a:picLocks noChangeAspect="1"/>
          </p:cNvPicPr>
          <p:nvPr/>
        </p:nvPicPr>
        <p:blipFill>
          <a:blip r:embed="rId2"/>
          <a:stretch>
            <a:fillRect/>
          </a:stretch>
        </p:blipFill>
        <p:spPr>
          <a:xfrm>
            <a:off x="1400687" y="0"/>
            <a:ext cx="9390622"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790D1DD-9C87-485B-A72F-3A02DCDFF720}"/>
              </a:ext>
            </a:extLst>
          </p:cNvPr>
          <p:cNvPicPr>
            <a:picLocks noChangeAspect="1"/>
          </p:cNvPicPr>
          <p:nvPr/>
        </p:nvPicPr>
        <p:blipFill>
          <a:blip r:embed="rId2"/>
          <a:stretch>
            <a:fillRect/>
          </a:stretch>
        </p:blipFill>
        <p:spPr>
          <a:xfrm>
            <a:off x="1280498" y="0"/>
            <a:ext cx="9471757"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EBCACB8-1CB3-480B-875C-CC28FAFDCD2C}"/>
              </a:ext>
            </a:extLst>
          </p:cNvPr>
          <p:cNvPicPr>
            <a:picLocks noChangeAspect="1"/>
          </p:cNvPicPr>
          <p:nvPr/>
        </p:nvPicPr>
        <p:blipFill>
          <a:blip r:embed="rId2"/>
          <a:stretch>
            <a:fillRect/>
          </a:stretch>
        </p:blipFill>
        <p:spPr>
          <a:xfrm>
            <a:off x="2720083" y="0"/>
            <a:ext cx="6801416" cy="6882871"/>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1D03DFD-0CFF-4966-B9F9-58466A078E42}"/>
              </a:ext>
            </a:extLst>
          </p:cNvPr>
          <p:cNvPicPr>
            <a:picLocks noChangeAspect="1"/>
          </p:cNvPicPr>
          <p:nvPr/>
        </p:nvPicPr>
        <p:blipFill>
          <a:blip r:embed="rId2"/>
          <a:stretch>
            <a:fillRect/>
          </a:stretch>
        </p:blipFill>
        <p:spPr>
          <a:xfrm>
            <a:off x="1500182" y="57150"/>
            <a:ext cx="9191621" cy="67437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9C3ED0C-25AF-4CA8-8ACD-DC04C48670E4}"/>
              </a:ext>
            </a:extLst>
          </p:cNvPr>
          <p:cNvPicPr>
            <a:picLocks noChangeAspect="1"/>
          </p:cNvPicPr>
          <p:nvPr/>
        </p:nvPicPr>
        <p:blipFill>
          <a:blip r:embed="rId2"/>
          <a:stretch>
            <a:fillRect/>
          </a:stretch>
        </p:blipFill>
        <p:spPr>
          <a:xfrm>
            <a:off x="0" y="0"/>
            <a:ext cx="12191996" cy="6753191"/>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A0BE3D6-AA9A-4245-93C7-D330FE1D308F}"/>
              </a:ext>
            </a:extLst>
          </p:cNvPr>
          <p:cNvPicPr>
            <a:picLocks noChangeAspect="1"/>
          </p:cNvPicPr>
          <p:nvPr/>
        </p:nvPicPr>
        <p:blipFill>
          <a:blip r:embed="rId2"/>
          <a:stretch>
            <a:fillRect/>
          </a:stretch>
        </p:blipFill>
        <p:spPr>
          <a:xfrm>
            <a:off x="1445876" y="0"/>
            <a:ext cx="9288859"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2B6F212-EC41-4138-8023-93491033D5D9}"/>
              </a:ext>
            </a:extLst>
          </p:cNvPr>
          <p:cNvPicPr>
            <a:picLocks noChangeAspect="1"/>
          </p:cNvPicPr>
          <p:nvPr/>
        </p:nvPicPr>
        <p:blipFill>
          <a:blip r:embed="rId2"/>
          <a:stretch>
            <a:fillRect/>
          </a:stretch>
        </p:blipFill>
        <p:spPr>
          <a:xfrm>
            <a:off x="1428750" y="133346"/>
            <a:ext cx="9334496" cy="6591296"/>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AA9F033-4BDA-40BA-9F7D-9734C91487A6}"/>
              </a:ext>
            </a:extLst>
          </p:cNvPr>
          <p:cNvPicPr>
            <a:picLocks noChangeAspect="1"/>
          </p:cNvPicPr>
          <p:nvPr/>
        </p:nvPicPr>
        <p:blipFill>
          <a:blip r:embed="rId2"/>
          <a:stretch>
            <a:fillRect/>
          </a:stretch>
        </p:blipFill>
        <p:spPr>
          <a:xfrm>
            <a:off x="0" y="65800"/>
            <a:ext cx="12130146" cy="6653777"/>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54B473B-015A-4994-9EB5-D43C48E25287}"/>
              </a:ext>
            </a:extLst>
          </p:cNvPr>
          <p:cNvPicPr>
            <a:picLocks noChangeAspect="1"/>
          </p:cNvPicPr>
          <p:nvPr/>
        </p:nvPicPr>
        <p:blipFill>
          <a:blip r:embed="rId2"/>
          <a:stretch>
            <a:fillRect/>
          </a:stretch>
        </p:blipFill>
        <p:spPr>
          <a:xfrm>
            <a:off x="1372861" y="0"/>
            <a:ext cx="9366692" cy="6858000"/>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6362121-C866-4B22-8F1B-393820AE05EB}"/>
              </a:ext>
            </a:extLst>
          </p:cNvPr>
          <p:cNvPicPr>
            <a:picLocks noChangeAspect="1"/>
          </p:cNvPicPr>
          <p:nvPr/>
        </p:nvPicPr>
        <p:blipFill>
          <a:blip r:embed="rId2"/>
          <a:stretch>
            <a:fillRect/>
          </a:stretch>
        </p:blipFill>
        <p:spPr>
          <a:xfrm>
            <a:off x="0" y="0"/>
            <a:ext cx="12113706" cy="6690143"/>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B4A1732-57EA-464C-8D83-E67844AEE8C6}"/>
              </a:ext>
            </a:extLst>
          </p:cNvPr>
          <p:cNvPicPr>
            <a:picLocks noChangeAspect="1"/>
          </p:cNvPicPr>
          <p:nvPr/>
        </p:nvPicPr>
        <p:blipFill>
          <a:blip r:embed="rId2"/>
          <a:stretch>
            <a:fillRect/>
          </a:stretch>
        </p:blipFill>
        <p:spPr>
          <a:xfrm>
            <a:off x="0" y="0"/>
            <a:ext cx="12119302" cy="6858000"/>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0D9AB80-869B-4921-967D-FE9EC76190FA}"/>
              </a:ext>
            </a:extLst>
          </p:cNvPr>
          <p:cNvPicPr>
            <a:picLocks noChangeAspect="1"/>
          </p:cNvPicPr>
          <p:nvPr/>
        </p:nvPicPr>
        <p:blipFill>
          <a:blip r:embed="rId2"/>
          <a:stretch>
            <a:fillRect/>
          </a:stretch>
        </p:blipFill>
        <p:spPr>
          <a:xfrm>
            <a:off x="0" y="0"/>
            <a:ext cx="12177339" cy="6858000"/>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AA78E4F-F82C-43A8-AC4F-A534444FE2EF}"/>
              </a:ext>
            </a:extLst>
          </p:cNvPr>
          <p:cNvPicPr>
            <a:picLocks noChangeAspect="1"/>
          </p:cNvPicPr>
          <p:nvPr/>
        </p:nvPicPr>
        <p:blipFill>
          <a:blip r:embed="rId2"/>
          <a:stretch>
            <a:fillRect/>
          </a:stretch>
        </p:blipFill>
        <p:spPr>
          <a:xfrm>
            <a:off x="1369460" y="0"/>
            <a:ext cx="9411077" cy="6858000"/>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236B6FB-539F-44E7-B1AF-B4D476A2B805}"/>
              </a:ext>
            </a:extLst>
          </p:cNvPr>
          <p:cNvPicPr>
            <a:picLocks noChangeAspect="1"/>
          </p:cNvPicPr>
          <p:nvPr/>
        </p:nvPicPr>
        <p:blipFill>
          <a:blip r:embed="rId2"/>
          <a:stretch>
            <a:fillRect/>
          </a:stretch>
        </p:blipFill>
        <p:spPr>
          <a:xfrm>
            <a:off x="-109060" y="0"/>
            <a:ext cx="12263393" cy="6858000"/>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9BB14C1-3DF7-4678-A364-8F1D71C55AAF}"/>
              </a:ext>
            </a:extLst>
          </p:cNvPr>
          <p:cNvPicPr>
            <a:picLocks noChangeAspect="1"/>
          </p:cNvPicPr>
          <p:nvPr/>
        </p:nvPicPr>
        <p:blipFill>
          <a:blip r:embed="rId2"/>
          <a:stretch>
            <a:fillRect/>
          </a:stretch>
        </p:blipFill>
        <p:spPr>
          <a:xfrm>
            <a:off x="914400" y="0"/>
            <a:ext cx="10368793" cy="6817144"/>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F2B7111-7AA9-4E4E-8C1A-9A1C0E7D8D46}"/>
              </a:ext>
            </a:extLst>
          </p:cNvPr>
          <p:cNvPicPr>
            <a:picLocks noChangeAspect="1"/>
          </p:cNvPicPr>
          <p:nvPr/>
        </p:nvPicPr>
        <p:blipFill>
          <a:blip r:embed="rId2"/>
          <a:stretch>
            <a:fillRect/>
          </a:stretch>
        </p:blipFill>
        <p:spPr>
          <a:xfrm>
            <a:off x="1581153" y="42857"/>
            <a:ext cx="9029700" cy="6772275"/>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508EB4F-94DE-446B-B12E-B6C073D792F7}"/>
              </a:ext>
            </a:extLst>
          </p:cNvPr>
          <p:cNvPicPr>
            <a:picLocks noChangeAspect="1"/>
          </p:cNvPicPr>
          <p:nvPr/>
        </p:nvPicPr>
        <p:blipFill>
          <a:blip r:embed="rId2"/>
          <a:stretch>
            <a:fillRect/>
          </a:stretch>
        </p:blipFill>
        <p:spPr>
          <a:xfrm>
            <a:off x="809536" y="-67107"/>
            <a:ext cx="10492593" cy="6925107"/>
          </a:xfrm>
          <a:prstGeom prst="rect">
            <a:avLst/>
          </a:prstGeom>
          <a:noFill/>
          <a:ln cap="flat">
            <a:noFill/>
          </a:ln>
        </p:spPr>
      </p:pic>
      <p:sp>
        <p:nvSpPr>
          <p:cNvPr id="3" name="CuadroTexto 3">
            <a:extLst>
              <a:ext uri="{FF2B5EF4-FFF2-40B4-BE49-F238E27FC236}">
                <a16:creationId xmlns:a16="http://schemas.microsoft.com/office/drawing/2014/main" id="{CA72EC28-8DED-49C6-9237-C2E5163E4525}"/>
              </a:ext>
            </a:extLst>
          </p:cNvPr>
          <p:cNvSpPr txBox="1"/>
          <p:nvPr/>
        </p:nvSpPr>
        <p:spPr>
          <a:xfrm>
            <a:off x="5503179" y="6123965"/>
            <a:ext cx="5511564"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1" i="0" u="none" strike="noStrike" kern="1200" cap="none" spc="0" baseline="0">
                <a:solidFill>
                  <a:srgbClr val="FFFFFF"/>
                </a:solidFill>
                <a:uFillTx/>
                <a:latin typeface="Calibri"/>
              </a:rPr>
              <a:t>Coche de niños que perteneció al hijo de NapoleónCC</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E7D0ADA-4A1C-4241-991E-013396321FA6}"/>
              </a:ext>
            </a:extLst>
          </p:cNvPr>
          <p:cNvPicPr>
            <a:picLocks noChangeAspect="1"/>
          </p:cNvPicPr>
          <p:nvPr/>
        </p:nvPicPr>
        <p:blipFill>
          <a:blip r:embed="rId2"/>
          <a:stretch>
            <a:fillRect/>
          </a:stretch>
        </p:blipFill>
        <p:spPr>
          <a:xfrm>
            <a:off x="1535186" y="0"/>
            <a:ext cx="9144000" cy="6858000"/>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0317F38-F963-4538-A9BE-2D828CF88466}"/>
              </a:ext>
            </a:extLst>
          </p:cNvPr>
          <p:cNvPicPr>
            <a:picLocks noChangeAspect="1"/>
          </p:cNvPicPr>
          <p:nvPr/>
        </p:nvPicPr>
        <p:blipFill>
          <a:blip r:embed="rId2"/>
          <a:stretch>
            <a:fillRect/>
          </a:stretch>
        </p:blipFill>
        <p:spPr>
          <a:xfrm>
            <a:off x="1572932" y="0"/>
            <a:ext cx="9097859" cy="6061447"/>
          </a:xfrm>
          <a:prstGeom prst="rect">
            <a:avLst/>
          </a:prstGeom>
          <a:noFill/>
          <a:ln cap="flat">
            <a:noFill/>
          </a:ln>
        </p:spPr>
      </p:pic>
      <p:sp>
        <p:nvSpPr>
          <p:cNvPr id="3" name="CuadroTexto 3">
            <a:extLst>
              <a:ext uri="{FF2B5EF4-FFF2-40B4-BE49-F238E27FC236}">
                <a16:creationId xmlns:a16="http://schemas.microsoft.com/office/drawing/2014/main" id="{1A4E36D6-4E5E-45D3-89A8-7137915FF2BF}"/>
              </a:ext>
            </a:extLst>
          </p:cNvPr>
          <p:cNvSpPr txBox="1"/>
          <p:nvPr/>
        </p:nvSpPr>
        <p:spPr>
          <a:xfrm>
            <a:off x="1543571" y="6140744"/>
            <a:ext cx="9068497"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Carruaje fúnebre de la emperatriz Isabel “SISSI”</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FBA905B-7421-4EF5-BB14-24F3BAF422E1}"/>
              </a:ext>
            </a:extLst>
          </p:cNvPr>
          <p:cNvPicPr>
            <a:picLocks noChangeAspect="1"/>
          </p:cNvPicPr>
          <p:nvPr/>
        </p:nvPicPr>
        <p:blipFill>
          <a:blip r:embed="rId2"/>
          <a:stretch>
            <a:fillRect/>
          </a:stretch>
        </p:blipFill>
        <p:spPr>
          <a:xfrm>
            <a:off x="0" y="0"/>
            <a:ext cx="12191996" cy="6816879"/>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CCFA9FB-E493-408B-9FFE-476578F074DE}"/>
              </a:ext>
            </a:extLst>
          </p:cNvPr>
          <p:cNvPicPr>
            <a:picLocks noChangeAspect="1"/>
          </p:cNvPicPr>
          <p:nvPr/>
        </p:nvPicPr>
        <p:blipFill>
          <a:blip r:embed="rId2"/>
          <a:stretch>
            <a:fillRect/>
          </a:stretch>
        </p:blipFill>
        <p:spPr>
          <a:xfrm>
            <a:off x="1001176" y="0"/>
            <a:ext cx="10192871" cy="6858000"/>
          </a:xfrm>
          <a:prstGeom prst="rect">
            <a:avLst/>
          </a:prstGeom>
          <a:noFill/>
          <a:ln cap="flat">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F8A97A0-824E-4D89-BC5D-1AD76E4A0FE0}"/>
              </a:ext>
            </a:extLst>
          </p:cNvPr>
          <p:cNvPicPr>
            <a:picLocks noChangeAspect="1"/>
          </p:cNvPicPr>
          <p:nvPr/>
        </p:nvPicPr>
        <p:blipFill>
          <a:blip r:embed="rId2"/>
          <a:stretch>
            <a:fillRect/>
          </a:stretch>
        </p:blipFill>
        <p:spPr>
          <a:xfrm>
            <a:off x="919621" y="0"/>
            <a:ext cx="10352763" cy="6858000"/>
          </a:xfrm>
          <a:prstGeom prst="rect">
            <a:avLst/>
          </a:prstGeom>
          <a:noFill/>
          <a:ln cap="flat">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4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BAB6E69-5EA1-441E-94CA-9612F37DE3CF}"/>
              </a:ext>
            </a:extLst>
          </p:cNvPr>
          <p:cNvPicPr>
            <a:picLocks noChangeAspect="1"/>
          </p:cNvPicPr>
          <p:nvPr/>
        </p:nvPicPr>
        <p:blipFill>
          <a:blip r:embed="rId2"/>
          <a:stretch>
            <a:fillRect/>
          </a:stretch>
        </p:blipFill>
        <p:spPr>
          <a:xfrm>
            <a:off x="3429000" y="19046"/>
            <a:ext cx="5333996" cy="6819896"/>
          </a:xfrm>
          <a:prstGeom prst="rect">
            <a:avLst/>
          </a:prstGeom>
          <a:noFill/>
          <a:ln cap="flat">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5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5682BDE-A5EE-4A23-BE4C-D573D005D2EE}"/>
              </a:ext>
            </a:extLst>
          </p:cNvPr>
          <p:cNvPicPr>
            <a:picLocks noChangeAspect="1"/>
          </p:cNvPicPr>
          <p:nvPr/>
        </p:nvPicPr>
        <p:blipFill>
          <a:blip r:embed="rId2"/>
          <a:stretch>
            <a:fillRect/>
          </a:stretch>
        </p:blipFill>
        <p:spPr>
          <a:xfrm>
            <a:off x="1253276" y="0"/>
            <a:ext cx="9678933" cy="6858000"/>
          </a:xfrm>
          <a:prstGeom prst="rect">
            <a:avLst/>
          </a:prstGeom>
          <a:noFill/>
          <a:ln cap="flat">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4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A757EAB-501D-448B-8656-D0009DDA0AF0}"/>
              </a:ext>
            </a:extLst>
          </p:cNvPr>
          <p:cNvPicPr>
            <a:picLocks noChangeAspect="1"/>
          </p:cNvPicPr>
          <p:nvPr/>
        </p:nvPicPr>
        <p:blipFill>
          <a:blip r:embed="rId2"/>
          <a:stretch>
            <a:fillRect/>
          </a:stretch>
        </p:blipFill>
        <p:spPr>
          <a:xfrm>
            <a:off x="1352681" y="0"/>
            <a:ext cx="9448495" cy="6858000"/>
          </a:xfrm>
          <a:prstGeom prst="rect">
            <a:avLst/>
          </a:prstGeom>
          <a:noFill/>
          <a:ln cap="flat">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Slide50">
    <p:bg>
      <p:bgPr>
        <a:solidFill>
          <a:srgbClr val="000000"/>
        </a:solidFill>
        <a:effectLst/>
      </p:bgPr>
    </p:bg>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C5D22BC3-DA06-4B65-A7FD-B0DA16B6EEF1}"/>
              </a:ext>
            </a:extLst>
          </p:cNvPr>
          <p:cNvPicPr>
            <a:picLocks noChangeAspect="1"/>
          </p:cNvPicPr>
          <p:nvPr/>
        </p:nvPicPr>
        <p:blipFill>
          <a:blip r:embed="rId2"/>
          <a:stretch>
            <a:fillRect/>
          </a:stretch>
        </p:blipFill>
        <p:spPr>
          <a:xfrm>
            <a:off x="1487427" y="0"/>
            <a:ext cx="9217152" cy="6858000"/>
          </a:xfrm>
          <a:prstGeom prst="rect">
            <a:avLst/>
          </a:prstGeom>
          <a:noFill/>
          <a:ln cap="flat">
            <a:no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name="Slide5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0260AE8-5FF2-4D1B-ACDD-731081FBA096}"/>
              </a:ext>
            </a:extLst>
          </p:cNvPr>
          <p:cNvPicPr>
            <a:picLocks noChangeAspect="1"/>
          </p:cNvPicPr>
          <p:nvPr/>
        </p:nvPicPr>
        <p:blipFill>
          <a:blip r:embed="rId2"/>
          <a:stretch>
            <a:fillRect/>
          </a:stretch>
        </p:blipFill>
        <p:spPr>
          <a:xfrm>
            <a:off x="1476371" y="80960"/>
            <a:ext cx="9239253" cy="6696078"/>
          </a:xfrm>
          <a:prstGeom prst="rect">
            <a:avLst/>
          </a:prstGeom>
          <a:noFill/>
          <a:ln cap="flat">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name="Slide5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521C0F5-DB28-4D30-A116-1A48F80B130A}"/>
              </a:ext>
            </a:extLst>
          </p:cNvPr>
          <p:cNvPicPr>
            <a:picLocks noChangeAspect="1"/>
          </p:cNvPicPr>
          <p:nvPr/>
        </p:nvPicPr>
        <p:blipFill>
          <a:blip r:embed="rId2"/>
          <a:stretch>
            <a:fillRect/>
          </a:stretch>
        </p:blipFill>
        <p:spPr>
          <a:xfrm>
            <a:off x="1466853" y="42857"/>
            <a:ext cx="9258300" cy="6772275"/>
          </a:xfrm>
          <a:prstGeom prst="rect">
            <a:avLst/>
          </a:prstGeom>
          <a:noFill/>
          <a:ln cap="flat">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name="Slide5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5673B0D-67E7-4482-8566-2091508E391F}"/>
              </a:ext>
            </a:extLst>
          </p:cNvPr>
          <p:cNvPicPr>
            <a:picLocks noChangeAspect="1"/>
          </p:cNvPicPr>
          <p:nvPr/>
        </p:nvPicPr>
        <p:blipFill>
          <a:blip r:embed="rId2"/>
          <a:stretch>
            <a:fillRect/>
          </a:stretch>
        </p:blipFill>
        <p:spPr>
          <a:xfrm>
            <a:off x="1390646" y="19046"/>
            <a:ext cx="9410703" cy="6819896"/>
          </a:xfrm>
          <a:prstGeom prst="rect">
            <a:avLst/>
          </a:prstGeom>
          <a:noFill/>
          <a:ln cap="flat">
            <a:noFill/>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name="Slide5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236317A-57BE-49FE-AF35-E5C4A2E7C758}"/>
              </a:ext>
            </a:extLst>
          </p:cNvPr>
          <p:cNvPicPr>
            <a:picLocks noChangeAspect="1"/>
          </p:cNvPicPr>
          <p:nvPr/>
        </p:nvPicPr>
        <p:blipFill>
          <a:blip r:embed="rId2"/>
          <a:stretch>
            <a:fillRect/>
          </a:stretch>
        </p:blipFill>
        <p:spPr>
          <a:xfrm>
            <a:off x="2781303" y="66678"/>
            <a:ext cx="6629400" cy="6724653"/>
          </a:xfrm>
          <a:prstGeom prst="rect">
            <a:avLst/>
          </a:prstGeom>
          <a:noFill/>
          <a:ln cap="flat">
            <a:noFill/>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name="Slide5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8F45D0C-5410-4DC1-8609-6BF81E6E8833}"/>
              </a:ext>
            </a:extLst>
          </p:cNvPr>
          <p:cNvPicPr>
            <a:picLocks noChangeAspect="1"/>
          </p:cNvPicPr>
          <p:nvPr/>
        </p:nvPicPr>
        <p:blipFill>
          <a:blip r:embed="rId2"/>
          <a:stretch>
            <a:fillRect/>
          </a:stretch>
        </p:blipFill>
        <p:spPr>
          <a:xfrm>
            <a:off x="-51361" y="0"/>
            <a:ext cx="12189262" cy="6858000"/>
          </a:xfrm>
          <a:prstGeom prst="rect">
            <a:avLst/>
          </a:prstGeom>
          <a:noFill/>
          <a:ln cap="flat">
            <a:noFill/>
          </a:ln>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name="Slide5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79FE39C-6851-4351-8D8B-A85627E3A2B3}"/>
              </a:ext>
            </a:extLst>
          </p:cNvPr>
          <p:cNvPicPr>
            <a:picLocks noChangeAspect="1"/>
          </p:cNvPicPr>
          <p:nvPr/>
        </p:nvPicPr>
        <p:blipFill>
          <a:blip r:embed="rId2"/>
          <a:stretch>
            <a:fillRect/>
          </a:stretch>
        </p:blipFill>
        <p:spPr>
          <a:xfrm>
            <a:off x="3524253" y="33339"/>
            <a:ext cx="5143499" cy="6791321"/>
          </a:xfrm>
          <a:prstGeom prst="rect">
            <a:avLst/>
          </a:prstGeom>
          <a:noFill/>
          <a:ln cap="flat">
            <a:noFill/>
          </a:ln>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name="Slide5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373586B-6BBE-49CB-BC73-B6E16BF62911}"/>
              </a:ext>
            </a:extLst>
          </p:cNvPr>
          <p:cNvPicPr>
            <a:picLocks noChangeAspect="1"/>
          </p:cNvPicPr>
          <p:nvPr/>
        </p:nvPicPr>
        <p:blipFill>
          <a:blip r:embed="rId2"/>
          <a:stretch>
            <a:fillRect/>
          </a:stretch>
        </p:blipFill>
        <p:spPr>
          <a:xfrm>
            <a:off x="6524308" y="0"/>
            <a:ext cx="4512335" cy="6858000"/>
          </a:xfrm>
          <a:prstGeom prst="rect">
            <a:avLst/>
          </a:prstGeom>
          <a:noFill/>
          <a:ln cap="flat">
            <a:noFill/>
          </a:ln>
        </p:spPr>
      </p:pic>
      <p:pic>
        <p:nvPicPr>
          <p:cNvPr id="3" name="Imagen 4">
            <a:extLst>
              <a:ext uri="{FF2B5EF4-FFF2-40B4-BE49-F238E27FC236}">
                <a16:creationId xmlns:a16="http://schemas.microsoft.com/office/drawing/2014/main" id="{3F88ADDB-F46A-44D6-A8CC-9264856C452F}"/>
              </a:ext>
            </a:extLst>
          </p:cNvPr>
          <p:cNvPicPr>
            <a:picLocks noChangeAspect="1"/>
          </p:cNvPicPr>
          <p:nvPr/>
        </p:nvPicPr>
        <p:blipFill>
          <a:blip r:embed="rId3"/>
          <a:stretch>
            <a:fillRect/>
          </a:stretch>
        </p:blipFill>
        <p:spPr>
          <a:xfrm>
            <a:off x="1166765" y="42857"/>
            <a:ext cx="4724403" cy="6772275"/>
          </a:xfrm>
          <a:prstGeom prst="rect">
            <a:avLst/>
          </a:prstGeom>
          <a:noFill/>
          <a:ln cap="flat">
            <a:noFill/>
          </a:ln>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name="Slide5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CD71B11-607E-4790-87E5-22F4A1EF4B02}"/>
              </a:ext>
            </a:extLst>
          </p:cNvPr>
          <p:cNvPicPr>
            <a:picLocks noChangeAspect="1"/>
          </p:cNvPicPr>
          <p:nvPr/>
        </p:nvPicPr>
        <p:blipFill>
          <a:blip r:embed="rId2"/>
          <a:stretch>
            <a:fillRect/>
          </a:stretch>
        </p:blipFill>
        <p:spPr>
          <a:xfrm>
            <a:off x="837453" y="0"/>
            <a:ext cx="10539237" cy="6858000"/>
          </a:xfrm>
          <a:prstGeom prst="rect">
            <a:avLst/>
          </a:prstGeom>
          <a:noFill/>
          <a:ln cap="flat">
            <a:noFill/>
          </a:ln>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name="Slide6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9A834FE-7CC7-4D58-ACDD-3363C918EF56}"/>
              </a:ext>
            </a:extLst>
          </p:cNvPr>
          <p:cNvPicPr>
            <a:picLocks noChangeAspect="1"/>
          </p:cNvPicPr>
          <p:nvPr/>
        </p:nvPicPr>
        <p:blipFill>
          <a:blip r:embed="rId2"/>
          <a:stretch>
            <a:fillRect/>
          </a:stretch>
        </p:blipFill>
        <p:spPr>
          <a:xfrm>
            <a:off x="871532" y="42857"/>
            <a:ext cx="10448921" cy="6772275"/>
          </a:xfrm>
          <a:prstGeom prst="rect">
            <a:avLst/>
          </a:prstGeom>
          <a:noFill/>
          <a:ln cap="flat">
            <a:noFill/>
          </a:ln>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name="Slide6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08EFA59-4F75-4F5D-A6ED-E37B7721B210}"/>
              </a:ext>
            </a:extLst>
          </p:cNvPr>
          <p:cNvPicPr>
            <a:picLocks noChangeAspect="1"/>
          </p:cNvPicPr>
          <p:nvPr/>
        </p:nvPicPr>
        <p:blipFill>
          <a:blip r:embed="rId2"/>
          <a:stretch>
            <a:fillRect/>
          </a:stretch>
        </p:blipFill>
        <p:spPr>
          <a:xfrm>
            <a:off x="62828" y="0"/>
            <a:ext cx="12046488" cy="6786695"/>
          </a:xfrm>
          <a:prstGeom prst="rect">
            <a:avLst/>
          </a:prstGeom>
          <a:noFill/>
          <a:ln cap="flat">
            <a:noFill/>
          </a:ln>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name="Slide6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DDDABFD-1929-427A-8967-BAB0F317269E}"/>
              </a:ext>
            </a:extLst>
          </p:cNvPr>
          <p:cNvPicPr>
            <a:picLocks noChangeAspect="1"/>
          </p:cNvPicPr>
          <p:nvPr/>
        </p:nvPicPr>
        <p:blipFill>
          <a:blip r:embed="rId2"/>
          <a:stretch>
            <a:fillRect/>
          </a:stretch>
        </p:blipFill>
        <p:spPr>
          <a:xfrm>
            <a:off x="1547814" y="90489"/>
            <a:ext cx="9096378" cy="6677021"/>
          </a:xfrm>
          <a:prstGeom prst="rect">
            <a:avLst/>
          </a:prstGeom>
          <a:noFill/>
          <a:ln cap="flat">
            <a:noFill/>
          </a:ln>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name="Slide6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C914BEC-AC69-4089-8F0D-5493F1543C59}"/>
              </a:ext>
            </a:extLst>
          </p:cNvPr>
          <p:cNvPicPr>
            <a:picLocks noChangeAspect="1"/>
          </p:cNvPicPr>
          <p:nvPr/>
        </p:nvPicPr>
        <p:blipFill>
          <a:blip r:embed="rId2"/>
          <a:stretch>
            <a:fillRect/>
          </a:stretch>
        </p:blipFill>
        <p:spPr>
          <a:xfrm>
            <a:off x="739100" y="100007"/>
            <a:ext cx="5143499" cy="6657975"/>
          </a:xfrm>
          <a:prstGeom prst="rect">
            <a:avLst/>
          </a:prstGeom>
          <a:noFill/>
          <a:ln cap="flat">
            <a:noFill/>
          </a:ln>
        </p:spPr>
      </p:pic>
      <p:pic>
        <p:nvPicPr>
          <p:cNvPr id="3" name="Imagen 4">
            <a:extLst>
              <a:ext uri="{FF2B5EF4-FFF2-40B4-BE49-F238E27FC236}">
                <a16:creationId xmlns:a16="http://schemas.microsoft.com/office/drawing/2014/main" id="{A575E67C-22E6-47CF-8936-BA160EFA41BD}"/>
              </a:ext>
            </a:extLst>
          </p:cNvPr>
          <p:cNvPicPr>
            <a:picLocks noChangeAspect="1"/>
          </p:cNvPicPr>
          <p:nvPr/>
        </p:nvPicPr>
        <p:blipFill>
          <a:blip r:embed="rId3"/>
          <a:stretch>
            <a:fillRect/>
          </a:stretch>
        </p:blipFill>
        <p:spPr>
          <a:xfrm>
            <a:off x="6281699" y="80960"/>
            <a:ext cx="5467353" cy="6696078"/>
          </a:xfrm>
          <a:prstGeom prst="rect">
            <a:avLst/>
          </a:prstGeom>
          <a:noFill/>
          <a:ln cap="flat">
            <a:noFill/>
          </a:ln>
        </p:spPr>
      </p:pic>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name="Slide6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32455CC-7293-4D61-8128-CDC0D79CDF9F}"/>
              </a:ext>
            </a:extLst>
          </p:cNvPr>
          <p:cNvPicPr>
            <a:picLocks noChangeAspect="1"/>
          </p:cNvPicPr>
          <p:nvPr/>
        </p:nvPicPr>
        <p:blipFill>
          <a:blip r:embed="rId2"/>
          <a:stretch>
            <a:fillRect/>
          </a:stretch>
        </p:blipFill>
        <p:spPr>
          <a:xfrm>
            <a:off x="704673" y="0"/>
            <a:ext cx="10620463" cy="6830412"/>
          </a:xfrm>
          <a:prstGeom prst="rect">
            <a:avLst/>
          </a:prstGeom>
          <a:noFill/>
          <a:ln cap="flat">
            <a:noFill/>
          </a:ln>
        </p:spPr>
      </p:pic>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name="Slide6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BDB3C99-7915-4405-8108-DBC6939101E4}"/>
              </a:ext>
            </a:extLst>
          </p:cNvPr>
          <p:cNvPicPr>
            <a:picLocks noChangeAspect="1"/>
          </p:cNvPicPr>
          <p:nvPr/>
        </p:nvPicPr>
        <p:blipFill>
          <a:blip r:embed="rId2"/>
          <a:stretch>
            <a:fillRect/>
          </a:stretch>
        </p:blipFill>
        <p:spPr>
          <a:xfrm>
            <a:off x="671123" y="0"/>
            <a:ext cx="10603684" cy="6820601"/>
          </a:xfrm>
          <a:prstGeom prst="rect">
            <a:avLst/>
          </a:prstGeom>
          <a:noFill/>
          <a:ln cap="flat">
            <a:noFill/>
          </a:ln>
        </p:spPr>
      </p:pic>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name="Slide6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5AB73B3-4F9E-4E5D-A7B6-B7FF4070522E}"/>
              </a:ext>
            </a:extLst>
          </p:cNvPr>
          <p:cNvPicPr>
            <a:picLocks noChangeAspect="1"/>
          </p:cNvPicPr>
          <p:nvPr/>
        </p:nvPicPr>
        <p:blipFill>
          <a:blip r:embed="rId2"/>
          <a:stretch>
            <a:fillRect/>
          </a:stretch>
        </p:blipFill>
        <p:spPr>
          <a:xfrm>
            <a:off x="696288" y="0"/>
            <a:ext cx="10670791" cy="6856847"/>
          </a:xfrm>
          <a:prstGeom prst="rect">
            <a:avLst/>
          </a:prstGeom>
          <a:noFill/>
          <a:ln cap="flat">
            <a:noFill/>
          </a:ln>
        </p:spPr>
      </p:pic>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93DC9D79-D1C5-4B0C-9581-C8E4C9E52D13}"/>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579B04FE-500A-4D09-BFA4-CCC6EBC437BB}"/>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7B82962E-8BE3-4B35-9AD1-C70C1D99BD34}"/>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F1B9F1A3-103E-4249-96A9-5A648496BAA0}"/>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B8D1D217-C6C0-4D7A-BB78-94A7A9FE9EED}"/>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C19296B0-B48F-40DA-98CB-1425F4D6DFB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17904684-2F81-4F1A-BC7B-7F2A9848D3ED}"/>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C3457CF7-8F6C-422D-8496-15D18EFC87BF}"/>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4A7A5087-C443-420B-9904-91BF47B7E39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0CB16164-3C9F-4F6F-BEED-B68A56872CE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F2E9165C-256E-42B6-B01F-B77DA8E478F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6D6B6FD2-A6C3-432F-951F-354B32DBD238}"/>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321B582D-890F-4A1C-8248-57326040BADC}"/>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E0A44F20-3FDA-43BA-972B-C98EF254503C}"/>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8634480"/>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163</TotalTime>
  <Words>237</Words>
  <Application>Microsoft Office PowerPoint</Application>
  <PresentationFormat>Panorámica</PresentationFormat>
  <Paragraphs>13</Paragraphs>
  <Slides>68</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68</vt:i4>
      </vt:variant>
    </vt:vector>
  </HeadingPairs>
  <TitlesOfParts>
    <vt:vector size="77"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2020-06-10T11:18:24Z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