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971" r:id="rId2"/>
  </p:sldMasterIdLst>
  <p:notesMasterIdLst>
    <p:notesMasterId r:id="rId61"/>
  </p:notesMasterIdLst>
  <p:sldIdLst>
    <p:sldId id="377" r:id="rId3"/>
    <p:sldId id="256" r:id="rId4"/>
    <p:sldId id="318" r:id="rId5"/>
    <p:sldId id="319" r:id="rId6"/>
    <p:sldId id="320" r:id="rId7"/>
    <p:sldId id="386" r:id="rId8"/>
    <p:sldId id="379" r:id="rId9"/>
    <p:sldId id="321" r:id="rId10"/>
    <p:sldId id="322" r:id="rId11"/>
    <p:sldId id="380" r:id="rId12"/>
    <p:sldId id="323" r:id="rId13"/>
    <p:sldId id="330" r:id="rId14"/>
    <p:sldId id="331" r:id="rId15"/>
    <p:sldId id="332" r:id="rId16"/>
    <p:sldId id="324" r:id="rId17"/>
    <p:sldId id="325" r:id="rId18"/>
    <p:sldId id="326" r:id="rId19"/>
    <p:sldId id="327" r:id="rId20"/>
    <p:sldId id="329" r:id="rId21"/>
    <p:sldId id="335" r:id="rId22"/>
    <p:sldId id="333" r:id="rId23"/>
    <p:sldId id="328" r:id="rId24"/>
    <p:sldId id="336" r:id="rId25"/>
    <p:sldId id="334" r:id="rId26"/>
    <p:sldId id="338" r:id="rId27"/>
    <p:sldId id="339" r:id="rId28"/>
    <p:sldId id="381" r:id="rId29"/>
    <p:sldId id="382" r:id="rId30"/>
    <p:sldId id="383" r:id="rId31"/>
    <p:sldId id="340" r:id="rId32"/>
    <p:sldId id="342" r:id="rId33"/>
    <p:sldId id="343" r:id="rId34"/>
    <p:sldId id="344" r:id="rId35"/>
    <p:sldId id="345" r:id="rId36"/>
    <p:sldId id="346" r:id="rId37"/>
    <p:sldId id="347" r:id="rId38"/>
    <p:sldId id="348" r:id="rId39"/>
    <p:sldId id="350" r:id="rId40"/>
    <p:sldId id="384" r:id="rId41"/>
    <p:sldId id="351" r:id="rId42"/>
    <p:sldId id="352" r:id="rId43"/>
    <p:sldId id="385" r:id="rId44"/>
    <p:sldId id="358" r:id="rId45"/>
    <p:sldId id="359" r:id="rId46"/>
    <p:sldId id="361" r:id="rId47"/>
    <p:sldId id="363" r:id="rId48"/>
    <p:sldId id="362" r:id="rId49"/>
    <p:sldId id="353" r:id="rId50"/>
    <p:sldId id="354" r:id="rId51"/>
    <p:sldId id="355" r:id="rId52"/>
    <p:sldId id="364" r:id="rId53"/>
    <p:sldId id="365" r:id="rId54"/>
    <p:sldId id="366" r:id="rId55"/>
    <p:sldId id="368" r:id="rId56"/>
    <p:sldId id="370" r:id="rId57"/>
    <p:sldId id="373" r:id="rId58"/>
    <p:sldId id="378" r:id="rId59"/>
    <p:sldId id="387" r:id="rId60"/>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ve78spXo/nU6MH1WVC6qPw==" hashData="SjRmx313ZHR6+OuqVu1QXvr/nJ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06" autoAdjust="0"/>
    <p:restoredTop sz="94660"/>
  </p:normalViewPr>
  <p:slideViewPr>
    <p:cSldViewPr>
      <p:cViewPr>
        <p:scale>
          <a:sx n="60" d="100"/>
          <a:sy n="60" d="100"/>
        </p:scale>
        <p:origin x="672"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FCAC4E77-8795-4231-9313-FFCB7473ACC2}" type="datetimeFigureOut">
              <a:rPr lang="es-ES"/>
              <a:pPr/>
              <a:t>27/06/2023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A5C53EA0-859E-426C-B462-26F7EDC6E9EB}"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ln>
            <a:miter lim="800000"/>
            <a:headEnd/>
            <a:tailEnd/>
          </a:ln>
        </p:spPr>
        <p:txBody>
          <a:bodyPr/>
          <a:lstStyle/>
          <a:p>
            <a:fld id="{150E1456-B5D0-4C02-9ABC-5D05CDB681D6}" type="slidenum">
              <a:rPr lang="es-ES"/>
              <a:pPr/>
              <a:t>21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266487E-B655-4E3E-A3CF-054A21CB9C45}" type="datetimeFigureOut">
              <a:rPr lang="es-ES"/>
              <a:pPr/>
              <a:t>27/06/2023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DF92033-4929-4FBC-A667-638B647E6616}"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10C52DA-664F-4F1A-9F75-48C7D9DB5A6F}" type="datetimeFigureOut">
              <a:rPr lang="es-ES"/>
              <a:pPr/>
              <a:t>27/06/2023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19A608-58A7-49F4-AC0E-98743D45C846}"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D8ABE00-2F4A-4BA6-A619-F849657FA352}" type="datetimeFigureOut">
              <a:rPr lang="es-ES"/>
              <a:pPr/>
              <a:t>27/06/2023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3034891-83AC-4517-B5AF-E871C1C2A49B}"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B90B08FB-6D4C-476E-9FAD-E1AAEA47C903}" type="datetimeFigureOut">
              <a:rPr lang="es-ES"/>
              <a:pPr/>
              <a:t>27/06/2023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D3EEB2C-36F9-4457-8B54-BAFCAF405D2F}"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3CBFAA00-B5D0-4C56-90E2-958DBA31C65A}" type="datetimeFigureOut">
              <a:rPr lang="es-ES"/>
              <a:pPr/>
              <a:t>27/06/2023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EC0E705-FD02-4A2E-9D16-B5A0912A26BB}"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BE8A7BC2-077A-49C0-A372-B0A42F042BB8}" type="datetimeFigureOut">
              <a:rPr lang="es-ES"/>
              <a:pPr/>
              <a:t>27/06/2023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30DE3618-AD5B-4A3F-A9FC-DB7CB31F0933}"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C3CBDD1-AF24-4D18-936D-C6EE67B6D41C}" type="datetimeFigureOut">
              <a:rPr lang="es-ES"/>
              <a:pPr/>
              <a:t>27/06/2023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BC730B02-3A05-49DE-A3A4-6494738B0B91}"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2D53AB2-6860-4605-AC50-34B7E95CEC38}" type="datetimeFigureOut">
              <a:rPr lang="es-ES"/>
              <a:pPr/>
              <a:t>27/06/2023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5038ADF-FA59-4637-BADA-0FBEEBB4A12E}"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2BDAE3DC-4E59-4BDC-BEA6-8E160234292C}" type="datetimeFigureOut">
              <a:rPr lang="es-ES"/>
              <a:pPr/>
              <a:t>27/06/2023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F41576-E1CD-4577-8F6A-AF32F28AEEC6}"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997A8A3-849A-4497-93A3-E59328338FF4}" type="datetimeFigureOut">
              <a:rPr lang="es-ES"/>
              <a:pPr/>
              <a:t>27/06/2023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D1033D-28CC-4909-AF84-9C587A5178B2}"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D938F23-D34D-4368-AF50-14CC439EE701}" type="datetimeFigureOut">
              <a:rPr lang="es-ES"/>
              <a:pPr/>
              <a:t>27/06/2023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D6E5003-FDF2-41B4-8272-879A7942C8A7}"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F882500-857E-4EE9-89CC-DA759E8CC00F}" type="datetimeFigureOut">
              <a:rPr lang="es-ES"/>
              <a:pPr/>
              <a:t>27/06/2023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91199A33-4788-44E7-9F98-BB9D5E50F26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98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2.bin"/><Relationship Id="rId1" Type="http://schemas.openxmlformats.org/officeDocument/2006/relationships/slideLayout" Target="../slideLayouts/slideLayout1.xml"/><Relationship Id="rId4" Type="http://schemas.openxmlformats.org/officeDocument/2006/relationships/audio" Target="../media/audio2.bin"/></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48.jpeg"/></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273925" cy="936104"/>
          </a:xfrm>
          <a:prstGeom prst="rect">
            <a:avLst/>
          </a:prstGeom>
        </p:spPr>
        <p:txBody>
          <a:bodyPr wrap="none" fromWordArt="1">
            <a:prstTxWarp prst="textTriangle">
              <a:avLst>
                <a:gd name="adj" fmla="val 41799"/>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Museo de América y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más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0" y="1201316"/>
            <a:ext cx="7056437" cy="936625"/>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Realizado con Fotografía de mi propiedad </a:t>
            </a:r>
          </a:p>
        </p:txBody>
      </p:sp>
      <p:sp>
        <p:nvSpPr>
          <p:cNvPr id="80901" name="WordArt 5"/>
          <p:cNvSpPr>
            <a:spLocks noChangeArrowheads="1" noChangeShapeType="1" noTextEdit="1"/>
          </p:cNvSpPr>
          <p:nvPr/>
        </p:nvSpPr>
        <p:spPr bwMode="auto">
          <a:xfrm>
            <a:off x="1043608" y="2569468"/>
            <a:ext cx="6911975" cy="731143"/>
          </a:xfrm>
          <a:prstGeom prst="rect">
            <a:avLst/>
          </a:prstGeom>
        </p:spPr>
        <p:txBody>
          <a:bodyPr wrap="none" fromWordArt="1">
            <a:prstTxWarp prst="textFadeUp">
              <a:avLst>
                <a:gd name="adj" fmla="val 5641"/>
              </a:avLst>
            </a:prstTxWarp>
            <a:scene3d>
              <a:camera prst="perspectiveAbove"/>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619672" y="3721596"/>
            <a:ext cx="5616624" cy="6837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71775" y="4585692"/>
            <a:ext cx="3744913" cy="69433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randomBar dir="vert"/>
      </p:transition>
    </mc:Choice>
    <mc:Fallback xmlns="">
      <p:transition spd="slow" advTm="15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CuadroTexto"/>
          <p:cNvSpPr txBox="1"/>
          <p:nvPr/>
        </p:nvSpPr>
        <p:spPr>
          <a:xfrm>
            <a:off x="323850" y="936625"/>
            <a:ext cx="8640763" cy="369888"/>
          </a:xfrm>
          <a:prstGeom prst="rect">
            <a:avLst/>
          </a:prstGeom>
          <a:noFill/>
        </p:spPr>
        <p:txBody>
          <a:bodyPr>
            <a:spAutoFit/>
          </a:bodyPr>
          <a:lstStyle/>
          <a:p>
            <a:r>
              <a:rPr lang="es-ES">
                <a:effectLst>
                  <a:outerShdw blurRad="38100" dist="38100" dir="2700000" algn="tl">
                    <a:srgbClr val="1F497D"/>
                  </a:outerShdw>
                </a:effectLst>
                <a:latin typeface="Lucida Calligraphy" pitchFamily="66" charset="0"/>
              </a:rPr>
              <a:t> </a:t>
            </a:r>
          </a:p>
        </p:txBody>
      </p:sp>
      <p:sp>
        <p:nvSpPr>
          <p:cNvPr id="13" name="12 Rectángulo"/>
          <p:cNvSpPr/>
          <p:nvPr/>
        </p:nvSpPr>
        <p:spPr>
          <a:xfrm>
            <a:off x="1475656" y="265212"/>
            <a:ext cx="6264696" cy="786540"/>
          </a:xfrm>
          <a:prstGeom prst="rect">
            <a:avLst/>
          </a:prstGeom>
          <a:noFill/>
        </p:spPr>
        <p:txBody>
          <a:bodyPr wrap="none">
            <a:prstTxWarp prst="textChevron">
              <a:avLst>
                <a:gd name="adj" fmla="val 19618"/>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4000" b="1" cap="all" dirty="0">
                <a:ln/>
                <a:solidFill>
                  <a:schemeClr val="accent1"/>
                </a:solidFill>
                <a:effectLst>
                  <a:glow rad="63500">
                    <a:schemeClr val="accent1">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4000" b="1" cap="all" dirty="0">
                <a:ln/>
                <a:solidFill>
                  <a:schemeClr val="accent1"/>
                </a:solidFill>
                <a:effectLst>
                  <a:glow rad="63500">
                    <a:schemeClr val="accent1">
                      <a:satMod val="175000"/>
                      <a:alpha val="40000"/>
                    </a:schemeClr>
                  </a:glow>
                  <a:outerShdw blurRad="19685" dist="12700" dir="5400000" algn="tl" rotWithShape="0">
                    <a:schemeClr val="accent1">
                      <a:satMod val="130000"/>
                      <a:alpha val="60000"/>
                    </a:schemeClr>
                  </a:outerShdw>
                  <a:reflection blurRad="6350" stA="60000" endA="900" endPos="58000" dir="5400000" sy="-100000" algn="bl" rotWithShape="0"/>
                </a:effectLst>
              </a:rPr>
              <a:t>Museo de América </a:t>
            </a:r>
          </a:p>
        </p:txBody>
      </p:sp>
      <p:sp>
        <p:nvSpPr>
          <p:cNvPr id="4" name="3 CuadroTexto"/>
          <p:cNvSpPr txBox="1"/>
          <p:nvPr/>
        </p:nvSpPr>
        <p:spPr>
          <a:xfrm>
            <a:off x="323850" y="1273175"/>
            <a:ext cx="8135938" cy="1939925"/>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Museo de América fue creado por Decreto de 19 de abril de 1941 con el fin de reunir las colecciones de arqueología y etnología americanas, -punto inicial de un gran Museo-, para que pudieran ser, de una manera atractiva y comprensible, conocidas, admiradas y estudiadas, no sólo por los investigadores, sino por el gran público.</a:t>
            </a:r>
          </a:p>
        </p:txBody>
      </p:sp>
      <p:sp>
        <p:nvSpPr>
          <p:cNvPr id="5" name="4 CuadroTexto"/>
          <p:cNvSpPr txBox="1"/>
          <p:nvPr/>
        </p:nvSpPr>
        <p:spPr>
          <a:xfrm>
            <a:off x="323850" y="3578225"/>
            <a:ext cx="8569325" cy="1631950"/>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Mientras se construía el edificio en la zona de Moncloa - Ciudad Universitaria, el Museo de América abrió sus salas dentro del Museo Arqueológico Nacional. Allí estuvo ubicado entre </a:t>
            </a:r>
          </a:p>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1944 y 1965, año en que se inaugura definitivamente </a:t>
            </a:r>
          </a:p>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 la actual sede.</a:t>
            </a:r>
          </a:p>
        </p:txBody>
      </p:sp>
    </p:spTree>
  </p:cSld>
  <p:clrMapOvr>
    <a:masterClrMapping/>
  </p:clrMapOvr>
  <mc:AlternateContent xmlns:mc="http://schemas.openxmlformats.org/markup-compatibility/2006" xmlns:p14="http://schemas.microsoft.com/office/powerpoint/2010/main">
    <mc:Choice Requires="p14">
      <p:transition spd="slow" p14:dur="2000" advTm="56000">
        <p:wipe/>
      </p:transition>
    </mc:Choice>
    <mc:Fallback xmlns="">
      <p:transition spd="slow" advTm="5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anim calcmode="lin" valueType="num">
                                      <p:cBhvr>
                                        <p:cTn id="8" dur="2000" fill="hold"/>
                                        <p:tgtEl>
                                          <p:spTgt spid="13"/>
                                        </p:tgtEl>
                                        <p:attrNameLst>
                                          <p:attrName>ppt_x</p:attrName>
                                        </p:attrNameLst>
                                      </p:cBhvr>
                                      <p:tavLst>
                                        <p:tav tm="0">
                                          <p:val>
                                            <p:strVal val="#ppt_x"/>
                                          </p:val>
                                        </p:tav>
                                        <p:tav tm="100000">
                                          <p:val>
                                            <p:strVal val="#ppt_x"/>
                                          </p:val>
                                        </p:tav>
                                      </p:tavLst>
                                    </p:anim>
                                    <p:anim calcmode="lin" valueType="num">
                                      <p:cBhvr>
                                        <p:cTn id="9" dur="2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31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Ana María\Desktop\PPS - PARAISO\146196H.jpg"/>
          <p:cNvPicPr>
            <a:picLocks noChangeAspect="1" noChangeArrowheads="1"/>
          </p:cNvPicPr>
          <p:nvPr/>
        </p:nvPicPr>
        <p:blipFill>
          <a:blip r:embed="rId3"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rot="5400000">
            <a:off x="857250" y="-857250"/>
            <a:ext cx="2857500" cy="4572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Triángulo rectángulo"/>
          <p:cNvSpPr/>
          <p:nvPr/>
        </p:nvSpPr>
        <p:spPr>
          <a:xfrm rot="10800000">
            <a:off x="4572000" y="0"/>
            <a:ext cx="4572000" cy="2857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2" name="1 Triángulo rectángulo"/>
          <p:cNvSpPr/>
          <p:nvPr/>
        </p:nvSpPr>
        <p:spPr>
          <a:xfrm>
            <a:off x="0" y="2857500"/>
            <a:ext cx="4572000" cy="2857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Triángulo rectángulo"/>
          <p:cNvSpPr/>
          <p:nvPr/>
        </p:nvSpPr>
        <p:spPr>
          <a:xfrm rot="16200000">
            <a:off x="5429250" y="2000250"/>
            <a:ext cx="2857500" cy="4572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Sol"/>
          <p:cNvSpPr/>
          <p:nvPr/>
        </p:nvSpPr>
        <p:spPr>
          <a:xfrm rot="5400000">
            <a:off x="1714501" y="-166688"/>
            <a:ext cx="5715000" cy="6048375"/>
          </a:xfrm>
          <a:prstGeom prst="sun">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Sol"/>
          <p:cNvSpPr/>
          <p:nvPr/>
        </p:nvSpPr>
        <p:spPr>
          <a:xfrm rot="5400000">
            <a:off x="1714501" y="-166688"/>
            <a:ext cx="5715000" cy="6048375"/>
          </a:xfrm>
          <a:prstGeom prst="sun">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9" name="8 CuadroTexto"/>
          <p:cNvSpPr txBox="1"/>
          <p:nvPr/>
        </p:nvSpPr>
        <p:spPr>
          <a:xfrm>
            <a:off x="646904" y="4585692"/>
            <a:ext cx="78501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hemos empezado nuestro paseo en la zona de Moncloa en un día que se presenta bochornoso, y lo que tenemos aquí en imagen es el Arco de la Victoria.</a:t>
            </a:r>
          </a:p>
        </p:txBody>
      </p:sp>
    </p:spTree>
  </p:cSld>
  <p:clrMapOvr>
    <a:masterClrMapping/>
  </p:clrMapOvr>
  <mc:AlternateContent xmlns:mc="http://schemas.openxmlformats.org/markup-compatibility/2006" xmlns:p14="http://schemas.microsoft.com/office/powerpoint/2010/main">
    <mc:Choice Requires="p14">
      <p:transition spd="slow" p14:dur="2000" advTm="25000">
        <p:wheel spokes="1"/>
        <p:sndAc>
          <p:stSnd loop="1">
            <p:snd r:embed="rId2" name="Variadas.wav"/>
          </p:stSnd>
        </p:sndAc>
      </p:transition>
    </mc:Choice>
    <mc:Fallback xmlns="">
      <p:transition spd="slow" advTm="25000">
        <p:wheel spokes="1"/>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nodePh="1">
                                  <p:stCondLst>
                                    <p:cond delay="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nodePh="1">
                                  <p:stCondLst>
                                    <p:cond delay="0"/>
                                  </p:stCondLst>
                                  <p:endCondLst>
                                    <p:cond evt="begin" delay="0">
                                      <p:tn val="13"/>
                                    </p:cond>
                                  </p:end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nodePh="1">
                                  <p:stCondLst>
                                    <p:cond delay="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23" presetClass="entr" presetSubtype="16"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4000"/>
                            </p:stCondLst>
                            <p:childTnLst>
                              <p:par>
                                <p:cTn id="30" presetID="23" presetClass="exit" presetSubtype="32" fill="hold" nodeType="afterEffect">
                                  <p:stCondLst>
                                    <p:cond delay="0"/>
                                  </p:stCondLst>
                                  <p:childTnLst>
                                    <p:anim calcmode="lin" valueType="num">
                                      <p:cBhvr>
                                        <p:cTn id="31" dur="3000"/>
                                        <p:tgtEl>
                                          <p:spTgt spid="7"/>
                                        </p:tgtEl>
                                        <p:attrNameLst>
                                          <p:attrName>ppt_w</p:attrName>
                                        </p:attrNameLst>
                                      </p:cBhvr>
                                      <p:tavLst>
                                        <p:tav tm="0">
                                          <p:val>
                                            <p:strVal val="ppt_w"/>
                                          </p:val>
                                        </p:tav>
                                        <p:tav tm="100000">
                                          <p:val>
                                            <p:fltVal val="0"/>
                                          </p:val>
                                        </p:tav>
                                      </p:tavLst>
                                    </p:anim>
                                    <p:anim calcmode="lin" valueType="num">
                                      <p:cBhvr>
                                        <p:cTn id="32" dur="3000"/>
                                        <p:tgtEl>
                                          <p:spTgt spid="7"/>
                                        </p:tgtEl>
                                        <p:attrNameLst>
                                          <p:attrName>ppt_h</p:attrName>
                                        </p:attrNameLst>
                                      </p:cBhvr>
                                      <p:tavLst>
                                        <p:tav tm="0">
                                          <p:val>
                                            <p:strVal val="ppt_h"/>
                                          </p:val>
                                        </p:tav>
                                        <p:tav tm="100000">
                                          <p:val>
                                            <p:fltVal val="0"/>
                                          </p:val>
                                        </p:tav>
                                      </p:tavLst>
                                    </p:anim>
                                    <p:set>
                                      <p:cBhvr>
                                        <p:cTn id="33" dur="1" fill="hold">
                                          <p:stCondLst>
                                            <p:cond delay="2999"/>
                                          </p:stCondLst>
                                        </p:cTn>
                                        <p:tgtEl>
                                          <p:spTgt spid="7"/>
                                        </p:tgtEl>
                                        <p:attrNameLst>
                                          <p:attrName>style.visibility</p:attrName>
                                        </p:attrNameLst>
                                      </p:cBhvr>
                                      <p:to>
                                        <p:strVal val="hidden"/>
                                      </p:to>
                                    </p:set>
                                  </p:childTnLst>
                                </p:cTn>
                              </p:par>
                              <p:par>
                                <p:cTn id="34" presetID="8" presetClass="emph" presetSubtype="0" fill="hold" nodeType="withEffect">
                                  <p:stCondLst>
                                    <p:cond delay="0"/>
                                  </p:stCondLst>
                                  <p:childTnLst>
                                    <p:animRot by="-21600000">
                                      <p:cBhvr>
                                        <p:cTn id="35" dur="3000" fill="hold"/>
                                        <p:tgtEl>
                                          <p:spTgt spid="7"/>
                                        </p:tgtEl>
                                        <p:attrNameLst>
                                          <p:attrName>r</p:attrName>
                                        </p:attrNameLst>
                                      </p:cBhvr>
                                    </p:animRot>
                                  </p:childTnLst>
                                </p:cTn>
                              </p:par>
                              <p:par>
                                <p:cTn id="36" presetID="23" presetClass="exit" presetSubtype="32" fill="hold" nodeType="withEffect">
                                  <p:stCondLst>
                                    <p:cond delay="0"/>
                                  </p:stCondLst>
                                  <p:childTnLst>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fltVal val="0"/>
                                          </p:val>
                                        </p:tav>
                                      </p:tavLst>
                                    </p:anim>
                                    <p:set>
                                      <p:cBhvr>
                                        <p:cTn id="39" dur="1" fill="hold">
                                          <p:stCondLst>
                                            <p:cond delay="2999"/>
                                          </p:stCondLst>
                                        </p:cTn>
                                        <p:tgtEl>
                                          <p:spTgt spid="6"/>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3000" fill="hold"/>
                                        <p:tgtEl>
                                          <p:spTgt spid="6"/>
                                        </p:tgtEl>
                                        <p:attrNameLst>
                                          <p:attrName>r</p:attrName>
                                        </p:attrNameLst>
                                      </p:cBhvr>
                                    </p:animRot>
                                  </p:childTnLst>
                                </p:cTn>
                              </p:par>
                              <p:par>
                                <p:cTn id="42" presetID="2" presetClass="exit" presetSubtype="6" fill="hold" grpId="1" nodeType="withEffect" nodePh="1">
                                  <p:stCondLst>
                                    <p:cond delay="1000"/>
                                  </p:stCondLst>
                                  <p:endCondLst>
                                    <p:cond evt="begin" delay="0">
                                      <p:tn val="42"/>
                                    </p:cond>
                                  </p:endCondLst>
                                  <p:childTnLst>
                                    <p:anim calcmode="lin" valueType="num">
                                      <p:cBhvr additive="base">
                                        <p:cTn id="43" dur="2000"/>
                                        <p:tgtEl>
                                          <p:spTgt spid="4"/>
                                        </p:tgtEl>
                                        <p:attrNameLst>
                                          <p:attrName>ppt_x</p:attrName>
                                        </p:attrNameLst>
                                      </p:cBhvr>
                                      <p:tavLst>
                                        <p:tav tm="0">
                                          <p:val>
                                            <p:strVal val="ppt_x"/>
                                          </p:val>
                                        </p:tav>
                                        <p:tav tm="100000">
                                          <p:val>
                                            <p:strVal val="1+ppt_w/2"/>
                                          </p:val>
                                        </p:tav>
                                      </p:tavLst>
                                    </p:anim>
                                    <p:anim calcmode="lin" valueType="num">
                                      <p:cBhvr additive="base">
                                        <p:cTn id="44" dur="2000"/>
                                        <p:tgtEl>
                                          <p:spTgt spid="4"/>
                                        </p:tgtEl>
                                        <p:attrNameLst>
                                          <p:attrName>ppt_y</p:attrName>
                                        </p:attrNameLst>
                                      </p:cBhvr>
                                      <p:tavLst>
                                        <p:tav tm="0">
                                          <p:val>
                                            <p:strVal val="ppt_y"/>
                                          </p:val>
                                        </p:tav>
                                        <p:tav tm="100000">
                                          <p:val>
                                            <p:strVal val="1+ppt_h/2"/>
                                          </p:val>
                                        </p:tav>
                                      </p:tavLst>
                                    </p:anim>
                                    <p:set>
                                      <p:cBhvr>
                                        <p:cTn id="45" dur="1" fill="hold">
                                          <p:stCondLst>
                                            <p:cond delay="1999"/>
                                          </p:stCondLst>
                                        </p:cTn>
                                        <p:tgtEl>
                                          <p:spTgt spid="4"/>
                                        </p:tgtEl>
                                        <p:attrNameLst>
                                          <p:attrName>style.visibility</p:attrName>
                                        </p:attrNameLst>
                                      </p:cBhvr>
                                      <p:to>
                                        <p:strVal val="hidden"/>
                                      </p:to>
                                    </p:set>
                                  </p:childTnLst>
                                </p:cTn>
                              </p:par>
                              <p:par>
                                <p:cTn id="46" presetID="2" presetClass="exit" presetSubtype="12" fill="hold" grpId="1" nodeType="withEffect" nodePh="1">
                                  <p:stCondLst>
                                    <p:cond delay="1000"/>
                                  </p:stCondLst>
                                  <p:endCondLst>
                                    <p:cond evt="begin" delay="0">
                                      <p:tn val="46"/>
                                    </p:cond>
                                  </p:endCondLst>
                                  <p:childTnLst>
                                    <p:anim calcmode="lin" valueType="num">
                                      <p:cBhvr additive="base">
                                        <p:cTn id="47" dur="2000"/>
                                        <p:tgtEl>
                                          <p:spTgt spid="3"/>
                                        </p:tgtEl>
                                        <p:attrNameLst>
                                          <p:attrName>ppt_x</p:attrName>
                                        </p:attrNameLst>
                                      </p:cBhvr>
                                      <p:tavLst>
                                        <p:tav tm="0">
                                          <p:val>
                                            <p:strVal val="ppt_x"/>
                                          </p:val>
                                        </p:tav>
                                        <p:tav tm="100000">
                                          <p:val>
                                            <p:strVal val="0-ppt_w/2"/>
                                          </p:val>
                                        </p:tav>
                                      </p:tavLst>
                                    </p:anim>
                                    <p:anim calcmode="lin" valueType="num">
                                      <p:cBhvr additive="base">
                                        <p:cTn id="48" dur="2000"/>
                                        <p:tgtEl>
                                          <p:spTgt spid="3"/>
                                        </p:tgtEl>
                                        <p:attrNameLst>
                                          <p:attrName>ppt_y</p:attrName>
                                        </p:attrNameLst>
                                      </p:cBhvr>
                                      <p:tavLst>
                                        <p:tav tm="0">
                                          <p:val>
                                            <p:strVal val="ppt_y"/>
                                          </p:val>
                                        </p:tav>
                                        <p:tav tm="100000">
                                          <p:val>
                                            <p:strVal val="1+ppt_h/2"/>
                                          </p:val>
                                        </p:tav>
                                      </p:tavLst>
                                    </p:anim>
                                    <p:set>
                                      <p:cBhvr>
                                        <p:cTn id="49" dur="1" fill="hold">
                                          <p:stCondLst>
                                            <p:cond delay="1999"/>
                                          </p:stCondLst>
                                        </p:cTn>
                                        <p:tgtEl>
                                          <p:spTgt spid="3"/>
                                        </p:tgtEl>
                                        <p:attrNameLst>
                                          <p:attrName>style.visibility</p:attrName>
                                        </p:attrNameLst>
                                      </p:cBhvr>
                                      <p:to>
                                        <p:strVal val="hidden"/>
                                      </p:to>
                                    </p:set>
                                  </p:childTnLst>
                                </p:cTn>
                              </p:par>
                              <p:par>
                                <p:cTn id="50" presetID="2" presetClass="exit" presetSubtype="9" fill="hold" grpId="1" nodeType="withEffect" nodePh="1">
                                  <p:stCondLst>
                                    <p:cond delay="1000"/>
                                  </p:stCondLst>
                                  <p:endCondLst>
                                    <p:cond evt="begin" delay="0">
                                      <p:tn val="50"/>
                                    </p:cond>
                                  </p:endCondLst>
                                  <p:childTnLst>
                                    <p:anim calcmode="lin" valueType="num">
                                      <p:cBhvr additive="base">
                                        <p:cTn id="51" dur="2000"/>
                                        <p:tgtEl>
                                          <p:spTgt spid="5"/>
                                        </p:tgtEl>
                                        <p:attrNameLst>
                                          <p:attrName>ppt_x</p:attrName>
                                        </p:attrNameLst>
                                      </p:cBhvr>
                                      <p:tavLst>
                                        <p:tav tm="0">
                                          <p:val>
                                            <p:strVal val="ppt_x"/>
                                          </p:val>
                                        </p:tav>
                                        <p:tav tm="100000">
                                          <p:val>
                                            <p:strVal val="0-ppt_w/2"/>
                                          </p:val>
                                        </p:tav>
                                      </p:tavLst>
                                    </p:anim>
                                    <p:anim calcmode="lin" valueType="num">
                                      <p:cBhvr additive="base">
                                        <p:cTn id="52" dur="2000"/>
                                        <p:tgtEl>
                                          <p:spTgt spid="5"/>
                                        </p:tgtEl>
                                        <p:attrNameLst>
                                          <p:attrName>ppt_y</p:attrName>
                                        </p:attrNameLst>
                                      </p:cBhvr>
                                      <p:tavLst>
                                        <p:tav tm="0">
                                          <p:val>
                                            <p:strVal val="ppt_y"/>
                                          </p:val>
                                        </p:tav>
                                        <p:tav tm="100000">
                                          <p:val>
                                            <p:strVal val="0-ppt_h/2"/>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3" fill="hold" grpId="1" nodeType="withEffect" nodePh="1">
                                  <p:stCondLst>
                                    <p:cond delay="1000"/>
                                  </p:stCondLst>
                                  <p:endCondLst>
                                    <p:cond evt="begin" delay="0">
                                      <p:tn val="54"/>
                                    </p:cond>
                                  </p:endCondLst>
                                  <p:childTnLst>
                                    <p:anim calcmode="lin" valueType="num">
                                      <p:cBhvr additive="base">
                                        <p:cTn id="55" dur="2000"/>
                                        <p:tgtEl>
                                          <p:spTgt spid="2"/>
                                        </p:tgtEl>
                                        <p:attrNameLst>
                                          <p:attrName>ppt_x</p:attrName>
                                        </p:attrNameLst>
                                      </p:cBhvr>
                                      <p:tavLst>
                                        <p:tav tm="0">
                                          <p:val>
                                            <p:strVal val="ppt_x"/>
                                          </p:val>
                                        </p:tav>
                                        <p:tav tm="100000">
                                          <p:val>
                                            <p:strVal val="1+ppt_w/2"/>
                                          </p:val>
                                        </p:tav>
                                      </p:tavLst>
                                    </p:anim>
                                    <p:anim calcmode="lin" valueType="num">
                                      <p:cBhvr additive="base">
                                        <p:cTn id="56" dur="2000"/>
                                        <p:tgtEl>
                                          <p:spTgt spid="2"/>
                                        </p:tgtEl>
                                        <p:attrNameLst>
                                          <p:attrName>ppt_y</p:attrName>
                                        </p:attrNameLst>
                                      </p:cBhvr>
                                      <p:tavLst>
                                        <p:tav tm="0">
                                          <p:val>
                                            <p:strVal val="ppt_y"/>
                                          </p:val>
                                        </p:tav>
                                        <p:tav tm="100000">
                                          <p:val>
                                            <p:strVal val="0-ppt_h/2"/>
                                          </p:val>
                                        </p:tav>
                                      </p:tavLst>
                                    </p:anim>
                                    <p:set>
                                      <p:cBhvr>
                                        <p:cTn id="57" dur="1" fill="hold">
                                          <p:stCondLst>
                                            <p:cond delay="1999"/>
                                          </p:stCondLst>
                                        </p:cTn>
                                        <p:tgtEl>
                                          <p:spTgt spid="2"/>
                                        </p:tgtEl>
                                        <p:attrNameLst>
                                          <p:attrName>style.visibility</p:attrName>
                                        </p:attrNameLst>
                                      </p:cBhvr>
                                      <p:to>
                                        <p:strVal val="hidden"/>
                                      </p:to>
                                    </p:set>
                                  </p:childTnLst>
                                </p:cTn>
                              </p:par>
                              <p:par>
                                <p:cTn id="58" presetID="6" presetClass="entr" presetSubtype="32" fill="hold" nodeType="withEffect">
                                  <p:stCondLst>
                                    <p:cond delay="500"/>
                                  </p:stCondLst>
                                  <p:childTnLst>
                                    <p:set>
                                      <p:cBhvr>
                                        <p:cTn id="59" dur="1" fill="hold">
                                          <p:stCondLst>
                                            <p:cond delay="0"/>
                                          </p:stCondLst>
                                        </p:cTn>
                                        <p:tgtEl>
                                          <p:spTgt spid="8"/>
                                        </p:tgtEl>
                                        <p:attrNameLst>
                                          <p:attrName>style.visibility</p:attrName>
                                        </p:attrNameLst>
                                      </p:cBhvr>
                                      <p:to>
                                        <p:strVal val="visible"/>
                                      </p:to>
                                    </p:set>
                                    <p:animEffect transition="in" filter="circle(out)">
                                      <p:cBhvr>
                                        <p:cTn id="60" dur="3000"/>
                                        <p:tgtEl>
                                          <p:spTgt spid="8"/>
                                        </p:tgtEl>
                                      </p:cBhvr>
                                    </p:animEffect>
                                  </p:childTnLst>
                                </p:cTn>
                              </p:par>
                              <p:par>
                                <p:cTn id="61" presetID="23" presetClass="entr" presetSubtype="16" fill="hold" nodeType="withEffect">
                                  <p:stCondLst>
                                    <p:cond delay="50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fltVal val="0"/>
                                          </p:val>
                                        </p:tav>
                                        <p:tav tm="100000">
                                          <p:val>
                                            <p:strVal val="#ppt_w"/>
                                          </p:val>
                                        </p:tav>
                                      </p:tavLst>
                                    </p:anim>
                                    <p:anim calcmode="lin" valueType="num">
                                      <p:cBhvr>
                                        <p:cTn id="64" dur="3000" fill="hold"/>
                                        <p:tgtEl>
                                          <p:spTgt spid="8"/>
                                        </p:tgtEl>
                                        <p:attrNameLst>
                                          <p:attrName>ppt_h</p:attrName>
                                        </p:attrNameLst>
                                      </p:cBhvr>
                                      <p:tavLst>
                                        <p:tav tm="0">
                                          <p:val>
                                            <p:fltVal val="0"/>
                                          </p:val>
                                        </p:tav>
                                        <p:tav tm="100000">
                                          <p:val>
                                            <p:strVal val="#ppt_h"/>
                                          </p:val>
                                        </p:tav>
                                      </p:tavLst>
                                    </p:anim>
                                  </p:childTnLst>
                                </p:cTn>
                              </p:par>
                            </p:childTnLst>
                          </p:cTn>
                        </p:par>
                        <p:par>
                          <p:cTn id="65" fill="hold">
                            <p:stCondLst>
                              <p:cond delay="75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3" grpId="1"/>
      <p:bldP spid="2" grpId="0"/>
      <p:bldP spid="2" grpId="1"/>
      <p:bldP spid="5" grpId="0"/>
      <p:bldP spid="5"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40 ponteareas.jpg"/>
          <p:cNvPicPr>
            <a:picLocks noGrp="1" noChangeAspect="1"/>
          </p:cNvPicPr>
          <p:nvPr isPhoto="1"/>
        </p:nvPicPr>
        <p:blipFill>
          <a:blip r:embed="rId2" cstate="print"/>
          <a:srcRect l="75200" t="75200"/>
          <a:stretch>
            <a:fillRect/>
          </a:stretch>
        </p:blipFill>
        <p:spPr bwMode="auto">
          <a:xfrm>
            <a:off x="6875463" y="4297363"/>
            <a:ext cx="2268537" cy="1417637"/>
          </a:xfrm>
          <a:prstGeom prst="rect">
            <a:avLst/>
          </a:prstGeom>
          <a:noFill/>
          <a:ln w="9525">
            <a:noFill/>
            <a:miter lim="800000"/>
            <a:headEnd/>
            <a:tailEnd/>
          </a:ln>
        </p:spPr>
      </p:pic>
      <p:pic>
        <p:nvPicPr>
          <p:cNvPr id="3" name="2 Imagen" descr="40 ponteareas.jpg"/>
          <p:cNvPicPr>
            <a:picLocks noChangeAspect="1"/>
          </p:cNvPicPr>
          <p:nvPr/>
        </p:nvPicPr>
        <p:blipFill>
          <a:blip r:embed="rId2" cstate="print"/>
          <a:srcRect l="50000" t="75200" r="24800"/>
          <a:stretch>
            <a:fillRect/>
          </a:stretch>
        </p:blipFill>
        <p:spPr bwMode="auto">
          <a:xfrm>
            <a:off x="4572000" y="4297363"/>
            <a:ext cx="2303463" cy="1417637"/>
          </a:xfrm>
          <a:prstGeom prst="rect">
            <a:avLst/>
          </a:prstGeom>
          <a:noFill/>
          <a:ln w="9525">
            <a:noFill/>
            <a:miter lim="800000"/>
            <a:headEnd/>
            <a:tailEnd/>
          </a:ln>
        </p:spPr>
      </p:pic>
      <p:pic>
        <p:nvPicPr>
          <p:cNvPr id="4" name="3 Imagen" descr="40 ponteareas.jpg"/>
          <p:cNvPicPr>
            <a:picLocks noChangeAspect="1"/>
          </p:cNvPicPr>
          <p:nvPr/>
        </p:nvPicPr>
        <p:blipFill>
          <a:blip r:embed="rId2" cstate="print"/>
          <a:srcRect l="24800" t="75200" r="50000"/>
          <a:stretch>
            <a:fillRect/>
          </a:stretch>
        </p:blipFill>
        <p:spPr bwMode="auto">
          <a:xfrm>
            <a:off x="2268538" y="4297363"/>
            <a:ext cx="2303462" cy="1417637"/>
          </a:xfrm>
          <a:prstGeom prst="rect">
            <a:avLst/>
          </a:prstGeom>
          <a:noFill/>
          <a:ln w="9525">
            <a:noFill/>
            <a:miter lim="800000"/>
            <a:headEnd/>
            <a:tailEnd/>
          </a:ln>
        </p:spPr>
      </p:pic>
      <p:pic>
        <p:nvPicPr>
          <p:cNvPr id="5" name="4 Imagen" descr="40 ponteareas.jpg"/>
          <p:cNvPicPr>
            <a:picLocks noChangeAspect="1"/>
          </p:cNvPicPr>
          <p:nvPr/>
        </p:nvPicPr>
        <p:blipFill>
          <a:blip r:embed="rId2" cstate="print"/>
          <a:srcRect t="75200" r="75200"/>
          <a:stretch>
            <a:fillRect/>
          </a:stretch>
        </p:blipFill>
        <p:spPr bwMode="auto">
          <a:xfrm>
            <a:off x="0" y="4297363"/>
            <a:ext cx="2268538" cy="1417637"/>
          </a:xfrm>
          <a:prstGeom prst="rect">
            <a:avLst/>
          </a:prstGeom>
          <a:noFill/>
          <a:ln w="9525">
            <a:noFill/>
            <a:miter lim="800000"/>
            <a:headEnd/>
            <a:tailEnd/>
          </a:ln>
        </p:spPr>
      </p:pic>
      <p:pic>
        <p:nvPicPr>
          <p:cNvPr id="6" name="5 Imagen" descr="40 ponteareas.jpg"/>
          <p:cNvPicPr>
            <a:picLocks noChangeAspect="1"/>
          </p:cNvPicPr>
          <p:nvPr/>
        </p:nvPicPr>
        <p:blipFill>
          <a:blip r:embed="rId2" cstate="print"/>
          <a:srcRect l="75200" t="50000" b="24800"/>
          <a:stretch>
            <a:fillRect/>
          </a:stretch>
        </p:blipFill>
        <p:spPr bwMode="auto">
          <a:xfrm>
            <a:off x="6875463" y="2857500"/>
            <a:ext cx="2268537" cy="1439863"/>
          </a:xfrm>
          <a:prstGeom prst="rect">
            <a:avLst/>
          </a:prstGeom>
          <a:noFill/>
          <a:ln w="9525">
            <a:noFill/>
            <a:miter lim="800000"/>
            <a:headEnd/>
            <a:tailEnd/>
          </a:ln>
        </p:spPr>
      </p:pic>
      <p:pic>
        <p:nvPicPr>
          <p:cNvPr id="7" name="6 Imagen" descr="40 ponteareas.jpg"/>
          <p:cNvPicPr>
            <a:picLocks noChangeAspect="1"/>
          </p:cNvPicPr>
          <p:nvPr/>
        </p:nvPicPr>
        <p:blipFill>
          <a:blip r:embed="rId2" cstate="print"/>
          <a:srcRect l="50000" t="50000" r="24800" b="24800"/>
          <a:stretch>
            <a:fillRect/>
          </a:stretch>
        </p:blipFill>
        <p:spPr bwMode="auto">
          <a:xfrm>
            <a:off x="4572000" y="2857500"/>
            <a:ext cx="2303463" cy="1439863"/>
          </a:xfrm>
          <a:prstGeom prst="rect">
            <a:avLst/>
          </a:prstGeom>
          <a:noFill/>
          <a:ln w="9525">
            <a:noFill/>
            <a:miter lim="800000"/>
            <a:headEnd/>
            <a:tailEnd/>
          </a:ln>
        </p:spPr>
      </p:pic>
      <p:pic>
        <p:nvPicPr>
          <p:cNvPr id="8" name="7 Imagen" descr="40 ponteareas.jpg"/>
          <p:cNvPicPr>
            <a:picLocks noChangeAspect="1"/>
          </p:cNvPicPr>
          <p:nvPr/>
        </p:nvPicPr>
        <p:blipFill>
          <a:blip r:embed="rId2" cstate="print"/>
          <a:srcRect l="24800" t="50000" r="50000" b="24800"/>
          <a:stretch>
            <a:fillRect/>
          </a:stretch>
        </p:blipFill>
        <p:spPr bwMode="auto">
          <a:xfrm>
            <a:off x="2268538" y="2857500"/>
            <a:ext cx="2303462" cy="1439863"/>
          </a:xfrm>
          <a:prstGeom prst="rect">
            <a:avLst/>
          </a:prstGeom>
          <a:noFill/>
          <a:ln w="9525">
            <a:noFill/>
            <a:miter lim="800000"/>
            <a:headEnd/>
            <a:tailEnd/>
          </a:ln>
        </p:spPr>
      </p:pic>
      <p:pic>
        <p:nvPicPr>
          <p:cNvPr id="9" name="8 Imagen" descr="40 ponteareas.jpg"/>
          <p:cNvPicPr>
            <a:picLocks noChangeAspect="1"/>
          </p:cNvPicPr>
          <p:nvPr/>
        </p:nvPicPr>
        <p:blipFill>
          <a:blip r:embed="rId2" cstate="print"/>
          <a:srcRect t="50000" r="75200" b="24800"/>
          <a:stretch>
            <a:fillRect/>
          </a:stretch>
        </p:blipFill>
        <p:spPr bwMode="auto">
          <a:xfrm>
            <a:off x="0" y="2857500"/>
            <a:ext cx="2268538" cy="1439863"/>
          </a:xfrm>
          <a:prstGeom prst="rect">
            <a:avLst/>
          </a:prstGeom>
          <a:noFill/>
          <a:ln w="9525">
            <a:noFill/>
            <a:miter lim="800000"/>
            <a:headEnd/>
            <a:tailEnd/>
          </a:ln>
        </p:spPr>
      </p:pic>
      <p:pic>
        <p:nvPicPr>
          <p:cNvPr id="10" name="9 Imagen" descr="40 ponteareas.jpg"/>
          <p:cNvPicPr>
            <a:picLocks noChangeAspect="1"/>
          </p:cNvPicPr>
          <p:nvPr/>
        </p:nvPicPr>
        <p:blipFill>
          <a:blip r:embed="rId2" cstate="print"/>
          <a:srcRect l="75200" t="24800" b="50000"/>
          <a:stretch>
            <a:fillRect/>
          </a:stretch>
        </p:blipFill>
        <p:spPr bwMode="auto">
          <a:xfrm>
            <a:off x="6875463" y="1417638"/>
            <a:ext cx="2268537" cy="1439862"/>
          </a:xfrm>
          <a:prstGeom prst="rect">
            <a:avLst/>
          </a:prstGeom>
          <a:noFill/>
          <a:ln w="9525">
            <a:noFill/>
            <a:miter lim="800000"/>
            <a:headEnd/>
            <a:tailEnd/>
          </a:ln>
        </p:spPr>
      </p:pic>
      <p:pic>
        <p:nvPicPr>
          <p:cNvPr id="11" name="10 Imagen" descr="40 ponteareas.jpg"/>
          <p:cNvPicPr>
            <a:picLocks noChangeAspect="1"/>
          </p:cNvPicPr>
          <p:nvPr/>
        </p:nvPicPr>
        <p:blipFill>
          <a:blip r:embed="rId2" cstate="print"/>
          <a:srcRect l="50000" t="24800" r="24800" b="50000"/>
          <a:stretch>
            <a:fillRect/>
          </a:stretch>
        </p:blipFill>
        <p:spPr bwMode="auto">
          <a:xfrm>
            <a:off x="4572000" y="1417638"/>
            <a:ext cx="2303463" cy="1439862"/>
          </a:xfrm>
          <a:prstGeom prst="rect">
            <a:avLst/>
          </a:prstGeom>
          <a:noFill/>
          <a:ln w="9525">
            <a:noFill/>
            <a:miter lim="800000"/>
            <a:headEnd/>
            <a:tailEnd/>
          </a:ln>
        </p:spPr>
      </p:pic>
      <p:pic>
        <p:nvPicPr>
          <p:cNvPr id="12" name="11 Imagen" descr="40 ponteareas.jpg"/>
          <p:cNvPicPr>
            <a:picLocks noChangeAspect="1"/>
          </p:cNvPicPr>
          <p:nvPr/>
        </p:nvPicPr>
        <p:blipFill>
          <a:blip r:embed="rId2" cstate="print"/>
          <a:srcRect l="24800" t="24800" r="50000" b="50000"/>
          <a:stretch>
            <a:fillRect/>
          </a:stretch>
        </p:blipFill>
        <p:spPr bwMode="auto">
          <a:xfrm>
            <a:off x="2268538" y="1417638"/>
            <a:ext cx="2303462" cy="1439862"/>
          </a:xfrm>
          <a:prstGeom prst="rect">
            <a:avLst/>
          </a:prstGeom>
          <a:noFill/>
          <a:ln w="9525">
            <a:noFill/>
            <a:miter lim="800000"/>
            <a:headEnd/>
            <a:tailEnd/>
          </a:ln>
        </p:spPr>
      </p:pic>
      <p:pic>
        <p:nvPicPr>
          <p:cNvPr id="13" name="12 Imagen" descr="40 ponteareas.jpg"/>
          <p:cNvPicPr>
            <a:picLocks noChangeAspect="1"/>
          </p:cNvPicPr>
          <p:nvPr/>
        </p:nvPicPr>
        <p:blipFill>
          <a:blip r:embed="rId2" cstate="print"/>
          <a:srcRect t="24800" r="75200" b="50000"/>
          <a:stretch>
            <a:fillRect/>
          </a:stretch>
        </p:blipFill>
        <p:spPr bwMode="auto">
          <a:xfrm>
            <a:off x="0" y="1417638"/>
            <a:ext cx="2268538" cy="1439862"/>
          </a:xfrm>
          <a:prstGeom prst="rect">
            <a:avLst/>
          </a:prstGeom>
          <a:noFill/>
          <a:ln w="9525">
            <a:noFill/>
            <a:miter lim="800000"/>
            <a:headEnd/>
            <a:tailEnd/>
          </a:ln>
        </p:spPr>
      </p:pic>
      <p:pic>
        <p:nvPicPr>
          <p:cNvPr id="14" name="13 Imagen" descr="40 ponteareas.jpg"/>
          <p:cNvPicPr>
            <a:picLocks noChangeAspect="1"/>
          </p:cNvPicPr>
          <p:nvPr/>
        </p:nvPicPr>
        <p:blipFill>
          <a:blip r:embed="rId2" cstate="print"/>
          <a:srcRect l="75200" b="75200"/>
          <a:stretch>
            <a:fillRect/>
          </a:stretch>
        </p:blipFill>
        <p:spPr bwMode="auto">
          <a:xfrm>
            <a:off x="6875463" y="0"/>
            <a:ext cx="2268537" cy="1417638"/>
          </a:xfrm>
          <a:prstGeom prst="rect">
            <a:avLst/>
          </a:prstGeom>
          <a:noFill/>
          <a:ln w="9525">
            <a:noFill/>
            <a:miter lim="800000"/>
            <a:headEnd/>
            <a:tailEnd/>
          </a:ln>
        </p:spPr>
      </p:pic>
      <p:pic>
        <p:nvPicPr>
          <p:cNvPr id="15" name="14 Imagen" descr="40 ponteareas.jpg"/>
          <p:cNvPicPr>
            <a:picLocks noChangeAspect="1"/>
          </p:cNvPicPr>
          <p:nvPr/>
        </p:nvPicPr>
        <p:blipFill>
          <a:blip r:embed="rId2" cstate="print"/>
          <a:srcRect l="50000" r="24800" b="75200"/>
          <a:stretch>
            <a:fillRect/>
          </a:stretch>
        </p:blipFill>
        <p:spPr bwMode="auto">
          <a:xfrm>
            <a:off x="4572000" y="0"/>
            <a:ext cx="2303463" cy="1417638"/>
          </a:xfrm>
          <a:prstGeom prst="rect">
            <a:avLst/>
          </a:prstGeom>
          <a:noFill/>
          <a:ln w="9525">
            <a:noFill/>
            <a:miter lim="800000"/>
            <a:headEnd/>
            <a:tailEnd/>
          </a:ln>
        </p:spPr>
      </p:pic>
      <p:pic>
        <p:nvPicPr>
          <p:cNvPr id="16" name="15 Imagen" descr="40 ponteareas.jpg"/>
          <p:cNvPicPr>
            <a:picLocks noChangeAspect="1"/>
          </p:cNvPicPr>
          <p:nvPr/>
        </p:nvPicPr>
        <p:blipFill>
          <a:blip r:embed="rId2" cstate="print"/>
          <a:srcRect l="24800" r="50000" b="75200"/>
          <a:stretch>
            <a:fillRect/>
          </a:stretch>
        </p:blipFill>
        <p:spPr bwMode="auto">
          <a:xfrm>
            <a:off x="2268538" y="0"/>
            <a:ext cx="2303462" cy="1417638"/>
          </a:xfrm>
          <a:prstGeom prst="rect">
            <a:avLst/>
          </a:prstGeom>
          <a:noFill/>
          <a:ln w="9525">
            <a:noFill/>
            <a:miter lim="800000"/>
            <a:headEnd/>
            <a:tailEnd/>
          </a:ln>
        </p:spPr>
      </p:pic>
      <p:pic>
        <p:nvPicPr>
          <p:cNvPr id="17" name="16 Imagen" descr="40 ponteareas.jpg"/>
          <p:cNvPicPr>
            <a:picLocks noChangeAspect="1"/>
          </p:cNvPicPr>
          <p:nvPr/>
        </p:nvPicPr>
        <p:blipFill>
          <a:blip r:embed="rId2" cstate="print"/>
          <a:srcRect r="75200" b="75200"/>
          <a:stretch>
            <a:fillRect/>
          </a:stretch>
        </p:blipFill>
        <p:spPr bwMode="auto">
          <a:xfrm>
            <a:off x="0" y="0"/>
            <a:ext cx="2268538" cy="1417638"/>
          </a:xfrm>
          <a:prstGeom prst="rect">
            <a:avLst/>
          </a:prstGeom>
          <a:noFill/>
          <a:ln w="9525">
            <a:noFill/>
            <a:miter lim="800000"/>
            <a:headEnd/>
            <a:tailEnd/>
          </a:ln>
        </p:spPr>
      </p:pic>
      <p:sp>
        <p:nvSpPr>
          <p:cNvPr id="18" name="17 CuadroTexto"/>
          <p:cNvSpPr txBox="1"/>
          <p:nvPr/>
        </p:nvSpPr>
        <p:spPr>
          <a:xfrm>
            <a:off x="611188" y="4945063"/>
            <a:ext cx="7969250" cy="64770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Aquí estuvimos un rato en este puente, viendo como iban y venían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coches con dirección a Cea Bermúdez.</a:t>
            </a:r>
          </a:p>
        </p:txBody>
      </p:sp>
    </p:spTree>
  </p:cSld>
  <p:clrMapOvr>
    <a:masterClrMapping/>
  </p:clrMapOvr>
  <mc:AlternateContent xmlns:mc="http://schemas.openxmlformats.org/markup-compatibility/2006" xmlns:p14="http://schemas.microsoft.com/office/powerpoint/2010/main">
    <mc:Choice Requires="p14">
      <p:transition spd="slow" p14:dur="2000" advTm="19000">
        <p:blinds dir="vert"/>
      </p:transition>
    </mc:Choice>
    <mc:Fallback xmlns="">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additive="base">
                                        <p:cTn id="7" dur="300" fill="hold"/>
                                        <p:tgtEl>
                                          <p:spTgt spid="41986"/>
                                        </p:tgtEl>
                                        <p:attrNameLst>
                                          <p:attrName>ppt_x</p:attrName>
                                        </p:attrNameLst>
                                      </p:cBhvr>
                                      <p:tavLst>
                                        <p:tav tm="0">
                                          <p:val>
                                            <p:strVal val="#ppt_x"/>
                                          </p:val>
                                        </p:tav>
                                        <p:tav tm="100000">
                                          <p:val>
                                            <p:strVal val="#ppt_x"/>
                                          </p:val>
                                        </p:tav>
                                      </p:tavLst>
                                    </p:anim>
                                    <p:anim calcmode="lin" valueType="num">
                                      <p:cBhvr additive="base">
                                        <p:cTn id="8" dur="300" fill="hold"/>
                                        <p:tgtEl>
                                          <p:spTgt spid="41986"/>
                                        </p:tgtEl>
                                        <p:attrNameLst>
                                          <p:attrName>ppt_y</p:attrName>
                                        </p:attrNameLst>
                                      </p:cBhvr>
                                      <p:tavLst>
                                        <p:tav tm="0">
                                          <p:val>
                                            <p:strVal val="0-#ppt_h/2"/>
                                          </p:val>
                                        </p:tav>
                                        <p:tav tm="100000">
                                          <p:val>
                                            <p:strVal val="#ppt_y"/>
                                          </p:val>
                                        </p:tav>
                                      </p:tavLst>
                                    </p:anim>
                                  </p:childTnLst>
                                </p:cTn>
                              </p:par>
                            </p:childTnLst>
                          </p:cTn>
                        </p:par>
                        <p:par>
                          <p:cTn id="9" fill="hold">
                            <p:stCondLst>
                              <p:cond delay="300"/>
                            </p:stCondLst>
                            <p:childTnLst>
                              <p:par>
                                <p:cTn id="10" presetID="2"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 fill="hold"/>
                                        <p:tgtEl>
                                          <p:spTgt spid="3"/>
                                        </p:tgtEl>
                                        <p:attrNameLst>
                                          <p:attrName>ppt_x</p:attrName>
                                        </p:attrNameLst>
                                      </p:cBhvr>
                                      <p:tavLst>
                                        <p:tav tm="0">
                                          <p:val>
                                            <p:strVal val="#ppt_x"/>
                                          </p:val>
                                        </p:tav>
                                        <p:tav tm="100000">
                                          <p:val>
                                            <p:strVal val="#ppt_x"/>
                                          </p:val>
                                        </p:tav>
                                      </p:tavLst>
                                    </p:anim>
                                    <p:anim calcmode="lin" valueType="num">
                                      <p:cBhvr additive="base">
                                        <p:cTn id="13" dur="3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6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 fill="hold"/>
                                        <p:tgtEl>
                                          <p:spTgt spid="4"/>
                                        </p:tgtEl>
                                        <p:attrNameLst>
                                          <p:attrName>ppt_x</p:attrName>
                                        </p:attrNameLst>
                                      </p:cBhvr>
                                      <p:tavLst>
                                        <p:tav tm="0">
                                          <p:val>
                                            <p:strVal val="#ppt_x"/>
                                          </p:val>
                                        </p:tav>
                                        <p:tav tm="100000">
                                          <p:val>
                                            <p:strVal val="#ppt_x"/>
                                          </p:val>
                                        </p:tav>
                                      </p:tavLst>
                                    </p:anim>
                                    <p:anim calcmode="lin" valueType="num">
                                      <p:cBhvr additive="base">
                                        <p:cTn id="18" dur="3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900"/>
                            </p:stCondLst>
                            <p:childTnLst>
                              <p:par>
                                <p:cTn id="20" presetID="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 fill="hold"/>
                                        <p:tgtEl>
                                          <p:spTgt spid="5"/>
                                        </p:tgtEl>
                                        <p:attrNameLst>
                                          <p:attrName>ppt_x</p:attrName>
                                        </p:attrNameLst>
                                      </p:cBhvr>
                                      <p:tavLst>
                                        <p:tav tm="0">
                                          <p:val>
                                            <p:strVal val="#ppt_x"/>
                                          </p:val>
                                        </p:tav>
                                        <p:tav tm="100000">
                                          <p:val>
                                            <p:strVal val="#ppt_x"/>
                                          </p:val>
                                        </p:tav>
                                      </p:tavLst>
                                    </p:anim>
                                    <p:anim calcmode="lin" valueType="num">
                                      <p:cBhvr additive="base">
                                        <p:cTn id="23" dur="300" fill="hold"/>
                                        <p:tgtEl>
                                          <p:spTgt spid="5"/>
                                        </p:tgtEl>
                                        <p:attrNameLst>
                                          <p:attrName>ppt_y</p:attrName>
                                        </p:attrNameLst>
                                      </p:cBhvr>
                                      <p:tavLst>
                                        <p:tav tm="0">
                                          <p:val>
                                            <p:strVal val="0-#ppt_h/2"/>
                                          </p:val>
                                        </p:tav>
                                        <p:tav tm="100000">
                                          <p:val>
                                            <p:strVal val="#ppt_y"/>
                                          </p:val>
                                        </p:tav>
                                      </p:tavLst>
                                    </p:anim>
                                  </p:childTnLst>
                                </p:cTn>
                              </p:par>
                            </p:childTnLst>
                          </p:cTn>
                        </p:par>
                        <p:par>
                          <p:cTn id="24" fill="hold">
                            <p:stCondLst>
                              <p:cond delay="1200"/>
                            </p:stCondLst>
                            <p:childTnLst>
                              <p:par>
                                <p:cTn id="25" presetID="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 fill="hold"/>
                                        <p:tgtEl>
                                          <p:spTgt spid="6"/>
                                        </p:tgtEl>
                                        <p:attrNameLst>
                                          <p:attrName>ppt_x</p:attrName>
                                        </p:attrNameLst>
                                      </p:cBhvr>
                                      <p:tavLst>
                                        <p:tav tm="0">
                                          <p:val>
                                            <p:strVal val="#ppt_x"/>
                                          </p:val>
                                        </p:tav>
                                        <p:tav tm="100000">
                                          <p:val>
                                            <p:strVal val="#ppt_x"/>
                                          </p:val>
                                        </p:tav>
                                      </p:tavLst>
                                    </p:anim>
                                    <p:anim calcmode="lin" valueType="num">
                                      <p:cBhvr additive="base">
                                        <p:cTn id="28" dur="300" fill="hold"/>
                                        <p:tgtEl>
                                          <p:spTgt spid="6"/>
                                        </p:tgtEl>
                                        <p:attrNameLst>
                                          <p:attrName>ppt_y</p:attrName>
                                        </p:attrNameLst>
                                      </p:cBhvr>
                                      <p:tavLst>
                                        <p:tav tm="0">
                                          <p:val>
                                            <p:strVal val="0-#ppt_h/2"/>
                                          </p:val>
                                        </p:tav>
                                        <p:tav tm="100000">
                                          <p:val>
                                            <p:strVal val="#ppt_y"/>
                                          </p:val>
                                        </p:tav>
                                      </p:tavLst>
                                    </p:anim>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 fill="hold"/>
                                        <p:tgtEl>
                                          <p:spTgt spid="7"/>
                                        </p:tgtEl>
                                        <p:attrNameLst>
                                          <p:attrName>ppt_x</p:attrName>
                                        </p:attrNameLst>
                                      </p:cBhvr>
                                      <p:tavLst>
                                        <p:tav tm="0">
                                          <p:val>
                                            <p:strVal val="#ppt_x"/>
                                          </p:val>
                                        </p:tav>
                                        <p:tav tm="100000">
                                          <p:val>
                                            <p:strVal val="#ppt_x"/>
                                          </p:val>
                                        </p:tav>
                                      </p:tavLst>
                                    </p:anim>
                                    <p:anim calcmode="lin" valueType="num">
                                      <p:cBhvr additive="base">
                                        <p:cTn id="33" dur="300" fill="hold"/>
                                        <p:tgtEl>
                                          <p:spTgt spid="7"/>
                                        </p:tgtEl>
                                        <p:attrNameLst>
                                          <p:attrName>ppt_y</p:attrName>
                                        </p:attrNameLst>
                                      </p:cBhvr>
                                      <p:tavLst>
                                        <p:tav tm="0">
                                          <p:val>
                                            <p:strVal val="0-#ppt_h/2"/>
                                          </p:val>
                                        </p:tav>
                                        <p:tav tm="100000">
                                          <p:val>
                                            <p:strVal val="#ppt_y"/>
                                          </p:val>
                                        </p:tav>
                                      </p:tavLst>
                                    </p:anim>
                                  </p:childTnLst>
                                </p:cTn>
                              </p:par>
                            </p:childTnLst>
                          </p:cTn>
                        </p:par>
                        <p:par>
                          <p:cTn id="34" fill="hold">
                            <p:stCondLst>
                              <p:cond delay="180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 fill="hold"/>
                                        <p:tgtEl>
                                          <p:spTgt spid="8"/>
                                        </p:tgtEl>
                                        <p:attrNameLst>
                                          <p:attrName>ppt_x</p:attrName>
                                        </p:attrNameLst>
                                      </p:cBhvr>
                                      <p:tavLst>
                                        <p:tav tm="0">
                                          <p:val>
                                            <p:strVal val="#ppt_x"/>
                                          </p:val>
                                        </p:tav>
                                        <p:tav tm="100000">
                                          <p:val>
                                            <p:strVal val="#ppt_x"/>
                                          </p:val>
                                        </p:tav>
                                      </p:tavLst>
                                    </p:anim>
                                    <p:anim calcmode="lin" valueType="num">
                                      <p:cBhvr additive="base">
                                        <p:cTn id="38" dur="3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100"/>
                            </p:stCondLst>
                            <p:childTnLst>
                              <p:par>
                                <p:cTn id="40" presetID="2" presetClass="entr" presetSubtype="1"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 fill="hold"/>
                                        <p:tgtEl>
                                          <p:spTgt spid="9"/>
                                        </p:tgtEl>
                                        <p:attrNameLst>
                                          <p:attrName>ppt_x</p:attrName>
                                        </p:attrNameLst>
                                      </p:cBhvr>
                                      <p:tavLst>
                                        <p:tav tm="0">
                                          <p:val>
                                            <p:strVal val="#ppt_x"/>
                                          </p:val>
                                        </p:tav>
                                        <p:tav tm="100000">
                                          <p:val>
                                            <p:strVal val="#ppt_x"/>
                                          </p:val>
                                        </p:tav>
                                      </p:tavLst>
                                    </p:anim>
                                    <p:anim calcmode="lin" valueType="num">
                                      <p:cBhvr additive="base">
                                        <p:cTn id="43" dur="300" fill="hold"/>
                                        <p:tgtEl>
                                          <p:spTgt spid="9"/>
                                        </p:tgtEl>
                                        <p:attrNameLst>
                                          <p:attrName>ppt_y</p:attrName>
                                        </p:attrNameLst>
                                      </p:cBhvr>
                                      <p:tavLst>
                                        <p:tav tm="0">
                                          <p:val>
                                            <p:strVal val="0-#ppt_h/2"/>
                                          </p:val>
                                        </p:tav>
                                        <p:tav tm="100000">
                                          <p:val>
                                            <p:strVal val="#ppt_y"/>
                                          </p:val>
                                        </p:tav>
                                      </p:tavLst>
                                    </p:anim>
                                  </p:childTnLst>
                                </p:cTn>
                              </p:par>
                            </p:childTnLst>
                          </p:cTn>
                        </p:par>
                        <p:par>
                          <p:cTn id="44" fill="hold">
                            <p:stCondLst>
                              <p:cond delay="2400"/>
                            </p:stCondLst>
                            <p:childTnLst>
                              <p:par>
                                <p:cTn id="45" presetID="2" presetClass="entr" presetSubtype="1"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 fill="hold"/>
                                        <p:tgtEl>
                                          <p:spTgt spid="10"/>
                                        </p:tgtEl>
                                        <p:attrNameLst>
                                          <p:attrName>ppt_x</p:attrName>
                                        </p:attrNameLst>
                                      </p:cBhvr>
                                      <p:tavLst>
                                        <p:tav tm="0">
                                          <p:val>
                                            <p:strVal val="#ppt_x"/>
                                          </p:val>
                                        </p:tav>
                                        <p:tav tm="100000">
                                          <p:val>
                                            <p:strVal val="#ppt_x"/>
                                          </p:val>
                                        </p:tav>
                                      </p:tavLst>
                                    </p:anim>
                                    <p:anim calcmode="lin" valueType="num">
                                      <p:cBhvr additive="base">
                                        <p:cTn id="48" dur="300" fill="hold"/>
                                        <p:tgtEl>
                                          <p:spTgt spid="10"/>
                                        </p:tgtEl>
                                        <p:attrNameLst>
                                          <p:attrName>ppt_y</p:attrName>
                                        </p:attrNameLst>
                                      </p:cBhvr>
                                      <p:tavLst>
                                        <p:tav tm="0">
                                          <p:val>
                                            <p:strVal val="0-#ppt_h/2"/>
                                          </p:val>
                                        </p:tav>
                                        <p:tav tm="100000">
                                          <p:val>
                                            <p:strVal val="#ppt_y"/>
                                          </p:val>
                                        </p:tav>
                                      </p:tavLst>
                                    </p:anim>
                                  </p:childTnLst>
                                </p:cTn>
                              </p:par>
                            </p:childTnLst>
                          </p:cTn>
                        </p:par>
                        <p:par>
                          <p:cTn id="49" fill="hold">
                            <p:stCondLst>
                              <p:cond delay="2700"/>
                            </p:stCondLst>
                            <p:childTnLst>
                              <p:par>
                                <p:cTn id="50" presetID="2" presetClass="entr" presetSubtype="1"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 fill="hold"/>
                                        <p:tgtEl>
                                          <p:spTgt spid="11"/>
                                        </p:tgtEl>
                                        <p:attrNameLst>
                                          <p:attrName>ppt_x</p:attrName>
                                        </p:attrNameLst>
                                      </p:cBhvr>
                                      <p:tavLst>
                                        <p:tav tm="0">
                                          <p:val>
                                            <p:strVal val="#ppt_x"/>
                                          </p:val>
                                        </p:tav>
                                        <p:tav tm="100000">
                                          <p:val>
                                            <p:strVal val="#ppt_x"/>
                                          </p:val>
                                        </p:tav>
                                      </p:tavLst>
                                    </p:anim>
                                    <p:anim calcmode="lin" valueType="num">
                                      <p:cBhvr additive="base">
                                        <p:cTn id="53" dur="300" fill="hold"/>
                                        <p:tgtEl>
                                          <p:spTgt spid="11"/>
                                        </p:tgtEl>
                                        <p:attrNameLst>
                                          <p:attrName>ppt_y</p:attrName>
                                        </p:attrNameLst>
                                      </p:cBhvr>
                                      <p:tavLst>
                                        <p:tav tm="0">
                                          <p:val>
                                            <p:strVal val="0-#ppt_h/2"/>
                                          </p:val>
                                        </p:tav>
                                        <p:tav tm="100000">
                                          <p:val>
                                            <p:strVal val="#ppt_y"/>
                                          </p:val>
                                        </p:tav>
                                      </p:tavLst>
                                    </p:anim>
                                  </p:childTnLst>
                                </p:cTn>
                              </p:par>
                            </p:childTnLst>
                          </p:cTn>
                        </p:par>
                        <p:par>
                          <p:cTn id="54" fill="hold">
                            <p:stCondLst>
                              <p:cond delay="3000"/>
                            </p:stCondLst>
                            <p:childTnLst>
                              <p:par>
                                <p:cTn id="55" presetID="2" presetClass="entr" presetSubtype="1"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 fill="hold"/>
                                        <p:tgtEl>
                                          <p:spTgt spid="12"/>
                                        </p:tgtEl>
                                        <p:attrNameLst>
                                          <p:attrName>ppt_x</p:attrName>
                                        </p:attrNameLst>
                                      </p:cBhvr>
                                      <p:tavLst>
                                        <p:tav tm="0">
                                          <p:val>
                                            <p:strVal val="#ppt_x"/>
                                          </p:val>
                                        </p:tav>
                                        <p:tav tm="100000">
                                          <p:val>
                                            <p:strVal val="#ppt_x"/>
                                          </p:val>
                                        </p:tav>
                                      </p:tavLst>
                                    </p:anim>
                                    <p:anim calcmode="lin" valueType="num">
                                      <p:cBhvr additive="base">
                                        <p:cTn id="58" dur="300" fill="hold"/>
                                        <p:tgtEl>
                                          <p:spTgt spid="12"/>
                                        </p:tgtEl>
                                        <p:attrNameLst>
                                          <p:attrName>ppt_y</p:attrName>
                                        </p:attrNameLst>
                                      </p:cBhvr>
                                      <p:tavLst>
                                        <p:tav tm="0">
                                          <p:val>
                                            <p:strVal val="0-#ppt_h/2"/>
                                          </p:val>
                                        </p:tav>
                                        <p:tav tm="100000">
                                          <p:val>
                                            <p:strVal val="#ppt_y"/>
                                          </p:val>
                                        </p:tav>
                                      </p:tavLst>
                                    </p:anim>
                                  </p:childTnLst>
                                </p:cTn>
                              </p:par>
                            </p:childTnLst>
                          </p:cTn>
                        </p:par>
                        <p:par>
                          <p:cTn id="59" fill="hold">
                            <p:stCondLst>
                              <p:cond delay="3300"/>
                            </p:stCondLst>
                            <p:childTnLst>
                              <p:par>
                                <p:cTn id="60" presetID="2" presetClass="entr" presetSubtype="1"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 fill="hold"/>
                                        <p:tgtEl>
                                          <p:spTgt spid="13"/>
                                        </p:tgtEl>
                                        <p:attrNameLst>
                                          <p:attrName>ppt_x</p:attrName>
                                        </p:attrNameLst>
                                      </p:cBhvr>
                                      <p:tavLst>
                                        <p:tav tm="0">
                                          <p:val>
                                            <p:strVal val="#ppt_x"/>
                                          </p:val>
                                        </p:tav>
                                        <p:tav tm="100000">
                                          <p:val>
                                            <p:strVal val="#ppt_x"/>
                                          </p:val>
                                        </p:tav>
                                      </p:tavLst>
                                    </p:anim>
                                    <p:anim calcmode="lin" valueType="num">
                                      <p:cBhvr additive="base">
                                        <p:cTn id="63" dur="300" fill="hold"/>
                                        <p:tgtEl>
                                          <p:spTgt spid="13"/>
                                        </p:tgtEl>
                                        <p:attrNameLst>
                                          <p:attrName>ppt_y</p:attrName>
                                        </p:attrNameLst>
                                      </p:cBhvr>
                                      <p:tavLst>
                                        <p:tav tm="0">
                                          <p:val>
                                            <p:strVal val="0-#ppt_h/2"/>
                                          </p:val>
                                        </p:tav>
                                        <p:tav tm="100000">
                                          <p:val>
                                            <p:strVal val="#ppt_y"/>
                                          </p:val>
                                        </p:tav>
                                      </p:tavLst>
                                    </p:anim>
                                  </p:childTnLst>
                                </p:cTn>
                              </p:par>
                            </p:childTnLst>
                          </p:cTn>
                        </p:par>
                        <p:par>
                          <p:cTn id="64" fill="hold">
                            <p:stCondLst>
                              <p:cond delay="3600"/>
                            </p:stCondLst>
                            <p:childTnLst>
                              <p:par>
                                <p:cTn id="65" presetID="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300" fill="hold"/>
                                        <p:tgtEl>
                                          <p:spTgt spid="14"/>
                                        </p:tgtEl>
                                        <p:attrNameLst>
                                          <p:attrName>ppt_x</p:attrName>
                                        </p:attrNameLst>
                                      </p:cBhvr>
                                      <p:tavLst>
                                        <p:tav tm="0">
                                          <p:val>
                                            <p:strVal val="#ppt_x"/>
                                          </p:val>
                                        </p:tav>
                                        <p:tav tm="100000">
                                          <p:val>
                                            <p:strVal val="#ppt_x"/>
                                          </p:val>
                                        </p:tav>
                                      </p:tavLst>
                                    </p:anim>
                                    <p:anim calcmode="lin" valueType="num">
                                      <p:cBhvr additive="base">
                                        <p:cTn id="68" dur="300" fill="hold"/>
                                        <p:tgtEl>
                                          <p:spTgt spid="14"/>
                                        </p:tgtEl>
                                        <p:attrNameLst>
                                          <p:attrName>ppt_y</p:attrName>
                                        </p:attrNameLst>
                                      </p:cBhvr>
                                      <p:tavLst>
                                        <p:tav tm="0">
                                          <p:val>
                                            <p:strVal val="0-#ppt_h/2"/>
                                          </p:val>
                                        </p:tav>
                                        <p:tav tm="100000">
                                          <p:val>
                                            <p:strVal val="#ppt_y"/>
                                          </p:val>
                                        </p:tav>
                                      </p:tavLst>
                                    </p:anim>
                                  </p:childTnLst>
                                </p:cTn>
                              </p:par>
                            </p:childTnLst>
                          </p:cTn>
                        </p:par>
                        <p:par>
                          <p:cTn id="69" fill="hold">
                            <p:stCondLst>
                              <p:cond delay="3900"/>
                            </p:stCondLst>
                            <p:childTnLst>
                              <p:par>
                                <p:cTn id="70" presetID="2" presetClass="entr" presetSubtype="1"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 fill="hold"/>
                                        <p:tgtEl>
                                          <p:spTgt spid="15"/>
                                        </p:tgtEl>
                                        <p:attrNameLst>
                                          <p:attrName>ppt_x</p:attrName>
                                        </p:attrNameLst>
                                      </p:cBhvr>
                                      <p:tavLst>
                                        <p:tav tm="0">
                                          <p:val>
                                            <p:strVal val="#ppt_x"/>
                                          </p:val>
                                        </p:tav>
                                        <p:tav tm="100000">
                                          <p:val>
                                            <p:strVal val="#ppt_x"/>
                                          </p:val>
                                        </p:tav>
                                      </p:tavLst>
                                    </p:anim>
                                    <p:anim calcmode="lin" valueType="num">
                                      <p:cBhvr additive="base">
                                        <p:cTn id="73" dur="300" fill="hold"/>
                                        <p:tgtEl>
                                          <p:spTgt spid="15"/>
                                        </p:tgtEl>
                                        <p:attrNameLst>
                                          <p:attrName>ppt_y</p:attrName>
                                        </p:attrNameLst>
                                      </p:cBhvr>
                                      <p:tavLst>
                                        <p:tav tm="0">
                                          <p:val>
                                            <p:strVal val="0-#ppt_h/2"/>
                                          </p:val>
                                        </p:tav>
                                        <p:tav tm="100000">
                                          <p:val>
                                            <p:strVal val="#ppt_y"/>
                                          </p:val>
                                        </p:tav>
                                      </p:tavLst>
                                    </p:anim>
                                  </p:childTnLst>
                                </p:cTn>
                              </p:par>
                            </p:childTnLst>
                          </p:cTn>
                        </p:par>
                        <p:par>
                          <p:cTn id="74" fill="hold">
                            <p:stCondLst>
                              <p:cond delay="4200"/>
                            </p:stCondLst>
                            <p:childTnLst>
                              <p:par>
                                <p:cTn id="75" presetID="2" presetClass="entr" presetSubtype="1" fill="hold"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 fill="hold"/>
                                        <p:tgtEl>
                                          <p:spTgt spid="16"/>
                                        </p:tgtEl>
                                        <p:attrNameLst>
                                          <p:attrName>ppt_x</p:attrName>
                                        </p:attrNameLst>
                                      </p:cBhvr>
                                      <p:tavLst>
                                        <p:tav tm="0">
                                          <p:val>
                                            <p:strVal val="#ppt_x"/>
                                          </p:val>
                                        </p:tav>
                                        <p:tav tm="100000">
                                          <p:val>
                                            <p:strVal val="#ppt_x"/>
                                          </p:val>
                                        </p:tav>
                                      </p:tavLst>
                                    </p:anim>
                                    <p:anim calcmode="lin" valueType="num">
                                      <p:cBhvr additive="base">
                                        <p:cTn id="78" dur="300" fill="hold"/>
                                        <p:tgtEl>
                                          <p:spTgt spid="16"/>
                                        </p:tgtEl>
                                        <p:attrNameLst>
                                          <p:attrName>ppt_y</p:attrName>
                                        </p:attrNameLst>
                                      </p:cBhvr>
                                      <p:tavLst>
                                        <p:tav tm="0">
                                          <p:val>
                                            <p:strVal val="0-#ppt_h/2"/>
                                          </p:val>
                                        </p:tav>
                                        <p:tav tm="100000">
                                          <p:val>
                                            <p:strVal val="#ppt_y"/>
                                          </p:val>
                                        </p:tav>
                                      </p:tavLst>
                                    </p:anim>
                                  </p:childTnLst>
                                </p:cTn>
                              </p:par>
                            </p:childTnLst>
                          </p:cTn>
                        </p:par>
                        <p:par>
                          <p:cTn id="79" fill="hold">
                            <p:stCondLst>
                              <p:cond delay="4500"/>
                            </p:stCondLst>
                            <p:childTnLst>
                              <p:par>
                                <p:cTn id="80" presetID="2" presetClass="entr" presetSubtype="1"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 fill="hold"/>
                                        <p:tgtEl>
                                          <p:spTgt spid="17"/>
                                        </p:tgtEl>
                                        <p:attrNameLst>
                                          <p:attrName>ppt_x</p:attrName>
                                        </p:attrNameLst>
                                      </p:cBhvr>
                                      <p:tavLst>
                                        <p:tav tm="0">
                                          <p:val>
                                            <p:strVal val="#ppt_x"/>
                                          </p:val>
                                        </p:tav>
                                        <p:tav tm="100000">
                                          <p:val>
                                            <p:strVal val="#ppt_x"/>
                                          </p:val>
                                        </p:tav>
                                      </p:tavLst>
                                    </p:anim>
                                    <p:anim calcmode="lin" valueType="num">
                                      <p:cBhvr additive="base">
                                        <p:cTn id="83" dur="300" fill="hold"/>
                                        <p:tgtEl>
                                          <p:spTgt spid="17"/>
                                        </p:tgtEl>
                                        <p:attrNameLst>
                                          <p:attrName>ppt_y</p:attrName>
                                        </p:attrNameLst>
                                      </p:cBhvr>
                                      <p:tavLst>
                                        <p:tav tm="0">
                                          <p:val>
                                            <p:strVal val="0-#ppt_h/2"/>
                                          </p:val>
                                        </p:tav>
                                        <p:tav tm="100000">
                                          <p:val>
                                            <p:strVal val="#ppt_y"/>
                                          </p:val>
                                        </p:tav>
                                      </p:tavLst>
                                    </p:anim>
                                  </p:childTnLst>
                                </p:cTn>
                              </p:par>
                            </p:childTnLst>
                          </p:cTn>
                        </p:par>
                        <p:par>
                          <p:cTn id="84" fill="hold">
                            <p:stCondLst>
                              <p:cond delay="48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8"/>
                                        </p:tgtEl>
                                        <p:attrNameLst>
                                          <p:attrName>style.visibility</p:attrName>
                                        </p:attrNameLst>
                                      </p:cBhvr>
                                      <p:to>
                                        <p:strVal val="visible"/>
                                      </p:to>
                                    </p:set>
                                    <p:animEffect transition="in" filter="fade">
                                      <p:cBhvr>
                                        <p:cTn id="87" dur="1000"/>
                                        <p:tgtEl>
                                          <p:spTgt spid="18"/>
                                        </p:tgtEl>
                                      </p:cBhvr>
                                    </p:animEffect>
                                    <p:anim calcmode="lin" valueType="num">
                                      <p:cBhvr>
                                        <p:cTn id="88" dur="1000" fill="hold"/>
                                        <p:tgtEl>
                                          <p:spTgt spid="18"/>
                                        </p:tgtEl>
                                        <p:attrNameLst>
                                          <p:attrName>ppt_x</p:attrName>
                                        </p:attrNameLst>
                                      </p:cBhvr>
                                      <p:tavLst>
                                        <p:tav tm="0">
                                          <p:val>
                                            <p:strVal val="#ppt_x-.1"/>
                                          </p:val>
                                        </p:tav>
                                        <p:tav tm="100000">
                                          <p:val>
                                            <p:strVal val="#ppt_x"/>
                                          </p:val>
                                        </p:tav>
                                      </p:tavLst>
                                    </p:anim>
                                    <p:anim calcmode="lin" valueType="num">
                                      <p:cBhvr>
                                        <p:cTn id="8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6200000" flipH="1" flipV="1">
            <a:off x="607219" y="-2821782"/>
            <a:ext cx="5715000" cy="11358563"/>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Forma libre"/>
          <p:cNvSpPr/>
          <p:nvPr/>
        </p:nvSpPr>
        <p:spPr>
          <a:xfrm rot="16200000">
            <a:off x="2786064" y="-2786063"/>
            <a:ext cx="5715001" cy="11287125"/>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611188" y="4791075"/>
            <a:ext cx="77771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Seguimos caminando hasta llegar  a dar con el Faro de La Moncloa. </a:t>
            </a:r>
          </a:p>
          <a:p>
            <a:r>
              <a:rPr lang="es-ES" b="1" dirty="0">
                <a:effectLst>
                  <a:glow rad="101600">
                    <a:srgbClr val="C00000">
                      <a:alpha val="60000"/>
                    </a:srgbClr>
                  </a:glow>
                  <a:outerShdw blurRad="38100" dist="38100" dir="2700000" algn="tl">
                    <a:srgbClr val="1F497D"/>
                  </a:outerShdw>
                </a:effectLst>
              </a:rPr>
              <a:t>Si nos fijamos bien nos daremos cuenta de la torre que hay mas allá,</a:t>
            </a:r>
          </a:p>
          <a:p>
            <a:r>
              <a:rPr lang="es-ES" b="1" dirty="0">
                <a:effectLst>
                  <a:glow rad="101600">
                    <a:srgbClr val="C00000">
                      <a:alpha val="60000"/>
                    </a:srgbClr>
                  </a:glow>
                  <a:outerShdw blurRad="38100" dist="38100" dir="2700000" algn="tl">
                    <a:srgbClr val="1F497D"/>
                  </a:outerShdw>
                </a:effectLst>
              </a:rPr>
              <a:t>eso es el Museo Americano y ya que estamos aquí, entraremos en el.</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1+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459" name="Text Box 7"/>
          <p:cNvSpPr txBox="1">
            <a:spLocks noChangeArrowheads="1"/>
          </p:cNvSpPr>
          <p:nvPr/>
        </p:nvSpPr>
        <p:spPr bwMode="auto">
          <a:xfrm>
            <a:off x="1549400" y="4432300"/>
            <a:ext cx="5830888" cy="341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36" tIns="41469" rIns="82936" bIns="41469">
            <a:spAutoFit/>
          </a:bodyPr>
          <a:lstStyle/>
          <a:p>
            <a:pPr hangingPunct="0">
              <a:lnSpc>
                <a:spcPct val="93000"/>
              </a:lnSpc>
              <a:buClr>
                <a:srgbClr val="000000"/>
              </a:buClr>
              <a:buSzPct val="45000"/>
              <a:buFont typeface="Wingdings" pitchFamily="2" charset="2"/>
              <a:buNone/>
            </a:pPr>
            <a:endParaRPr lang="es-ES" b="1"/>
          </a:p>
        </p:txBody>
      </p:sp>
      <p:pic>
        <p:nvPicPr>
          <p:cNvPr id="9" name="Picture 6" descr="toucan-wallpapers120841024x768"/>
          <p:cNvPicPr>
            <a:picLocks noChangeAspect="1" noChangeArrowheads="1"/>
          </p:cNvPicPr>
          <p:nvPr/>
        </p:nvPicPr>
        <p:blipFill>
          <a:blip r:embed="rId2" cstate="print"/>
          <a:srcRec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8921" name="Rectangle 9"/>
          <p:cNvSpPr>
            <a:spLocks noChangeArrowheads="1"/>
          </p:cNvSpPr>
          <p:nvPr/>
        </p:nvSpPr>
        <p:spPr bwMode="auto">
          <a:xfrm>
            <a:off x="179388" y="193675"/>
            <a:ext cx="8785225" cy="5400675"/>
          </a:xfrm>
          <a:prstGeom prst="rect">
            <a:avLst/>
          </a:prstGeom>
          <a:solidFill>
            <a:schemeClr val="accent3">
              <a:lumMod val="50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hangingPunct="0">
              <a:lnSpc>
                <a:spcPct val="93000"/>
              </a:lnSpc>
              <a:buClr>
                <a:srgbClr val="000000"/>
              </a:buClr>
              <a:buSzPct val="45000"/>
              <a:buFont typeface="Wingdings" pitchFamily="2" charset="2"/>
              <a:buNone/>
            </a:pPr>
            <a:endParaRPr lang="es-ES"/>
          </a:p>
        </p:txBody>
      </p:sp>
      <p:sp>
        <p:nvSpPr>
          <p:cNvPr id="38922" name="Rectangle 10"/>
          <p:cNvSpPr>
            <a:spLocks noChangeArrowheads="1"/>
          </p:cNvSpPr>
          <p:nvPr/>
        </p:nvSpPr>
        <p:spPr bwMode="auto">
          <a:xfrm>
            <a:off x="468313" y="409575"/>
            <a:ext cx="8207375" cy="4968875"/>
          </a:xfrm>
          <a:prstGeom prst="rect">
            <a:avLst/>
          </a:prstGeom>
          <a:solidFill>
            <a:schemeClr val="accent3">
              <a:lumMod val="75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hangingPunct="0">
              <a:lnSpc>
                <a:spcPct val="93000"/>
              </a:lnSpc>
              <a:buClr>
                <a:srgbClr val="000000"/>
              </a:buClr>
              <a:buSzPct val="45000"/>
              <a:buFont typeface="Wingdings" pitchFamily="2" charset="2"/>
              <a:buNone/>
            </a:pPr>
            <a:endParaRPr lang="es-ES"/>
          </a:p>
        </p:txBody>
      </p:sp>
      <p:sp>
        <p:nvSpPr>
          <p:cNvPr id="38923" name="Rectangle 11"/>
          <p:cNvSpPr>
            <a:spLocks noChangeArrowheads="1"/>
          </p:cNvSpPr>
          <p:nvPr/>
        </p:nvSpPr>
        <p:spPr bwMode="auto">
          <a:xfrm>
            <a:off x="827088" y="696913"/>
            <a:ext cx="7489825" cy="4392612"/>
          </a:xfrm>
          <a:prstGeom prst="rect">
            <a:avLst/>
          </a:prstGeom>
          <a:solidFill>
            <a:schemeClr val="tx2">
              <a:lumMod val="75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hangingPunct="0">
              <a:lnSpc>
                <a:spcPct val="93000"/>
              </a:lnSpc>
              <a:buClr>
                <a:srgbClr val="000000"/>
              </a:buClr>
              <a:buSzPct val="45000"/>
              <a:buFont typeface="Wingdings" pitchFamily="2" charset="2"/>
              <a:buNone/>
            </a:pPr>
            <a:endParaRPr lang="es-ES"/>
          </a:p>
        </p:txBody>
      </p:sp>
      <p:sp>
        <p:nvSpPr>
          <p:cNvPr id="38924" name="Rectangle 12"/>
          <p:cNvSpPr>
            <a:spLocks noChangeArrowheads="1"/>
          </p:cNvSpPr>
          <p:nvPr/>
        </p:nvSpPr>
        <p:spPr bwMode="auto">
          <a:xfrm>
            <a:off x="1187450" y="1057275"/>
            <a:ext cx="6769100" cy="3744913"/>
          </a:xfrm>
          <a:prstGeom prst="rect">
            <a:avLst/>
          </a:prstGeom>
          <a:solidFill>
            <a:schemeClr val="tx1">
              <a:lumMod val="85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hangingPunct="0">
              <a:lnSpc>
                <a:spcPct val="93000"/>
              </a:lnSpc>
              <a:buClr>
                <a:srgbClr val="000000"/>
              </a:buClr>
              <a:buSzPct val="45000"/>
              <a:buFont typeface="Wingdings" pitchFamily="2" charset="2"/>
              <a:buNone/>
            </a:pPr>
            <a:endParaRPr lang="es-ES"/>
          </a:p>
        </p:txBody>
      </p:sp>
      <p:sp>
        <p:nvSpPr>
          <p:cNvPr id="10" name="9 CuadroTexto"/>
          <p:cNvSpPr txBox="1"/>
          <p:nvPr/>
        </p:nvSpPr>
        <p:spPr>
          <a:xfrm>
            <a:off x="468313" y="4514850"/>
            <a:ext cx="84296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esta perspectiva podemos ver también tanto a un lado como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otro, los ascensores funcionan por sus respectivos raíles, por el lado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izquierdo baja uno, mientras el del lado derecho ha llegado a la plataforma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arriba con los viajeros que según comentan, se ve todo Madrid.</a:t>
            </a:r>
          </a:p>
        </p:txBody>
      </p:sp>
    </p:spTree>
  </p:cSld>
  <p:clrMapOvr>
    <a:masterClrMapping/>
  </p:clrMapOvr>
  <mc:AlternateContent xmlns:mc="http://schemas.openxmlformats.org/markup-compatibility/2006" xmlns:p14="http://schemas.microsoft.com/office/powerpoint/2010/main">
    <mc:Choice Requires="p14">
      <p:transition spd="slow" p14:dur="30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23" presetClass="exit" presetSubtype="32" fill="hold" nodeType="withEffect">
                                  <p:stCondLst>
                                    <p:cond delay="0"/>
                                  </p:stCondLst>
                                  <p:childTnLst>
                                    <p:anim calcmode="lin" valueType="num">
                                      <p:cBhvr>
                                        <p:cTn id="18" dur="3000"/>
                                        <p:tgtEl>
                                          <p:spTgt spid="9"/>
                                        </p:tgtEl>
                                        <p:attrNameLst>
                                          <p:attrName>ppt_w</p:attrName>
                                        </p:attrNameLst>
                                      </p:cBhvr>
                                      <p:tavLst>
                                        <p:tav tm="0">
                                          <p:val>
                                            <p:strVal val="ppt_w"/>
                                          </p:val>
                                        </p:tav>
                                        <p:tav tm="100000">
                                          <p:val>
                                            <p:fltVal val="0"/>
                                          </p:val>
                                        </p:tav>
                                      </p:tavLst>
                                    </p:anim>
                                    <p:anim calcmode="lin" valueType="num">
                                      <p:cBhvr>
                                        <p:cTn id="19" dur="3000"/>
                                        <p:tgtEl>
                                          <p:spTgt spid="9"/>
                                        </p:tgtEl>
                                        <p:attrNameLst>
                                          <p:attrName>ppt_h</p:attrName>
                                        </p:attrNameLst>
                                      </p:cBhvr>
                                      <p:tavLst>
                                        <p:tav tm="0">
                                          <p:val>
                                            <p:strVal val="ppt_h"/>
                                          </p:val>
                                        </p:tav>
                                        <p:tav tm="100000">
                                          <p:val>
                                            <p:fltVal val="0"/>
                                          </p:val>
                                        </p:tav>
                                      </p:tavLst>
                                    </p:anim>
                                    <p:set>
                                      <p:cBhvr>
                                        <p:cTn id="20" dur="1" fill="hold">
                                          <p:stCondLst>
                                            <p:cond delay="2999"/>
                                          </p:stCondLst>
                                        </p:cTn>
                                        <p:tgtEl>
                                          <p:spTgt spid="9"/>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3000"/>
                                        <p:tgtEl>
                                          <p:spTgt spid="9"/>
                                        </p:tgtEl>
                                      </p:cBhvr>
                                    </p:animEffect>
                                    <p:set>
                                      <p:cBhvr>
                                        <p:cTn id="23" dur="1" fill="hold">
                                          <p:stCondLst>
                                            <p:cond delay="2999"/>
                                          </p:stCondLst>
                                        </p:cTn>
                                        <p:tgtEl>
                                          <p:spTgt spid="9"/>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25605"/>
                                        </p:tgtEl>
                                        <p:attrNameLst>
                                          <p:attrName>style.visibility</p:attrName>
                                        </p:attrNameLst>
                                      </p:cBhvr>
                                      <p:to>
                                        <p:strVal val="visible"/>
                                      </p:to>
                                    </p:set>
                                    <p:animEffect transition="in" filter="fade">
                                      <p:cBhvr>
                                        <p:cTn id="26" dur="3000"/>
                                        <p:tgtEl>
                                          <p:spTgt spid="25605"/>
                                        </p:tgtEl>
                                      </p:cBhvr>
                                    </p:animEffect>
                                  </p:childTnLst>
                                </p:cTn>
                              </p:par>
                              <p:par>
                                <p:cTn id="27" presetID="23" presetClass="entr" presetSubtype="528" fill="hold" nodeType="withEffect">
                                  <p:stCondLst>
                                    <p:cond delay="0"/>
                                  </p:stCondLst>
                                  <p:childTnLst>
                                    <p:set>
                                      <p:cBhvr>
                                        <p:cTn id="28" dur="1" fill="hold">
                                          <p:stCondLst>
                                            <p:cond delay="0"/>
                                          </p:stCondLst>
                                        </p:cTn>
                                        <p:tgtEl>
                                          <p:spTgt spid="25605"/>
                                        </p:tgtEl>
                                        <p:attrNameLst>
                                          <p:attrName>style.visibility</p:attrName>
                                        </p:attrNameLst>
                                      </p:cBhvr>
                                      <p:to>
                                        <p:strVal val="visible"/>
                                      </p:to>
                                    </p:set>
                                    <p:anim calcmode="lin" valueType="num">
                                      <p:cBhvr>
                                        <p:cTn id="29" dur="3000" fill="hold"/>
                                        <p:tgtEl>
                                          <p:spTgt spid="25605"/>
                                        </p:tgtEl>
                                        <p:attrNameLst>
                                          <p:attrName>ppt_w</p:attrName>
                                        </p:attrNameLst>
                                      </p:cBhvr>
                                      <p:tavLst>
                                        <p:tav tm="0">
                                          <p:val>
                                            <p:fltVal val="0"/>
                                          </p:val>
                                        </p:tav>
                                        <p:tav tm="100000">
                                          <p:val>
                                            <p:strVal val="#ppt_w"/>
                                          </p:val>
                                        </p:tav>
                                      </p:tavLst>
                                    </p:anim>
                                    <p:anim calcmode="lin" valueType="num">
                                      <p:cBhvr>
                                        <p:cTn id="30" dur="3000" fill="hold"/>
                                        <p:tgtEl>
                                          <p:spTgt spid="25605"/>
                                        </p:tgtEl>
                                        <p:attrNameLst>
                                          <p:attrName>ppt_h</p:attrName>
                                        </p:attrNameLst>
                                      </p:cBhvr>
                                      <p:tavLst>
                                        <p:tav tm="0">
                                          <p:val>
                                            <p:fltVal val="0"/>
                                          </p:val>
                                        </p:tav>
                                        <p:tav tm="100000">
                                          <p:val>
                                            <p:strVal val="#ppt_h"/>
                                          </p:val>
                                        </p:tav>
                                      </p:tavLst>
                                    </p:anim>
                                    <p:anim calcmode="lin" valueType="num">
                                      <p:cBhvr>
                                        <p:cTn id="31" dur="3000" fill="hold"/>
                                        <p:tgtEl>
                                          <p:spTgt spid="25605"/>
                                        </p:tgtEl>
                                        <p:attrNameLst>
                                          <p:attrName>ppt_x</p:attrName>
                                        </p:attrNameLst>
                                      </p:cBhvr>
                                      <p:tavLst>
                                        <p:tav tm="0">
                                          <p:val>
                                            <p:fltVal val="0.5"/>
                                          </p:val>
                                        </p:tav>
                                        <p:tav tm="100000">
                                          <p:val>
                                            <p:strVal val="#ppt_x"/>
                                          </p:val>
                                        </p:tav>
                                      </p:tavLst>
                                    </p:anim>
                                    <p:anim calcmode="lin" valueType="num">
                                      <p:cBhvr>
                                        <p:cTn id="32" dur="3000" fill="hold"/>
                                        <p:tgtEl>
                                          <p:spTgt spid="25605"/>
                                        </p:tgtEl>
                                        <p:attrNameLst>
                                          <p:attrName>ppt_y</p:attrName>
                                        </p:attrNameLst>
                                      </p:cBhvr>
                                      <p:tavLst>
                                        <p:tav tm="0">
                                          <p:val>
                                            <p:fltVal val="0.5"/>
                                          </p:val>
                                        </p:tav>
                                        <p:tav tm="100000">
                                          <p:val>
                                            <p:strVal val="#ppt_y"/>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rcRect/>
          <a:stretch>
            <a:fillRect/>
          </a:stretch>
        </p:blipFill>
        <p:spPr bwMode="auto">
          <a:xfrm>
            <a:off x="2051050" y="0"/>
            <a:ext cx="51133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485775" y="-485775"/>
            <a:ext cx="1071563" cy="2043113"/>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a:off x="445294" y="611981"/>
            <a:ext cx="1152525" cy="2043113"/>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445294" y="1764506"/>
            <a:ext cx="1152525" cy="2043113"/>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a:off x="409575" y="2952750"/>
            <a:ext cx="1223963" cy="2043113"/>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457201" y="4129087"/>
            <a:ext cx="1128712" cy="2043113"/>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7618412" y="-454024"/>
            <a:ext cx="1071563" cy="1979612"/>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flipV="1">
            <a:off x="7582694" y="638969"/>
            <a:ext cx="1143000" cy="1979612"/>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7577931" y="1796257"/>
            <a:ext cx="1152525" cy="1979612"/>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flipV="1">
            <a:off x="7542212" y="2984501"/>
            <a:ext cx="1223963" cy="1979612"/>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V="1">
            <a:off x="7589838" y="4160838"/>
            <a:ext cx="1128712" cy="1979612"/>
          </a:xfrm>
          <a:prstGeom prst="triangl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908175" y="4237038"/>
            <a:ext cx="5329238"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Llegamos a los pies de esta atracción y vemos que la gente no para de ir y venir, unos a pie y otros en coche, pero es un goteo constante, no se forman colas como en el Teleférico, pero funciona bien.</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9"/>
                                        </p:tgtEl>
                                        <p:attrNameLst>
                                          <p:attrName>r</p:attrName>
                                        </p:attrNameLst>
                                      </p:cBhvr>
                                    </p:animRot>
                                  </p:childTnLst>
                                </p:cTn>
                              </p:par>
                              <p:par>
                                <p:cTn id="45" presetID="15"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3000" fill="hold"/>
                                        <p:tgtEl>
                                          <p:spTgt spid="11"/>
                                        </p:tgtEl>
                                        <p:attrNameLst>
                                          <p:attrName>ppt_w</p:attrName>
                                        </p:attrNameLst>
                                      </p:cBhvr>
                                      <p:tavLst>
                                        <p:tav tm="0">
                                          <p:val>
                                            <p:fltVal val="0"/>
                                          </p:val>
                                        </p:tav>
                                        <p:tav tm="100000">
                                          <p:val>
                                            <p:strVal val="#ppt_w"/>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3000" fill="hold"/>
                                        <p:tgtEl>
                                          <p:spTgt spid="12"/>
                                        </p:tgtEl>
                                        <p:attrNameLst>
                                          <p:attrName>ppt_w</p:attrName>
                                        </p:attrNameLst>
                                      </p:cBhvr>
                                      <p:tavLst>
                                        <p:tav tm="0">
                                          <p:val>
                                            <p:fltVal val="0"/>
                                          </p:val>
                                        </p:tav>
                                        <p:tav tm="100000">
                                          <p:val>
                                            <p:strVal val="#ppt_w"/>
                                          </p:val>
                                        </p:tav>
                                      </p:tavLst>
                                    </p:anim>
                                    <p:anim calcmode="lin" valueType="num">
                                      <p:cBhvr>
                                        <p:cTn id="54" dur="3000" fill="hold"/>
                                        <p:tgtEl>
                                          <p:spTgt spid="12"/>
                                        </p:tgtEl>
                                        <p:attrNameLst>
                                          <p:attrName>ppt_h</p:attrName>
                                        </p:attrNameLst>
                                      </p:cBhvr>
                                      <p:tavLst>
                                        <p:tav tm="0">
                                          <p:val>
                                            <p:fltVal val="0"/>
                                          </p:val>
                                        </p:tav>
                                        <p:tav tm="100000">
                                          <p:val>
                                            <p:strVal val="#ppt_h"/>
                                          </p:val>
                                        </p:tav>
                                      </p:tavLst>
                                    </p:anim>
                                    <p:anim calcmode="lin" valueType="num">
                                      <p:cBhvr>
                                        <p:cTn id="5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6" dur="3000" fill="hold"/>
                                        <p:tgtEl>
                                          <p:spTgt spid="12"/>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3000" fill="hold"/>
                                        <p:tgtEl>
                                          <p:spTgt spid="13"/>
                                        </p:tgtEl>
                                        <p:attrNameLst>
                                          <p:attrName>ppt_w</p:attrName>
                                        </p:attrNameLst>
                                      </p:cBhvr>
                                      <p:tavLst>
                                        <p:tav tm="0">
                                          <p:val>
                                            <p:fltVal val="0"/>
                                          </p:val>
                                        </p:tav>
                                        <p:tav tm="100000">
                                          <p:val>
                                            <p:strVal val="#ppt_w"/>
                                          </p:val>
                                        </p:tav>
                                      </p:tavLst>
                                    </p:anim>
                                    <p:anim calcmode="lin" valueType="num">
                                      <p:cBhvr>
                                        <p:cTn id="60" dur="3000" fill="hold"/>
                                        <p:tgtEl>
                                          <p:spTgt spid="13"/>
                                        </p:tgtEl>
                                        <p:attrNameLst>
                                          <p:attrName>ppt_h</p:attrName>
                                        </p:attrNameLst>
                                      </p:cBhvr>
                                      <p:tavLst>
                                        <p:tav tm="0">
                                          <p:val>
                                            <p:fltVal val="0"/>
                                          </p:val>
                                        </p:tav>
                                        <p:tav tm="100000">
                                          <p:val>
                                            <p:strVal val="#ppt_h"/>
                                          </p:val>
                                        </p:tav>
                                      </p:tavLst>
                                    </p:anim>
                                    <p:anim calcmode="lin" valueType="num">
                                      <p:cBhvr>
                                        <p:cTn id="6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2" dur="3000" fill="hold"/>
                                        <p:tgtEl>
                                          <p:spTgt spid="13"/>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3000" fill="hold"/>
                                        <p:tgtEl>
                                          <p:spTgt spid="14"/>
                                        </p:tgtEl>
                                        <p:attrNameLst>
                                          <p:attrName>ppt_w</p:attrName>
                                        </p:attrNameLst>
                                      </p:cBhvr>
                                      <p:tavLst>
                                        <p:tav tm="0">
                                          <p:val>
                                            <p:fltVal val="0"/>
                                          </p:val>
                                        </p:tav>
                                        <p:tav tm="100000">
                                          <p:val>
                                            <p:strVal val="#ppt_w"/>
                                          </p:val>
                                        </p:tav>
                                      </p:tavLst>
                                    </p:anim>
                                    <p:anim calcmode="lin" valueType="num">
                                      <p:cBhvr>
                                        <p:cTn id="66" dur="3000" fill="hold"/>
                                        <p:tgtEl>
                                          <p:spTgt spid="14"/>
                                        </p:tgtEl>
                                        <p:attrNameLst>
                                          <p:attrName>ppt_h</p:attrName>
                                        </p:attrNameLst>
                                      </p:cBhvr>
                                      <p:tavLst>
                                        <p:tav tm="0">
                                          <p:val>
                                            <p:fltVal val="0"/>
                                          </p:val>
                                        </p:tav>
                                        <p:tav tm="100000">
                                          <p:val>
                                            <p:strVal val="#ppt_h"/>
                                          </p:val>
                                        </p:tav>
                                      </p:tavLst>
                                    </p:anim>
                                    <p:anim calcmode="lin" valueType="num">
                                      <p:cBhvr>
                                        <p:cTn id="6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8" dur="3000" fill="hold"/>
                                        <p:tgtEl>
                                          <p:spTgt spid="14"/>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3000" fill="hold"/>
                                        <p:tgtEl>
                                          <p:spTgt spid="15"/>
                                        </p:tgtEl>
                                        <p:attrNameLst>
                                          <p:attrName>ppt_w</p:attrName>
                                        </p:attrNameLst>
                                      </p:cBhvr>
                                      <p:tavLst>
                                        <p:tav tm="0">
                                          <p:val>
                                            <p:fltVal val="0"/>
                                          </p:val>
                                        </p:tav>
                                        <p:tav tm="100000">
                                          <p:val>
                                            <p:strVal val="#ppt_w"/>
                                          </p:val>
                                        </p:tav>
                                      </p:tavLst>
                                    </p:anim>
                                    <p:anim calcmode="lin" valueType="num">
                                      <p:cBhvr>
                                        <p:cTn id="72" dur="3000" fill="hold"/>
                                        <p:tgtEl>
                                          <p:spTgt spid="15"/>
                                        </p:tgtEl>
                                        <p:attrNameLst>
                                          <p:attrName>ppt_h</p:attrName>
                                        </p:attrNameLst>
                                      </p:cBhvr>
                                      <p:tavLst>
                                        <p:tav tm="0">
                                          <p:val>
                                            <p:fltVal val="0"/>
                                          </p:val>
                                        </p:tav>
                                        <p:tav tm="100000">
                                          <p:val>
                                            <p:strVal val="#ppt_h"/>
                                          </p:val>
                                        </p:tav>
                                      </p:tavLst>
                                    </p:anim>
                                    <p:anim calcmode="lin" valueType="num">
                                      <p:cBhvr>
                                        <p:cTn id="7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15"/>
                                        </p:tgtEl>
                                        <p:attrNameLst>
                                          <p:attrName>ppt_y</p:attrName>
                                        </p:attrNameLst>
                                      </p:cBhvr>
                                      <p:tavLst>
                                        <p:tav tm="0" fmla="#ppt_y+(sin(-2*pi*(1-$))*-#ppt_x+cos(-2*pi*(1-$))*(1-#ppt_y))*(1-$)">
                                          <p:val>
                                            <p:fltVal val="0"/>
                                          </p:val>
                                        </p:tav>
                                        <p:tav tm="100000">
                                          <p:val>
                                            <p:fltVal val="1"/>
                                          </p:val>
                                        </p:tav>
                                      </p:tavLst>
                                    </p:anim>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2"/>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2" presetClass="entr" presetSubtype="4"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3000" fill="hold"/>
                                        <p:tgtEl>
                                          <p:spTgt spid="5"/>
                                        </p:tgtEl>
                                        <p:attrNameLst>
                                          <p:attrName>ppt_x</p:attrName>
                                        </p:attrNameLst>
                                      </p:cBhvr>
                                      <p:tavLst>
                                        <p:tav tm="0">
                                          <p:val>
                                            <p:strVal val="#ppt_x"/>
                                          </p:val>
                                        </p:tav>
                                        <p:tav tm="100000">
                                          <p:val>
                                            <p:strVal val="#ppt_x"/>
                                          </p:val>
                                        </p:tav>
                                      </p:tavLst>
                                    </p:anim>
                                    <p:anim calcmode="lin" valueType="num">
                                      <p:cBhvr additive="base">
                                        <p:cTn id="88" dur="3000" fill="hold"/>
                                        <p:tgtEl>
                                          <p:spTgt spid="5"/>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3000" fill="hold"/>
                                        <p:tgtEl>
                                          <p:spTgt spid="6"/>
                                        </p:tgtEl>
                                        <p:attrNameLst>
                                          <p:attrName>ppt_x</p:attrName>
                                        </p:attrNameLst>
                                      </p:cBhvr>
                                      <p:tavLst>
                                        <p:tav tm="0">
                                          <p:val>
                                            <p:strVal val="#ppt_x"/>
                                          </p:val>
                                        </p:tav>
                                        <p:tav tm="100000">
                                          <p:val>
                                            <p:strVal val="#ppt_x"/>
                                          </p:val>
                                        </p:tav>
                                      </p:tavLst>
                                    </p:anim>
                                    <p:anim calcmode="lin" valueType="num">
                                      <p:cBhvr additive="base">
                                        <p:cTn id="92" dur="3000" fill="hold"/>
                                        <p:tgtEl>
                                          <p:spTgt spid="6"/>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additive="base">
                                        <p:cTn id="95" dur="3000" fill="hold"/>
                                        <p:tgtEl>
                                          <p:spTgt spid="7"/>
                                        </p:tgtEl>
                                        <p:attrNameLst>
                                          <p:attrName>ppt_x</p:attrName>
                                        </p:attrNameLst>
                                      </p:cBhvr>
                                      <p:tavLst>
                                        <p:tav tm="0">
                                          <p:val>
                                            <p:strVal val="#ppt_x"/>
                                          </p:val>
                                        </p:tav>
                                        <p:tav tm="100000">
                                          <p:val>
                                            <p:strVal val="#ppt_x"/>
                                          </p:val>
                                        </p:tav>
                                      </p:tavLst>
                                    </p:anim>
                                    <p:anim calcmode="lin" valueType="num">
                                      <p:cBhvr additive="base">
                                        <p:cTn id="96" dur="3000" fill="hold"/>
                                        <p:tgtEl>
                                          <p:spTgt spid="7"/>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ppt_x"/>
                                          </p:val>
                                        </p:tav>
                                        <p:tav tm="100000">
                                          <p:val>
                                            <p:strVal val="#ppt_x"/>
                                          </p:val>
                                        </p:tav>
                                      </p:tavLst>
                                    </p:anim>
                                    <p:anim calcmode="lin" valueType="num">
                                      <p:cBhvr additive="base">
                                        <p:cTn id="100" dur="3000" fill="hold"/>
                                        <p:tgtEl>
                                          <p:spTgt spid="8"/>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3000" fill="hold"/>
                                        <p:tgtEl>
                                          <p:spTgt spid="9"/>
                                        </p:tgtEl>
                                        <p:attrNameLst>
                                          <p:attrName>ppt_x</p:attrName>
                                        </p:attrNameLst>
                                      </p:cBhvr>
                                      <p:tavLst>
                                        <p:tav tm="0">
                                          <p:val>
                                            <p:strVal val="#ppt_x"/>
                                          </p:val>
                                        </p:tav>
                                        <p:tav tm="100000">
                                          <p:val>
                                            <p:strVal val="#ppt_x"/>
                                          </p:val>
                                        </p:tav>
                                      </p:tavLst>
                                    </p:anim>
                                    <p:anim calcmode="lin" valueType="num">
                                      <p:cBhvr additive="base">
                                        <p:cTn id="104" dur="3000" fill="hold"/>
                                        <p:tgtEl>
                                          <p:spTgt spid="9"/>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3000" fill="hold"/>
                                        <p:tgtEl>
                                          <p:spTgt spid="11"/>
                                        </p:tgtEl>
                                        <p:attrNameLst>
                                          <p:attrName>ppt_x</p:attrName>
                                        </p:attrNameLst>
                                      </p:cBhvr>
                                      <p:tavLst>
                                        <p:tav tm="0">
                                          <p:val>
                                            <p:strVal val="#ppt_x"/>
                                          </p:val>
                                        </p:tav>
                                        <p:tav tm="100000">
                                          <p:val>
                                            <p:strVal val="#ppt_x"/>
                                          </p:val>
                                        </p:tav>
                                      </p:tavLst>
                                    </p:anim>
                                    <p:anim calcmode="lin" valueType="num">
                                      <p:cBhvr additive="base">
                                        <p:cTn id="108" dur="3000" fill="hold"/>
                                        <p:tgtEl>
                                          <p:spTgt spid="11"/>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3000" fill="hold"/>
                                        <p:tgtEl>
                                          <p:spTgt spid="12"/>
                                        </p:tgtEl>
                                        <p:attrNameLst>
                                          <p:attrName>ppt_x</p:attrName>
                                        </p:attrNameLst>
                                      </p:cBhvr>
                                      <p:tavLst>
                                        <p:tav tm="0">
                                          <p:val>
                                            <p:strVal val="#ppt_x"/>
                                          </p:val>
                                        </p:tav>
                                        <p:tav tm="100000">
                                          <p:val>
                                            <p:strVal val="#ppt_x"/>
                                          </p:val>
                                        </p:tav>
                                      </p:tavLst>
                                    </p:anim>
                                    <p:anim calcmode="lin" valueType="num">
                                      <p:cBhvr additive="base">
                                        <p:cTn id="112" dur="3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3000" fill="hold"/>
                                        <p:tgtEl>
                                          <p:spTgt spid="13"/>
                                        </p:tgtEl>
                                        <p:attrNameLst>
                                          <p:attrName>ppt_x</p:attrName>
                                        </p:attrNameLst>
                                      </p:cBhvr>
                                      <p:tavLst>
                                        <p:tav tm="0">
                                          <p:val>
                                            <p:strVal val="#ppt_x"/>
                                          </p:val>
                                        </p:tav>
                                        <p:tav tm="100000">
                                          <p:val>
                                            <p:strVal val="#ppt_x"/>
                                          </p:val>
                                        </p:tav>
                                      </p:tavLst>
                                    </p:anim>
                                    <p:anim calcmode="lin" valueType="num">
                                      <p:cBhvr additive="base">
                                        <p:cTn id="116" dur="3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3000" fill="hold"/>
                                        <p:tgtEl>
                                          <p:spTgt spid="14"/>
                                        </p:tgtEl>
                                        <p:attrNameLst>
                                          <p:attrName>ppt_x</p:attrName>
                                        </p:attrNameLst>
                                      </p:cBhvr>
                                      <p:tavLst>
                                        <p:tav tm="0">
                                          <p:val>
                                            <p:strVal val="#ppt_x"/>
                                          </p:val>
                                        </p:tav>
                                        <p:tav tm="100000">
                                          <p:val>
                                            <p:strVal val="#ppt_x"/>
                                          </p:val>
                                        </p:tav>
                                      </p:tavLst>
                                    </p:anim>
                                    <p:anim calcmode="lin" valueType="num">
                                      <p:cBhvr additive="base">
                                        <p:cTn id="120" dur="3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3000" fill="hold"/>
                                        <p:tgtEl>
                                          <p:spTgt spid="15"/>
                                        </p:tgtEl>
                                        <p:attrNameLst>
                                          <p:attrName>ppt_x</p:attrName>
                                        </p:attrNameLst>
                                      </p:cBhvr>
                                      <p:tavLst>
                                        <p:tav tm="0">
                                          <p:val>
                                            <p:strVal val="#ppt_x"/>
                                          </p:val>
                                        </p:tav>
                                        <p:tav tm="100000">
                                          <p:val>
                                            <p:strVal val="#ppt_x"/>
                                          </p:val>
                                        </p:tav>
                                      </p:tavLst>
                                    </p:anim>
                                    <p:anim calcmode="lin" valueType="num">
                                      <p:cBhvr additive="base">
                                        <p:cTn id="124" dur="3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4"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additive="base">
                                        <p:cTn id="127" dur="3000" fill="hold"/>
                                        <p:tgtEl>
                                          <p:spTgt spid="4"/>
                                        </p:tgtEl>
                                        <p:attrNameLst>
                                          <p:attrName>ppt_x</p:attrName>
                                        </p:attrNameLst>
                                      </p:cBhvr>
                                      <p:tavLst>
                                        <p:tav tm="0">
                                          <p:val>
                                            <p:strVal val="#ppt_x"/>
                                          </p:val>
                                        </p:tav>
                                        <p:tav tm="100000">
                                          <p:val>
                                            <p:strVal val="#ppt_x"/>
                                          </p:val>
                                        </p:tav>
                                      </p:tavLst>
                                    </p:anim>
                                    <p:anim calcmode="lin" valueType="num">
                                      <p:cBhvr additive="base">
                                        <p:cTn id="128" dur="3000" fill="hold"/>
                                        <p:tgtEl>
                                          <p:spTgt spid="4"/>
                                        </p:tgtEl>
                                        <p:attrNameLst>
                                          <p:attrName>ppt_y</p:attrName>
                                        </p:attrNameLst>
                                      </p:cBhvr>
                                      <p:tavLst>
                                        <p:tav tm="0">
                                          <p:val>
                                            <p:strVal val="1+#ppt_h/2"/>
                                          </p:val>
                                        </p:tav>
                                        <p:tav tm="100000">
                                          <p:val>
                                            <p:strVal val="#ppt_y"/>
                                          </p:val>
                                        </p:tav>
                                      </p:tavLst>
                                    </p:anim>
                                  </p:childTnLst>
                                </p:cTn>
                              </p:par>
                              <p:par>
                                <p:cTn id="129" presetID="16" presetClass="entr" presetSubtype="37"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arn(outVertical)">
                                      <p:cBhvr>
                                        <p:cTn id="131" dur="3000"/>
                                        <p:tgtEl>
                                          <p:spTgt spid="4"/>
                                        </p:tgtEl>
                                      </p:cBhvr>
                                    </p:animEffect>
                                  </p:childTnLst>
                                </p:cTn>
                              </p:par>
                            </p:childTnLst>
                          </p:cTn>
                        </p:par>
                        <p:par>
                          <p:cTn id="132" fill="hold">
                            <p:stCondLst>
                              <p:cond delay="3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16"/>
                                        </p:tgtEl>
                                        <p:attrNameLst>
                                          <p:attrName>style.visibility</p:attrName>
                                        </p:attrNameLst>
                                      </p:cBhvr>
                                      <p:to>
                                        <p:strVal val="visible"/>
                                      </p:to>
                                    </p:set>
                                    <p:animEffect transition="in" filter="fade">
                                      <p:cBhvr>
                                        <p:cTn id="135" dur="1000"/>
                                        <p:tgtEl>
                                          <p:spTgt spid="16"/>
                                        </p:tgtEl>
                                      </p:cBhvr>
                                    </p:animEffect>
                                    <p:anim calcmode="lin" valueType="num">
                                      <p:cBhvr>
                                        <p:cTn id="136" dur="1000" fill="hold"/>
                                        <p:tgtEl>
                                          <p:spTgt spid="16"/>
                                        </p:tgtEl>
                                        <p:attrNameLst>
                                          <p:attrName>ppt_x</p:attrName>
                                        </p:attrNameLst>
                                      </p:cBhvr>
                                      <p:tavLst>
                                        <p:tav tm="0">
                                          <p:val>
                                            <p:strVal val="#ppt_x-.1"/>
                                          </p:val>
                                        </p:tav>
                                        <p:tav tm="100000">
                                          <p:val>
                                            <p:strVal val="#ppt_x"/>
                                          </p:val>
                                        </p:tav>
                                      </p:tavLst>
                                    </p:anim>
                                    <p:anim calcmode="lin" valueType="num">
                                      <p:cBhvr>
                                        <p:cTn id="13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rcRect/>
          <a:stretch>
            <a:fillRect/>
          </a:stretch>
        </p:blipFill>
        <p:spPr bwMode="auto">
          <a:xfrm>
            <a:off x="0" y="0"/>
            <a:ext cx="9144000"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cargar Pack Bellos Fondos de paisajes HD (1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25"/>
            <a:ext cx="8191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Continuamos nuestro viaje en busca del Arca Perdida hacia el Museo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América que vemos al fondo, y dentro de los jardines nos encontramos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este monumento del que no vemos ninguna información.</a:t>
            </a:r>
          </a:p>
        </p:txBody>
      </p:sp>
    </p:spTree>
  </p:cSld>
  <p:clrMapOvr>
    <a:masterClrMapping/>
  </p:clrMapOvr>
  <mc:AlternateContent xmlns:mc="http://schemas.openxmlformats.org/markup-compatibility/2006" xmlns:p14="http://schemas.microsoft.com/office/powerpoint/2010/main">
    <mc:Choice Requires="p14">
      <p:transition spd="slow" p14:dur="2000" advTm="25000">
        <p:blinds/>
      </p:transition>
    </mc:Choice>
    <mc:Fallback xmlns="">
      <p:transition spd="slow" advTm="25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goluboe_pesok_bereg_palmy.jpg"/>
          <p:cNvPicPr>
            <a:picLocks noChangeAspect="1" noChangeArrowheads="1"/>
          </p:cNvPicPr>
          <p:nvPr/>
        </p:nvPicPr>
        <p:blipFill>
          <a:blip r:embed="rId2" cstate="print"/>
          <a:srcRect b="75200"/>
          <a:stretch>
            <a:fillRect/>
          </a:stretch>
        </p:blipFill>
        <p:spPr bwMode="auto">
          <a:xfrm>
            <a:off x="0" y="0"/>
            <a:ext cx="9144000" cy="1417638"/>
          </a:xfrm>
          <a:prstGeom prst="rect">
            <a:avLst/>
          </a:prstGeom>
          <a:noFill/>
          <a:ln w="9525">
            <a:noFill/>
            <a:miter lim="800000"/>
            <a:headEnd/>
            <a:tailEnd/>
          </a:ln>
        </p:spPr>
      </p:pic>
      <p:pic>
        <p:nvPicPr>
          <p:cNvPr id="3" name="Picture 6" descr="C:\Users\Ana María\Desktop\goluboe_pesok_bereg_palmy.jpg"/>
          <p:cNvPicPr>
            <a:picLocks noChangeAspect="1" noChangeArrowheads="1"/>
          </p:cNvPicPr>
          <p:nvPr/>
        </p:nvPicPr>
        <p:blipFill>
          <a:blip r:embed="rId2" cstate="print"/>
          <a:srcRect t="24800" b="50000"/>
          <a:stretch>
            <a:fillRect/>
          </a:stretch>
        </p:blipFill>
        <p:spPr bwMode="auto">
          <a:xfrm>
            <a:off x="0" y="1417638"/>
            <a:ext cx="9144000" cy="1439862"/>
          </a:xfrm>
          <a:prstGeom prst="rect">
            <a:avLst/>
          </a:prstGeom>
          <a:noFill/>
          <a:ln w="9525">
            <a:noFill/>
            <a:miter lim="800000"/>
            <a:headEnd/>
            <a:tailEnd/>
          </a:ln>
        </p:spPr>
      </p:pic>
      <p:pic>
        <p:nvPicPr>
          <p:cNvPr id="4" name="Picture 6" descr="C:\Users\Ana María\Desktop\goluboe_pesok_bereg_palmy.jpg"/>
          <p:cNvPicPr>
            <a:picLocks noChangeAspect="1" noChangeArrowheads="1"/>
          </p:cNvPicPr>
          <p:nvPr/>
        </p:nvPicPr>
        <p:blipFill>
          <a:blip r:embed="rId2" cstate="print"/>
          <a:srcRect t="50000" b="24800"/>
          <a:stretch>
            <a:fillRect/>
          </a:stretch>
        </p:blipFill>
        <p:spPr bwMode="auto">
          <a:xfrm>
            <a:off x="0" y="2857500"/>
            <a:ext cx="9144000" cy="1439863"/>
          </a:xfrm>
          <a:prstGeom prst="rect">
            <a:avLst/>
          </a:prstGeom>
          <a:noFill/>
          <a:ln w="9525">
            <a:noFill/>
            <a:miter lim="800000"/>
            <a:headEnd/>
            <a:tailEnd/>
          </a:ln>
        </p:spPr>
      </p:pic>
      <p:pic>
        <p:nvPicPr>
          <p:cNvPr id="5" name="Picture 6" descr="C:\Users\Ana María\Desktop\goluboe_pesok_bereg_palmy.jpg"/>
          <p:cNvPicPr>
            <a:picLocks noChangeAspect="1" noChangeArrowheads="1"/>
          </p:cNvPicPr>
          <p:nvPr/>
        </p:nvPicPr>
        <p:blipFill>
          <a:blip r:embed="rId2" cstate="print"/>
          <a:srcRect t="75200"/>
          <a:stretch>
            <a:fillRect/>
          </a:stretch>
        </p:blipFill>
        <p:spPr bwMode="auto">
          <a:xfrm>
            <a:off x="0" y="4297363"/>
            <a:ext cx="9144000" cy="1417637"/>
          </a:xfrm>
          <a:prstGeom prst="rect">
            <a:avLst/>
          </a:prstGeom>
          <a:noFill/>
          <a:ln w="9525">
            <a:noFill/>
            <a:miter lim="800000"/>
            <a:headEnd/>
            <a:tailEnd/>
          </a:ln>
        </p:spPr>
      </p:pic>
      <p:sp>
        <p:nvSpPr>
          <p:cNvPr id="6" name="5 CuadroTexto"/>
          <p:cNvSpPr txBox="1"/>
          <p:nvPr/>
        </p:nvSpPr>
        <p:spPr>
          <a:xfrm>
            <a:off x="250825" y="4514850"/>
            <a:ext cx="8636000" cy="1200150"/>
          </a:xfrm>
          <a:prstGeom prst="rect">
            <a:avLst/>
          </a:prstGeom>
          <a:noFill/>
        </p:spPr>
        <p:txBody>
          <a:bodyPr wrap="none">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Hé</a:t>
            </a:r>
            <a:r>
              <a:rPr lang="es-ES" b="1" dirty="0">
                <a:effectLst>
                  <a:glow rad="101600">
                    <a:schemeClr val="accent2">
                      <a:satMod val="175000"/>
                      <a:alpha val="40000"/>
                    </a:schemeClr>
                  </a:glow>
                  <a:outerShdw blurRad="38100" dist="38100" dir="2700000" algn="tl">
                    <a:srgbClr val="000000">
                      <a:alpha val="43137"/>
                    </a:srgbClr>
                  </a:outerShdw>
                </a:effectLst>
              </a:rPr>
              <a:t> aquí una estatua sobre un pedestal de granito con información adecuada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que el nombre le será familiar a más de uno, dice así: A Vasco de Gama,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descubridor del Pacífico. En el VI Congreso de la Unión Postal de las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Américas y España. Madrid, octubre de 1952.</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drap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
                                          </p:val>
                                        </p:tav>
                                        <p:tav tm="100000">
                                          <p:val>
                                            <p:strVal val="#ppt_x"/>
                                          </p:val>
                                        </p:tav>
                                      </p:tavLst>
                                    </p:anim>
                                    <p:anim calcmode="lin" valueType="num">
                                      <p:cBhvr>
                                        <p:cTn id="8" dur="1000" fill="hold"/>
                                        <p:tgtEl>
                                          <p:spTgt spid="2"/>
                                        </p:tgtEl>
                                        <p:attrNameLst>
                                          <p:attrName>ppt_y</p:attrName>
                                        </p:attrNameLst>
                                      </p:cBhvr>
                                      <p:tavLst>
                                        <p:tav tm="0">
                                          <p:val>
                                            <p:strVal val="#ppt_y-#ppt_h/2"/>
                                          </p:val>
                                        </p:tav>
                                        <p:tav tm="100000">
                                          <p:val>
                                            <p:strVal val="#ppt_y"/>
                                          </p:val>
                                        </p:tav>
                                      </p:tavLst>
                                    </p:anim>
                                    <p:anim calcmode="lin" valueType="num">
                                      <p:cBhvr>
                                        <p:cTn id="9" dur="1000" fill="hold"/>
                                        <p:tgtEl>
                                          <p:spTgt spid="2"/>
                                        </p:tgtEl>
                                        <p:attrNameLst>
                                          <p:attrName>ppt_w</p:attrName>
                                        </p:attrNameLst>
                                      </p:cBhvr>
                                      <p:tavLst>
                                        <p:tav tm="0">
                                          <p:val>
                                            <p:strVal val="#ppt_w"/>
                                          </p:val>
                                        </p:tav>
                                        <p:tav tm="100000">
                                          <p:val>
                                            <p:strVal val="#ppt_w"/>
                                          </p:val>
                                        </p:tav>
                                      </p:tavLst>
                                    </p:anim>
                                    <p:anim calcmode="lin" valueType="num">
                                      <p:cBhvr>
                                        <p:cTn id="10" dur="1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ppt_h/2"/>
                                          </p:val>
                                        </p:tav>
                                        <p:tav tm="100000">
                                          <p:val>
                                            <p:strVal val="#ppt_y"/>
                                          </p:val>
                                        </p:tav>
                                      </p:tavLst>
                                    </p:anim>
                                    <p:anim calcmode="lin" valueType="num">
                                      <p:cBhvr>
                                        <p:cTn id="16" dur="1000" fill="hold"/>
                                        <p:tgtEl>
                                          <p:spTgt spid="3"/>
                                        </p:tgtEl>
                                        <p:attrNameLst>
                                          <p:attrName>ppt_w</p:attrName>
                                        </p:attrNameLst>
                                      </p:cBhvr>
                                      <p:tavLst>
                                        <p:tav tm="0">
                                          <p:val>
                                            <p:strVal val="#ppt_w"/>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ppt_h/2"/>
                                          </p:val>
                                        </p:tav>
                                        <p:tav tm="100000">
                                          <p:val>
                                            <p:strVal val="#ppt_y"/>
                                          </p:val>
                                        </p:tav>
                                      </p:tavLst>
                                    </p:anim>
                                    <p:anim calcmode="lin" valueType="num">
                                      <p:cBhvr>
                                        <p:cTn id="23" dur="1000" fill="hold"/>
                                        <p:tgtEl>
                                          <p:spTgt spid="4"/>
                                        </p:tgtEl>
                                        <p:attrNameLst>
                                          <p:attrName>ppt_w</p:attrName>
                                        </p:attrNameLst>
                                      </p:cBhvr>
                                      <p:tavLst>
                                        <p:tav tm="0">
                                          <p:val>
                                            <p:strVal val="#ppt_w"/>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ppt_h/2"/>
                                          </p:val>
                                        </p:tav>
                                        <p:tav tm="100000">
                                          <p:val>
                                            <p:strVal val="#ppt_y"/>
                                          </p:val>
                                        </p:tav>
                                      </p:tavLst>
                                    </p:anim>
                                    <p:anim calcmode="lin" valueType="num">
                                      <p:cBhvr>
                                        <p:cTn id="30" dur="1000" fill="hold"/>
                                        <p:tgtEl>
                                          <p:spTgt spid="5"/>
                                        </p:tgtEl>
                                        <p:attrNameLst>
                                          <p:attrName>ppt_w</p:attrName>
                                        </p:attrNameLst>
                                      </p:cBhvr>
                                      <p:tavLst>
                                        <p:tav tm="0">
                                          <p:val>
                                            <p:strVal val="#ppt_w"/>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rcRect/>
          <a:stretch>
            <a:fillRect/>
          </a:stretch>
        </p:blipFill>
        <p:spPr bwMode="auto">
          <a:xfrm>
            <a:off x="2555775" y="0"/>
            <a:ext cx="403244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2555776"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16200000" flipH="1">
            <a:off x="-1579610" y="1579612"/>
            <a:ext cx="5715000" cy="2555776"/>
          </a:xfrm>
          <a:prstGeom prst="rtTriangle">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6588225" y="0"/>
            <a:ext cx="2555776"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rot="16200000" flipH="1">
            <a:off x="5008613" y="1579611"/>
            <a:ext cx="5715000" cy="2555777"/>
          </a:xfrm>
          <a:prstGeom prst="rtTriangle">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7000">
        <p14:glitter dir="d" pattern="hexagon"/>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2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ardin-con-flores-de-colores.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ardin-con-flores-de-colores.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5068888"/>
            <a:ext cx="80645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edificio proyectado como Museo de América, fue levantado en un solar privilegiado de la entonces recién terminada Ciudad Universitaria. </a:t>
            </a:r>
          </a:p>
        </p:txBody>
      </p:sp>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25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5 Pasillo hacia el pati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2" name="Picture 2" descr="C:\Users\Ana María\Desktop\Gumpert Apollo.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3" name="Picture 2" descr="C:\Users\Ana María\Desktop\Gumpert Apollo.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4" name="Picture 2" descr="C:\Users\Ana María\Desktop\Gumpert Apollo.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5" name="Picture 2" descr="C:\Users\Ana María\Desktop\Gumpert Apollo.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7" name="6 CuadroTexto"/>
          <p:cNvSpPr txBox="1"/>
          <p:nvPr/>
        </p:nvSpPr>
        <p:spPr>
          <a:xfrm>
            <a:off x="468313" y="4514850"/>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edificio se plantea compositivamente siguiendo un esquema conventual y palaciego en torno a un patio central y es de particular interés el empleo de bóvedas tabicadas como podemos ver en el techo, con las que de modo versátil se cubre todo el edificio.</a:t>
            </a:r>
          </a:p>
        </p:txBody>
      </p:sp>
    </p:spTree>
  </p:cSld>
  <p:clrMapOvr>
    <a:masterClrMapping/>
  </p:clrMapOvr>
  <mc:AlternateContent xmlns:mc="http://schemas.openxmlformats.org/markup-compatibility/2006" xmlns:p14="http://schemas.microsoft.com/office/powerpoint/2010/main">
    <mc:Choice Requires="p14">
      <p:transition spd="slow" p14:dur="25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3"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30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3000"/>
                                        <p:tgtEl>
                                          <p:spTgt spid="6"/>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caribbeanshores12h.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pic>
        <p:nvPicPr>
          <p:cNvPr id="3" name="Picture 3" descr="C:\Users\Ana María\Desktop\caribbeanshores12h.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4" name="Picture 3" descr="C:\Users\Ana María\Desktop\caribbeanshores12h.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5" name="Picture 3" descr="C:\Users\Ana María\Desktop\caribbeanshores12h.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sp>
        <p:nvSpPr>
          <p:cNvPr id="6" name="5 CuadroTexto"/>
          <p:cNvSpPr txBox="1"/>
          <p:nvPr/>
        </p:nvSpPr>
        <p:spPr>
          <a:xfrm>
            <a:off x="323850" y="4514850"/>
            <a:ext cx="8596313"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mismo pasillo en que nos encontramos, podemos ver el patio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central al que no podemos acceder ya que las puertas de todo alrededor del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pasillo están cerradas, o lo que es lo mismo; no se permite al público salir</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patio por los motivos que sean.</a:t>
            </a:r>
          </a:p>
        </p:txBody>
      </p:sp>
    </p:spTree>
  </p:cSld>
  <p:clrMapOvr>
    <a:masterClrMapping/>
  </p:clrMapOvr>
  <mc:AlternateContent xmlns:mc="http://schemas.openxmlformats.org/markup-compatibility/2006" xmlns:p14="http://schemas.microsoft.com/office/powerpoint/2010/main">
    <mc:Choice Requires="p14">
      <p:transition spd="slow" p14:dur="2500" advTm="30000">
        <p14:shred pattern="rectangle" dir="ou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ppt_w/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ppt_w/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514850"/>
            <a:ext cx="84947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Quizás uno de los motivos por el que no dejen salir al patio, sea porque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suelo es de gravilla y arena y quizás a más de uno se le incruste en las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suelas de los zapatos, y luego al entrar dentro se vaya todo desperdigando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por los suelos con lo limpitos que están, es mi idea, no se.</a:t>
            </a:r>
          </a:p>
        </p:txBody>
      </p:sp>
    </p:spTree>
  </p:cSld>
  <p:clrMapOvr>
    <a:masterClrMapping/>
  </p:clrMapOvr>
  <mc:AlternateContent xmlns:mc="http://schemas.openxmlformats.org/markup-compatibility/2006" xmlns:p14="http://schemas.microsoft.com/office/powerpoint/2010/main">
    <mc:Choice Requires="p14">
      <p:transition spd="slow" p14:dur="3000" advTm="31000">
        <p14:vortex dir="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cstate="print"/>
          <a:srcRect t="75200" r="50000"/>
          <a:stretch>
            <a:fillRect/>
          </a:stretch>
        </p:blipFill>
        <p:spPr bwMode="auto">
          <a:xfrm>
            <a:off x="0" y="4297363"/>
            <a:ext cx="4572000" cy="1417637"/>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cstate="print"/>
          <a:srcRect l="50000" t="75200"/>
          <a:stretch>
            <a:fillRect/>
          </a:stretch>
        </p:blipFill>
        <p:spPr bwMode="auto">
          <a:xfrm>
            <a:off x="4572000" y="4297363"/>
            <a:ext cx="4572000" cy="1417637"/>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cstate="print"/>
          <a:srcRect t="50000" r="50000" b="24800"/>
          <a:stretch>
            <a:fillRect/>
          </a:stretch>
        </p:blipFill>
        <p:spPr bwMode="auto">
          <a:xfrm>
            <a:off x="0" y="2857500"/>
            <a:ext cx="4572000" cy="1439863"/>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cstate="print"/>
          <a:srcRect l="50000" t="50000" b="24800"/>
          <a:stretch>
            <a:fillRect/>
          </a:stretch>
        </p:blipFill>
        <p:spPr bwMode="auto">
          <a:xfrm>
            <a:off x="4572000" y="2857500"/>
            <a:ext cx="4572000" cy="1439863"/>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cstate="print"/>
          <a:srcRect t="24800" r="50000" b="50000"/>
          <a:stretch>
            <a:fillRect/>
          </a:stretch>
        </p:blipFill>
        <p:spPr bwMode="auto">
          <a:xfrm>
            <a:off x="0" y="1417638"/>
            <a:ext cx="4572000" cy="1439862"/>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cstate="print"/>
          <a:srcRect l="50000" b="75200"/>
          <a:stretch>
            <a:fillRect/>
          </a:stretch>
        </p:blipFill>
        <p:spPr bwMode="auto">
          <a:xfrm>
            <a:off x="4572000" y="0"/>
            <a:ext cx="4572000" cy="1417638"/>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cstate="print"/>
          <a:srcRect r="50000" b="75200"/>
          <a:stretch>
            <a:fillRect/>
          </a:stretch>
        </p:blipFill>
        <p:spPr bwMode="auto">
          <a:xfrm>
            <a:off x="0" y="0"/>
            <a:ext cx="4572000" cy="1417638"/>
          </a:xfrm>
          <a:prstGeom prst="rect">
            <a:avLst/>
          </a:prstGeom>
          <a:noFill/>
          <a:ln w="9525">
            <a:noFill/>
            <a:miter lim="800000"/>
            <a:headEnd/>
            <a:tailEnd/>
          </a:ln>
        </p:spPr>
      </p:pic>
      <p:pic>
        <p:nvPicPr>
          <p:cNvPr id="23" name="22 Imagen" descr="Imagen3.jpg"/>
          <p:cNvPicPr>
            <a:picLocks noChangeAspect="1"/>
          </p:cNvPicPr>
          <p:nvPr/>
        </p:nvPicPr>
        <p:blipFill>
          <a:blip r:embed="rId2" cstate="print"/>
          <a:srcRect l="50000" t="24800" b="50000"/>
          <a:stretch>
            <a:fillRect/>
          </a:stretch>
        </p:blipFill>
        <p:spPr bwMode="auto">
          <a:xfrm>
            <a:off x="4572000" y="1417638"/>
            <a:ext cx="4572000" cy="1439862"/>
          </a:xfrm>
          <a:prstGeom prst="rect">
            <a:avLst/>
          </a:prstGeom>
          <a:noFill/>
          <a:ln w="9525">
            <a:noFill/>
            <a:miter lim="800000"/>
            <a:headEnd/>
            <a:tailEnd/>
          </a:ln>
        </p:spPr>
      </p:pic>
      <p:sp>
        <p:nvSpPr>
          <p:cNvPr id="24" name="23 Rectángulo"/>
          <p:cNvSpPr/>
          <p:nvPr/>
        </p:nvSpPr>
        <p:spPr>
          <a:xfrm>
            <a:off x="0" y="0"/>
            <a:ext cx="9144000" cy="5715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179388" y="4514850"/>
            <a:ext cx="86407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Entramos dentro de una de las salas del Museo y lo primero que vemos es la Catedral de México, cuya construcción se inició sobre el terreno pantanoso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la laguna sobre el que se erigió en 1573 y sus fachadas se terminaron en 1689.</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24"/>
                                        </p:tgtEl>
                                      </p:cBhvr>
                                    </p:animEffect>
                                    <p:set>
                                      <p:cBhvr>
                                        <p:cTn id="7" dur="1" fill="hold">
                                          <p:stCondLst>
                                            <p:cond delay="2999"/>
                                          </p:stCondLst>
                                        </p:cTn>
                                        <p:tgtEl>
                                          <p:spTgt spid="24"/>
                                        </p:tgtEl>
                                        <p:attrNameLst>
                                          <p:attrName>style.visibility</p:attrName>
                                        </p:attrNameLst>
                                      </p:cBhvr>
                                      <p:to>
                                        <p:strVal val="hidden"/>
                                      </p:to>
                                    </p:set>
                                  </p:childTnLst>
                                </p:cTn>
                              </p:par>
                              <p:par>
                                <p:cTn id="8" presetID="22" presetClass="entr" presetSubtype="1"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200"/>
                                        <p:tgtEl>
                                          <p:spTgt spid="9"/>
                                        </p:tgtEl>
                                      </p:cBhvr>
                                    </p:animEffect>
                                  </p:childTnLst>
                                </p:cTn>
                              </p:par>
                              <p:par>
                                <p:cTn id="11" presetID="22" presetClass="entr" presetSubtype="8" fill="hold"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200"/>
                                        <p:tgtEl>
                                          <p:spTgt spid="8"/>
                                        </p:tgtEl>
                                      </p:cBhvr>
                                    </p:animEffect>
                                  </p:childTnLst>
                                </p:cTn>
                              </p:par>
                              <p:par>
                                <p:cTn id="14" presetID="22" presetClass="entr" presetSubtype="2" fill="hold" nodeType="withEffect">
                                  <p:stCondLst>
                                    <p:cond delay="1500"/>
                                  </p:stCondLst>
                                  <p:childTnLst>
                                    <p:set>
                                      <p:cBhvr>
                                        <p:cTn id="15" dur="1" fill="hold">
                                          <p:stCondLst>
                                            <p:cond delay="0"/>
                                          </p:stCondLst>
                                        </p:cTn>
                                        <p:tgtEl>
                                          <p:spTgt spid="23"/>
                                        </p:tgtEl>
                                        <p:attrNameLst>
                                          <p:attrName>style.visibility</p:attrName>
                                        </p:attrNameLst>
                                      </p:cBhvr>
                                      <p:to>
                                        <p:strVal val="visible"/>
                                      </p:to>
                                    </p:set>
                                    <p:animEffect transition="in" filter="wipe(right)">
                                      <p:cBhvr>
                                        <p:cTn id="16" dur="200"/>
                                        <p:tgtEl>
                                          <p:spTgt spid="23"/>
                                        </p:tgtEl>
                                      </p:cBhvr>
                                    </p:animEffect>
                                  </p:childTnLst>
                                </p:cTn>
                              </p:par>
                              <p:par>
                                <p:cTn id="17" presetID="22" presetClass="entr" presetSubtype="1" fill="hold" nodeType="withEffect">
                                  <p:stCondLst>
                                    <p:cond delay="200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200"/>
                                        <p:tgtEl>
                                          <p:spTgt spid="7"/>
                                        </p:tgtEl>
                                      </p:cBhvr>
                                    </p:animEffect>
                                  </p:childTnLst>
                                </p:cTn>
                              </p:par>
                              <p:par>
                                <p:cTn id="20" presetID="22"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200"/>
                                        <p:tgtEl>
                                          <p:spTgt spid="5"/>
                                        </p:tgtEl>
                                      </p:cBhvr>
                                    </p:animEffect>
                                  </p:childTnLst>
                                </p:cTn>
                              </p:par>
                              <p:par>
                                <p:cTn id="23" presetID="22" presetClass="entr" presetSubtype="1"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Effect transition="in" filter="wipe(up)">
                                      <p:cBhvr>
                                        <p:cTn id="25" dur="200"/>
                                        <p:tgtEl>
                                          <p:spTgt spid="4"/>
                                        </p:tgtEl>
                                      </p:cBhvr>
                                    </p:animEffect>
                                  </p:childTnLst>
                                </p:cTn>
                              </p:par>
                              <p:par>
                                <p:cTn id="26" presetID="22" presetClass="entr" presetSubtype="1" fill="hold" nodeType="withEffect">
                                  <p:stCondLst>
                                    <p:cond delay="350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200"/>
                                        <p:tgtEl>
                                          <p:spTgt spid="3"/>
                                        </p:tgtEl>
                                      </p:cBhvr>
                                    </p:animEffect>
                                  </p:childTnLst>
                                </p:cTn>
                              </p:par>
                              <p:par>
                                <p:cTn id="29" presetID="22" presetClass="entr" presetSubtype="2" fill="hold" nodeType="withEffect">
                                  <p:stCondLst>
                                    <p:cond delay="4000"/>
                                  </p:stCondLst>
                                  <p:childTnLst>
                                    <p:set>
                                      <p:cBhvr>
                                        <p:cTn id="30" dur="1" fill="hold">
                                          <p:stCondLst>
                                            <p:cond delay="0"/>
                                          </p:stCondLst>
                                        </p:cTn>
                                        <p:tgtEl>
                                          <p:spTgt spid="2050"/>
                                        </p:tgtEl>
                                        <p:attrNameLst>
                                          <p:attrName>style.visibility</p:attrName>
                                        </p:attrNameLst>
                                      </p:cBhvr>
                                      <p:to>
                                        <p:strVal val="visible"/>
                                      </p:to>
                                    </p:set>
                                    <p:animEffect transition="in" filter="wipe(right)">
                                      <p:cBhvr>
                                        <p:cTn id="31" dur="200"/>
                                        <p:tgtEl>
                                          <p:spTgt spid="2050"/>
                                        </p:tgtEl>
                                      </p:cBhvr>
                                    </p:animEffect>
                                  </p:childTnLst>
                                </p:cTn>
                              </p:par>
                            </p:childTnLst>
                          </p:cTn>
                        </p:par>
                        <p:par>
                          <p:cTn id="32" fill="hold">
                            <p:stCondLst>
                              <p:cond delay="42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rcRect/>
          <a:stretch>
            <a:fillRect/>
          </a:stretch>
        </p:blipFill>
        <p:spPr bwMode="auto">
          <a:xfrm>
            <a:off x="0" y="0"/>
            <a:ext cx="9144000" cy="56975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7675514_070232098000_2.jpg"/>
          <p:cNvPicPr>
            <a:picLocks noChangeAspect="1"/>
          </p:cNvPicPr>
          <p:nvPr/>
        </p:nvPicPr>
        <p:blipFill>
          <a:blip r:embed="rId2" cstate="print"/>
          <a:srcRect/>
          <a:stretch>
            <a:fillRect/>
          </a:stretch>
        </p:blipFill>
        <p:spPr bwMode="auto">
          <a:xfrm>
            <a:off x="0" y="0"/>
            <a:ext cx="9144000" cy="56975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75514_070232098000_2.jpg"/>
          <p:cNvPicPr>
            <a:picLocks noChangeAspect="1"/>
          </p:cNvPicPr>
          <p:nvPr/>
        </p:nvPicPr>
        <p:blipFill>
          <a:blip r:embed="rId2" cstate="print"/>
          <a:srcRect/>
          <a:stretch>
            <a:fillRect/>
          </a:stretch>
        </p:blipFill>
        <p:spPr bwMode="auto">
          <a:xfrm>
            <a:off x="0" y="0"/>
            <a:ext cx="9144000" cy="56975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547813" y="4873625"/>
            <a:ext cx="68611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Banco de madera de nogal, tallada y dorada. Virreinato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Nueva España, siglo XVIII. </a:t>
            </a:r>
          </a:p>
        </p:txBody>
      </p:sp>
    </p:spTree>
  </p:cSld>
  <p:clrMapOvr>
    <a:masterClrMapping/>
  </p:clrMapOvr>
  <mc:AlternateContent xmlns:mc="http://schemas.openxmlformats.org/markup-compatibility/2006" xmlns:p14="http://schemas.microsoft.com/office/powerpoint/2010/main">
    <mc:Choice Requires="p14">
      <p:transition spd="slow" p14:dur="2750" advTm="16000">
        <p14:glitter dir="u" pattern="hexago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25299y.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3"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4"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a:effectLst>
            <a:outerShdw blurRad="44450" dist="27940" dir="5400000" algn="ctr">
              <a:srgbClr val="000000">
                <a:alpha val="32000"/>
              </a:srgbClr>
            </a:outerShdw>
          </a:effectLst>
        </p:spPr>
      </p:pic>
      <p:sp>
        <p:nvSpPr>
          <p:cNvPr id="6" name="5 CuadroTexto"/>
          <p:cNvSpPr txBox="1"/>
          <p:nvPr/>
        </p:nvSpPr>
        <p:spPr>
          <a:xfrm>
            <a:off x="277813" y="4945063"/>
            <a:ext cx="843121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Capa de plumas, esta pieza usada por los príncipes e indicadora de rango,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llegó a nuestro país procedente de </a:t>
            </a:r>
            <a:r>
              <a:rPr lang="es-ES" b="1" dirty="0" err="1">
                <a:effectLst>
                  <a:glow rad="101600">
                    <a:schemeClr val="accent2">
                      <a:satMod val="175000"/>
                      <a:alpha val="40000"/>
                    </a:schemeClr>
                  </a:glow>
                  <a:outerShdw blurRad="38100" dist="38100" dir="2700000" algn="tl">
                    <a:srgbClr val="000000">
                      <a:alpha val="43137"/>
                    </a:srgbClr>
                  </a:outerShdw>
                </a:effectLst>
              </a:rPr>
              <a:t>Nutka</a:t>
            </a:r>
            <a:r>
              <a:rPr lang="es-ES" b="1" dirty="0">
                <a:effectLst>
                  <a:glow rad="101600">
                    <a:schemeClr val="accent2">
                      <a:satMod val="175000"/>
                      <a:alpha val="40000"/>
                    </a:schemeClr>
                  </a:glow>
                  <a:outerShdw blurRad="38100" dist="38100" dir="2700000" algn="tl">
                    <a:srgbClr val="000000">
                      <a:alpha val="43137"/>
                    </a:srgbClr>
                  </a:outerShdw>
                </a:effectLst>
              </a:rPr>
              <a:t> (actual Vancouver, Canadá).</a:t>
            </a:r>
          </a:p>
        </p:txBody>
      </p:sp>
    </p:spTree>
  </p:cSld>
  <p:clrMapOvr>
    <a:masterClrMapping/>
  </p:clrMapOvr>
  <mc:AlternateContent xmlns:mc="http://schemas.openxmlformats.org/markup-compatibility/2006" xmlns:p14="http://schemas.microsoft.com/office/powerpoint/2010/main">
    <mc:Choice Requires="p14">
      <p:transition spd="slow" p14:dur="2750" advTm="22000">
        <p14:glitter dir="d"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1000"/>
                                        <p:tgtEl>
                                          <p:spTgt spid="2"/>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2)">
                                      <p:cBhvr>
                                        <p:cTn id="11" dur="1000"/>
                                        <p:tgtEl>
                                          <p:spTgt spid="3"/>
                                        </p:tgtEl>
                                      </p:cBhvr>
                                    </p:animEffect>
                                  </p:childTnLst>
                                </p:cTn>
                              </p:par>
                            </p:childTnLst>
                          </p:cTn>
                        </p:par>
                        <p:par>
                          <p:cTn id="12" fill="hold">
                            <p:stCondLst>
                              <p:cond delay="2000"/>
                            </p:stCondLst>
                            <p:childTnLst>
                              <p:par>
                                <p:cTn id="13" presetID="21"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2)">
                                      <p:cBhvr>
                                        <p:cTn id="15" dur="1000"/>
                                        <p:tgtEl>
                                          <p:spTgt spid="4"/>
                                        </p:tgtEl>
                                      </p:cBhvr>
                                    </p:animEffect>
                                  </p:childTnLst>
                                </p:cTn>
                              </p:par>
                            </p:childTnLst>
                          </p:cTn>
                        </p:par>
                        <p:par>
                          <p:cTn id="16" fill="hold">
                            <p:stCondLst>
                              <p:cond delay="3000"/>
                            </p:stCondLst>
                            <p:childTnLst>
                              <p:par>
                                <p:cTn id="17" presetID="21"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2)">
                                      <p:cBhvr>
                                        <p:cTn id="19" dur="1000"/>
                                        <p:tgtEl>
                                          <p:spTgt spid="5"/>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84150" y="4514850"/>
            <a:ext cx="88519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Piedra del Sol, conocida como Calendario Azteca, es un monolito de piedra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basáltica procedente del Templo Mayor de </a:t>
            </a:r>
            <a:r>
              <a:rPr lang="es-ES" b="1" dirty="0" err="1">
                <a:effectLst>
                  <a:glow rad="101600">
                    <a:schemeClr val="accent2">
                      <a:satMod val="175000"/>
                      <a:alpha val="40000"/>
                    </a:schemeClr>
                  </a:glow>
                  <a:outerShdw blurRad="38100" dist="38100" dir="2700000" algn="tl">
                    <a:srgbClr val="000000">
                      <a:alpha val="43137"/>
                    </a:srgbClr>
                  </a:outerShdw>
                </a:effectLst>
              </a:rPr>
              <a:t>México,Tenochtitlan</a:t>
            </a:r>
            <a:r>
              <a:rPr lang="es-ES" b="1" dirty="0">
                <a:effectLst>
                  <a:glow rad="101600">
                    <a:schemeClr val="accent2">
                      <a:satMod val="175000"/>
                      <a:alpha val="40000"/>
                    </a:schemeClr>
                  </a:glow>
                  <a:outerShdw blurRad="38100" dist="38100" dir="2700000" algn="tl">
                    <a:srgbClr val="000000">
                      <a:alpha val="43137"/>
                    </a:srgbClr>
                  </a:outerShdw>
                </a:effectLst>
              </a:rPr>
              <a:t>, que fue hallada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17 de septiembre de 1790 al remodelar la plaza de la Catedral. Parece estar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dedicado a </a:t>
            </a:r>
            <a:r>
              <a:rPr lang="es-ES" b="1" dirty="0" err="1">
                <a:effectLst>
                  <a:glow rad="101600">
                    <a:schemeClr val="accent2">
                      <a:satMod val="175000"/>
                      <a:alpha val="40000"/>
                    </a:schemeClr>
                  </a:glow>
                  <a:outerShdw blurRad="38100" dist="38100" dir="2700000" algn="tl">
                    <a:srgbClr val="000000">
                      <a:alpha val="43137"/>
                    </a:srgbClr>
                  </a:outerShdw>
                </a:effectLst>
              </a:rPr>
              <a:t>Tonathiu</a:t>
            </a:r>
            <a:r>
              <a:rPr lang="es-ES" b="1" dirty="0">
                <a:effectLst>
                  <a:glow rad="101600">
                    <a:schemeClr val="accent2">
                      <a:satMod val="175000"/>
                      <a:alpha val="40000"/>
                    </a:schemeClr>
                  </a:glow>
                  <a:outerShdw blurRad="38100" dist="38100" dir="2700000" algn="tl">
                    <a:srgbClr val="000000">
                      <a:alpha val="43137"/>
                    </a:srgbClr>
                  </a:outerShdw>
                </a:effectLst>
              </a:rPr>
              <a:t>, una de las divinidades solares entre los aztecas.</a:t>
            </a:r>
          </a:p>
        </p:txBody>
      </p:sp>
    </p:spTree>
  </p:cSld>
  <p:clrMapOvr>
    <a:masterClrMapping/>
  </p:clrMapOvr>
  <mc:AlternateContent xmlns:mc="http://schemas.openxmlformats.org/markup-compatibility/2006" xmlns:p14="http://schemas.microsoft.com/office/powerpoint/2010/main">
    <mc:Choice Requires="p14">
      <p:transition spd="slow" p14:dur="3000" advTm="35000">
        <p14:honeycomb/>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PPS\Peacebridge_final.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PPS\Peacebridge_final.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 name="Picture 2" descr="C:\Users\Ana María\Desktop\PPS\Peacebridge_final.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Users\Ana María\Desktop\PPS\Peacebridge_final.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8" name="7 Imagen" descr="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0" y="4586288"/>
            <a:ext cx="8224838"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esta hornacina lo que podemos ver son varios objetos y armas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época azteca, como es un casco de príncipe, lanzas y flechas, espadas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machetes y varias cosas más.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5000">
        <p15:prstTrans prst="pageCurlDoub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8" presetClass="emph" presetSubtype="0" fill="hold" nodeType="withEffect">
                                  <p:stCondLst>
                                    <p:cond delay="0"/>
                                  </p:stCondLst>
                                  <p:childTnLst>
                                    <p:animRot by="21600000">
                                      <p:cBhvr>
                                        <p:cTn id="9" dur="3000" fill="hold"/>
                                        <p:tgtEl>
                                          <p:spTgt spid="3074"/>
                                        </p:tgtEl>
                                        <p:attrNameLst>
                                          <p:attrName>r</p:attrName>
                                        </p:attrNameLst>
                                      </p:cBhvr>
                                    </p:animRot>
                                  </p:childTnLst>
                                </p:cTn>
                              </p:par>
                              <p:par>
                                <p:cTn id="10" presetID="2" presetClass="entr" presetSubtype="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3000" fill="hold"/>
                                        <p:tgtEl>
                                          <p:spTgt spid="3074"/>
                                        </p:tgtEl>
                                        <p:attrNameLst>
                                          <p:attrName>ppt_x</p:attrName>
                                        </p:attrNameLst>
                                      </p:cBhvr>
                                      <p:tavLst>
                                        <p:tav tm="0">
                                          <p:val>
                                            <p:strVal val="1+#ppt_w/2"/>
                                          </p:val>
                                        </p:tav>
                                        <p:tav tm="100000">
                                          <p:val>
                                            <p:strVal val="#ppt_x"/>
                                          </p:val>
                                        </p:tav>
                                      </p:tavLst>
                                    </p:anim>
                                    <p:anim calcmode="lin" valueType="num">
                                      <p:cBhvr additive="base">
                                        <p:cTn id="13" dur="3000" fill="hold"/>
                                        <p:tgtEl>
                                          <p:spTgt spid="3074"/>
                                        </p:tgtEl>
                                        <p:attrNameLst>
                                          <p:attrName>ppt_y</p:attrName>
                                        </p:attrNameLst>
                                      </p:cBhvr>
                                      <p:tavLst>
                                        <p:tav tm="0">
                                          <p:val>
                                            <p:strVal val="1+#ppt_h/2"/>
                                          </p:val>
                                        </p:tav>
                                        <p:tav tm="100000">
                                          <p:val>
                                            <p:strVal val="#ppt_y"/>
                                          </p:val>
                                        </p:tav>
                                      </p:tavLst>
                                    </p:anim>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2" presetClass="entr" presetSubtype="9"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13"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3000"/>
                                        <p:tgtEl>
                                          <p:spTgt spid="5"/>
                                        </p:tgtEl>
                                      </p:cBhvr>
                                    </p:animEffect>
                                  </p:childTnLst>
                                </p:cTn>
                              </p:par>
                              <p:par>
                                <p:cTn id="35" presetID="2" presetClass="entr" presetSubtype="3"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childTnLst>
                          </p:cTn>
                        </p:par>
                        <p:par>
                          <p:cTn id="41" fill="hold">
                            <p:stCondLst>
                              <p:cond delay="3000"/>
                            </p:stCondLst>
                            <p:childTnLst>
                              <p:par>
                                <p:cTn id="42" presetID="2" presetClass="exit" presetSubtype="9" fill="hold" nodeType="afterEffect">
                                  <p:stCondLst>
                                    <p:cond delay="0"/>
                                  </p:stCondLst>
                                  <p:childTnLst>
                                    <p:anim calcmode="lin" valueType="num">
                                      <p:cBhvr additive="base">
                                        <p:cTn id="43" dur="3000"/>
                                        <p:tgtEl>
                                          <p:spTgt spid="3074"/>
                                        </p:tgtEl>
                                        <p:attrNameLst>
                                          <p:attrName>ppt_x</p:attrName>
                                        </p:attrNameLst>
                                      </p:cBhvr>
                                      <p:tavLst>
                                        <p:tav tm="0">
                                          <p:val>
                                            <p:strVal val="ppt_x"/>
                                          </p:val>
                                        </p:tav>
                                        <p:tav tm="100000">
                                          <p:val>
                                            <p:strVal val="0-ppt_w/2"/>
                                          </p:val>
                                        </p:tav>
                                      </p:tavLst>
                                    </p:anim>
                                    <p:anim calcmode="lin" valueType="num">
                                      <p:cBhvr additive="base">
                                        <p:cTn id="44" dur="3000"/>
                                        <p:tgtEl>
                                          <p:spTgt spid="3074"/>
                                        </p:tgtEl>
                                        <p:attrNameLst>
                                          <p:attrName>ppt_y</p:attrName>
                                        </p:attrNameLst>
                                      </p:cBhvr>
                                      <p:tavLst>
                                        <p:tav tm="0">
                                          <p:val>
                                            <p:strVal val="ppt_y"/>
                                          </p:val>
                                        </p:tav>
                                        <p:tav tm="100000">
                                          <p:val>
                                            <p:strVal val="0-ppt_h/2"/>
                                          </p:val>
                                        </p:tav>
                                      </p:tavLst>
                                    </p:anim>
                                    <p:set>
                                      <p:cBhvr>
                                        <p:cTn id="45" dur="1" fill="hold">
                                          <p:stCondLst>
                                            <p:cond delay="2999"/>
                                          </p:stCondLst>
                                        </p:cTn>
                                        <p:tgtEl>
                                          <p:spTgt spid="3074"/>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1+ppt_w/2"/>
                                          </p:val>
                                        </p:tav>
                                      </p:tavLst>
                                    </p:anim>
                                    <p:anim calcmode="lin" valueType="num">
                                      <p:cBhvr additive="base">
                                        <p:cTn id="48" dur="3000"/>
                                        <p:tgtEl>
                                          <p:spTgt spid="4"/>
                                        </p:tgtEl>
                                        <p:attrNameLst>
                                          <p:attrName>ppt_y</p:attrName>
                                        </p:attrNameLst>
                                      </p:cBhvr>
                                      <p:tavLst>
                                        <p:tav tm="0">
                                          <p:val>
                                            <p:strVal val="ppt_y"/>
                                          </p:val>
                                        </p:tav>
                                        <p:tav tm="100000">
                                          <p:val>
                                            <p:strVal val="0-ppt_h/2"/>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13" presetClass="entr" presetSubtype="3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out)">
                                      <p:cBhvr>
                                        <p:cTn id="60" dur="3000"/>
                                        <p:tgtEl>
                                          <p:spTgt spid="8"/>
                                        </p:tgtEl>
                                      </p:cBhvr>
                                    </p:animEffect>
                                  </p:childTnLst>
                                </p:cTn>
                              </p:par>
                              <p:par>
                                <p:cTn id="61" presetID="23" presetClass="entr" presetSubtype="28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strVal val="4/3*#ppt_w"/>
                                          </p:val>
                                        </p:tav>
                                        <p:tav tm="100000">
                                          <p:val>
                                            <p:strVal val="#ppt_w"/>
                                          </p:val>
                                        </p:tav>
                                      </p:tavLst>
                                    </p:anim>
                                    <p:anim calcmode="lin" valueType="num">
                                      <p:cBhvr>
                                        <p:cTn id="64" dur="3000" fill="hold"/>
                                        <p:tgtEl>
                                          <p:spTgt spid="8"/>
                                        </p:tgtEl>
                                        <p:attrNameLst>
                                          <p:attrName>ppt_h</p:attrName>
                                        </p:attrNameLst>
                                      </p:cBhvr>
                                      <p:tavLst>
                                        <p:tav tm="0">
                                          <p:val>
                                            <p:strVal val="4/3*#ppt_h"/>
                                          </p:val>
                                        </p:tav>
                                        <p:tav tm="100000">
                                          <p:val>
                                            <p:strVal val="#ppt_h"/>
                                          </p:val>
                                        </p:tav>
                                      </p:tavLst>
                                    </p:anim>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7"/>
                                        </p:tgtEl>
                                        <p:attrNameLst>
                                          <p:attrName>style.visibility</p:attrName>
                                        </p:attrNameLst>
                                      </p:cBhvr>
                                      <p:to>
                                        <p:strVal val="visible"/>
                                      </p:to>
                                    </p:set>
                                    <p:animEffect transition="in" filter="fade">
                                      <p:cBhvr>
                                        <p:cTn id="68" dur="1000"/>
                                        <p:tgtEl>
                                          <p:spTgt spid="7"/>
                                        </p:tgtEl>
                                      </p:cBhvr>
                                    </p:animEffect>
                                    <p:anim calcmode="lin" valueType="num">
                                      <p:cBhvr>
                                        <p:cTn id="69" dur="1000" fill="hold"/>
                                        <p:tgtEl>
                                          <p:spTgt spid="7"/>
                                        </p:tgtEl>
                                        <p:attrNameLst>
                                          <p:attrName>ppt_x</p:attrName>
                                        </p:attrNameLst>
                                      </p:cBhvr>
                                      <p:tavLst>
                                        <p:tav tm="0">
                                          <p:val>
                                            <p:strVal val="#ppt_x-.1"/>
                                          </p:val>
                                        </p:tav>
                                        <p:tav tm="100000">
                                          <p:val>
                                            <p:strVal val="#ppt_x"/>
                                          </p:val>
                                        </p:tav>
                                      </p:tavLst>
                                    </p:anim>
                                    <p:anim calcmode="lin" valueType="num">
                                      <p:cBhvr>
                                        <p:cTn id="7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BancodeImagenesGratuitas.com (t4)f.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4)f.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116013" y="5068888"/>
            <a:ext cx="715168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Virgen de Guadalupe, óleo sobre lienzo. Autor: Manuel Arellano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Virreinato de Nueva España. Escuela Mexicana, siglo XVIII.</a:t>
            </a:r>
          </a:p>
        </p:txBody>
      </p:sp>
    </p:spTree>
  </p:cSld>
  <p:clrMapOvr>
    <a:masterClrMapping/>
  </p:clrMapOvr>
  <mc:AlternateContent xmlns:mc="http://schemas.openxmlformats.org/markup-compatibility/2006" xmlns:p14="http://schemas.microsoft.com/office/powerpoint/2010/main">
    <mc:Choice Requires="p14">
      <p:transition spd="slow" p14:dur="200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6876256" y="0"/>
            <a:ext cx="2267744" cy="5715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0"/>
            <a:ext cx="2339752" cy="5715000"/>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37890" name="3 Imagen" descr="1280x1024.jpg"/>
          <p:cNvPicPr>
            <a:picLocks noChangeAspect="1"/>
          </p:cNvPicPr>
          <p:nvPr/>
        </p:nvPicPr>
        <p:blipFill>
          <a:blip r:embed="rId3" cstate="print"/>
          <a:srcRect/>
          <a:stretch>
            <a:fillRect/>
          </a:stretch>
        </p:blipFill>
        <p:spPr bwMode="auto">
          <a:xfrm>
            <a:off x="2339752" y="0"/>
            <a:ext cx="4536504" cy="5715000"/>
          </a:xfrm>
          <a:prstGeom prst="rect">
            <a:avLst/>
          </a:prstGeom>
          <a:noFill/>
          <a:ln w="9525">
            <a:noFill/>
            <a:miter lim="800000"/>
            <a:headEnd/>
            <a:tailEnd/>
          </a:ln>
        </p:spPr>
      </p:pic>
      <p:sp>
        <p:nvSpPr>
          <p:cNvPr id="5" name="4 Anillo"/>
          <p:cNvSpPr/>
          <p:nvPr/>
        </p:nvSpPr>
        <p:spPr>
          <a:xfrm>
            <a:off x="395536" y="0"/>
            <a:ext cx="1344894" cy="1311275"/>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395536" y="2736850"/>
            <a:ext cx="1344894" cy="1309688"/>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95536" y="1298575"/>
            <a:ext cx="1344894" cy="1308100"/>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95536" y="1957388"/>
            <a:ext cx="1344894" cy="1311275"/>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95536" y="517525"/>
            <a:ext cx="1344894" cy="1309688"/>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395536" y="3397250"/>
            <a:ext cx="1344894" cy="1311275"/>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95536" y="4237038"/>
            <a:ext cx="1344894" cy="1309687"/>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7397015" y="0"/>
            <a:ext cx="1351450" cy="1311275"/>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7397015" y="576263"/>
            <a:ext cx="1351450" cy="1311275"/>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7397015" y="1298575"/>
            <a:ext cx="1351450" cy="1308100"/>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7397015" y="2017713"/>
            <a:ext cx="1351450" cy="1309687"/>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nillo"/>
          <p:cNvSpPr/>
          <p:nvPr/>
        </p:nvSpPr>
        <p:spPr>
          <a:xfrm>
            <a:off x="7397015" y="2736850"/>
            <a:ext cx="1351450" cy="1309688"/>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7397015" y="3459163"/>
            <a:ext cx="1351450" cy="1308100"/>
          </a:xfrm>
          <a:prstGeom prst="donut">
            <a:avLst>
              <a:gd name="adj" fmla="val 9206"/>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397015" y="4237038"/>
            <a:ext cx="1351450" cy="1309687"/>
          </a:xfrm>
          <a:prstGeom prst="donut">
            <a:avLst>
              <a:gd name="adj" fmla="val 9206"/>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uadroTexto"/>
          <p:cNvSpPr txBox="1"/>
          <p:nvPr/>
        </p:nvSpPr>
        <p:spPr>
          <a:xfrm>
            <a:off x="1835150" y="4791075"/>
            <a:ext cx="5938838"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hay </a:t>
            </a:r>
            <a:r>
              <a:rPr lang="es-ES" b="1" dirty="0" smtClean="0">
                <a:effectLst>
                  <a:glow rad="101600">
                    <a:schemeClr val="accent2">
                      <a:satMod val="175000"/>
                      <a:alpha val="40000"/>
                    </a:schemeClr>
                  </a:glow>
                  <a:outerShdw blurRad="38100" dist="38100" dir="2700000" algn="tl">
                    <a:srgbClr val="000000">
                      <a:alpha val="43137"/>
                    </a:srgbClr>
                  </a:outerShdw>
                </a:effectLst>
              </a:rPr>
              <a:t>una serie </a:t>
            </a:r>
            <a:r>
              <a:rPr lang="es-ES" b="1" dirty="0">
                <a:effectLst>
                  <a:glow rad="101600">
                    <a:schemeClr val="accent2">
                      <a:satMod val="175000"/>
                      <a:alpha val="40000"/>
                    </a:schemeClr>
                  </a:glow>
                  <a:outerShdw blurRad="38100" dist="38100" dir="2700000" algn="tl">
                    <a:srgbClr val="000000">
                      <a:alpha val="43137"/>
                    </a:srgbClr>
                  </a:outerShdw>
                </a:effectLst>
              </a:rPr>
              <a:t>de cuadros de Escenas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Mestizaje, en óleo sobre lienzo del Virreinato de la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Nueva España. Autor: Andrés de Islas, México 1774. </a:t>
            </a:r>
          </a:p>
        </p:txBody>
      </p:sp>
    </p:spTree>
  </p:cSld>
  <p:clrMapOvr>
    <a:masterClrMapping/>
  </p:clrMapOvr>
  <mc:AlternateContent xmlns:mc="http://schemas.openxmlformats.org/markup-compatibility/2006" xmlns:p14="http://schemas.microsoft.com/office/powerpoint/2010/main">
    <mc:Choice Requires="p14">
      <p:transition spd="slow" p14:dur="2000" advTm="21000">
        <p14:switch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3000"/>
                                        <p:tgtEl>
                                          <p:spTgt spid="9"/>
                                        </p:tgtEl>
                                        <p:attrNameLst>
                                          <p:attrName>ppt_w</p:attrName>
                                        </p:attrNameLst>
                                      </p:cBhvr>
                                      <p:tavLst>
                                        <p:tav tm="0">
                                          <p:val>
                                            <p:strVal val="ppt_w"/>
                                          </p:val>
                                        </p:tav>
                                        <p:tav tm="100000">
                                          <p:val>
                                            <p:strVal val="ppt_w"/>
                                          </p:val>
                                        </p:tav>
                                      </p:tavLst>
                                    </p:anim>
                                    <p:anim calcmode="lin" valueType="num">
                                      <p:cBhvr>
                                        <p:cTn id="1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3000"/>
                                        <p:tgtEl>
                                          <p:spTgt spid="8"/>
                                        </p:tgtEl>
                                        <p:attrNameLst>
                                          <p:attrName>ppt_w</p:attrName>
                                        </p:attrNameLst>
                                      </p:cBhvr>
                                      <p:tavLst>
                                        <p:tav tm="0">
                                          <p:val>
                                            <p:strVal val="ppt_w"/>
                                          </p:val>
                                        </p:tav>
                                        <p:tav tm="100000">
                                          <p:val>
                                            <p:strVal val="ppt_w"/>
                                          </p:val>
                                        </p:tav>
                                      </p:tavLst>
                                    </p:anim>
                                    <p:anim calcmode="lin" valueType="num">
                                      <p:cBhvr>
                                        <p:cTn id="1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6"/>
                                        </p:tgtEl>
                                        <p:attrNameLst>
                                          <p:attrName>ppt_h</p:attrName>
                                        </p:attrNameLst>
                                      </p:cBhvr>
                                      <p:tavLst>
                                        <p:tav tm="0">
                                          <p:val>
                                            <p:strVal val="ppt_h"/>
                                          </p:val>
                                        </p:tav>
                                        <p:tav tm="100000">
                                          <p:val>
                                            <p:strVal val="ppt_h"/>
                                          </p:val>
                                        </p:tav>
                                      </p:tavLst>
                                    </p:anim>
                                    <p:anim calcmode="lin" valueType="num">
                                      <p:cBhvr>
                                        <p:cTn id="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6"/>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3000"/>
                                        <p:tgtEl>
                                          <p:spTgt spid="10"/>
                                        </p:tgtEl>
                                        <p:attrNameLst>
                                          <p:attrName>ppt_w</p:attrName>
                                        </p:attrNameLst>
                                      </p:cBhvr>
                                      <p:tavLst>
                                        <p:tav tm="0">
                                          <p:val>
                                            <p:strVal val="ppt_w"/>
                                          </p:val>
                                        </p:tav>
                                        <p:tav tm="100000">
                                          <p:val>
                                            <p:strVal val="ppt_w"/>
                                          </p:val>
                                        </p:tav>
                                      </p:tavLst>
                                    </p:anim>
                                    <p:anim calcmode="lin" valueType="num">
                                      <p:cBhvr>
                                        <p:cTn id="2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3000"/>
                                        <p:tgtEl>
                                          <p:spTgt spid="11"/>
                                        </p:tgtEl>
                                        <p:attrNameLst>
                                          <p:attrName>ppt_h</p:attrName>
                                        </p:attrNameLst>
                                      </p:cBhvr>
                                      <p:tavLst>
                                        <p:tav tm="0">
                                          <p:val>
                                            <p:strVal val="ppt_h"/>
                                          </p:val>
                                        </p:tav>
                                        <p:tav tm="100000">
                                          <p:val>
                                            <p:strVal val="ppt_h"/>
                                          </p:val>
                                        </p:tav>
                                      </p:tavLst>
                                    </p:anim>
                                    <p:anim calcmode="lin" valueType="num">
                                      <p:cBhvr>
                                        <p:cTn id="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3000"/>
                                        <p:tgtEl>
                                          <p:spTgt spid="12"/>
                                        </p:tgtEl>
                                        <p:attrNameLst>
                                          <p:attrName>ppt_h</p:attrName>
                                        </p:attrNameLst>
                                      </p:cBhvr>
                                      <p:tavLst>
                                        <p:tav tm="0">
                                          <p:val>
                                            <p:strVal val="ppt_h"/>
                                          </p:val>
                                        </p:tav>
                                        <p:tav tm="100000">
                                          <p:val>
                                            <p:strVal val="ppt_h"/>
                                          </p:val>
                                        </p:tav>
                                      </p:tavLst>
                                    </p:anim>
                                    <p:anim calcmode="lin" valueType="num">
                                      <p:cBhvr>
                                        <p:cTn id="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2999"/>
                                          </p:stCondLst>
                                        </p:cTn>
                                        <p:tgtEl>
                                          <p:spTgt spid="12"/>
                                        </p:tgtEl>
                                        <p:attrNameLst>
                                          <p:attrName>style.visibility</p:attrName>
                                        </p:attrNameLst>
                                      </p:cBhvr>
                                      <p:to>
                                        <p:strVal val="hidden"/>
                                      </p:to>
                                    </p:set>
                                  </p:childTnLst>
                                </p:cTn>
                              </p:par>
                              <p:par>
                                <p:cTn id="37" presetID="19" presetClass="exit" presetSubtype="5" fill="hold" nodeType="withEffect">
                                  <p:stCondLst>
                                    <p:cond delay="0"/>
                                  </p:stCondLst>
                                  <p:childTnLst>
                                    <p:anim calcmode="lin" valueType="num">
                                      <p:cBhvr>
                                        <p:cTn id="38" dur="3000"/>
                                        <p:tgtEl>
                                          <p:spTgt spid="13"/>
                                        </p:tgtEl>
                                        <p:attrNameLst>
                                          <p:attrName>ppt_w</p:attrName>
                                        </p:attrNameLst>
                                      </p:cBhvr>
                                      <p:tavLst>
                                        <p:tav tm="0">
                                          <p:val>
                                            <p:strVal val="ppt_w"/>
                                          </p:val>
                                        </p:tav>
                                        <p:tav tm="100000">
                                          <p:val>
                                            <p:strVal val="ppt_w"/>
                                          </p:val>
                                        </p:tav>
                                      </p:tavLst>
                                    </p:anim>
                                    <p:anim calcmode="lin" valueType="num">
                                      <p:cBhvr>
                                        <p:cTn id="3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 dur="1" fill="hold">
                                          <p:stCondLst>
                                            <p:cond delay="2999"/>
                                          </p:stCondLst>
                                        </p:cTn>
                                        <p:tgtEl>
                                          <p:spTgt spid="13"/>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000"/>
                                        <p:tgtEl>
                                          <p:spTgt spid="14"/>
                                        </p:tgtEl>
                                        <p:attrNameLst>
                                          <p:attrName>ppt_h</p:attrName>
                                        </p:attrNameLst>
                                      </p:cBhvr>
                                      <p:tavLst>
                                        <p:tav tm="0">
                                          <p:val>
                                            <p:strVal val="ppt_h"/>
                                          </p:val>
                                        </p:tav>
                                        <p:tav tm="100000">
                                          <p:val>
                                            <p:strVal val="ppt_h"/>
                                          </p:val>
                                        </p:tav>
                                      </p:tavLst>
                                    </p:anim>
                                    <p:anim calcmode="lin" valueType="num">
                                      <p:cBhvr>
                                        <p:cTn id="4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14"/>
                                        </p:tgtEl>
                                        <p:attrNameLst>
                                          <p:attrName>style.visibility</p:attrName>
                                        </p:attrNameLst>
                                      </p:cBhvr>
                                      <p:to>
                                        <p:strVal val="hidden"/>
                                      </p:to>
                                    </p:set>
                                  </p:childTnLst>
                                </p:cTn>
                              </p:par>
                              <p:par>
                                <p:cTn id="45" presetID="19" presetClass="exit" presetSubtype="5" fill="hold" nodeType="withEffect">
                                  <p:stCondLst>
                                    <p:cond delay="0"/>
                                  </p:stCondLst>
                                  <p:childTnLst>
                                    <p:anim calcmode="lin" valueType="num">
                                      <p:cBhvr>
                                        <p:cTn id="46" dur="3000"/>
                                        <p:tgtEl>
                                          <p:spTgt spid="15"/>
                                        </p:tgtEl>
                                        <p:attrNameLst>
                                          <p:attrName>ppt_w</p:attrName>
                                        </p:attrNameLst>
                                      </p:cBhvr>
                                      <p:tavLst>
                                        <p:tav tm="0">
                                          <p:val>
                                            <p:strVal val="ppt_w"/>
                                          </p:val>
                                        </p:tav>
                                        <p:tav tm="100000">
                                          <p:val>
                                            <p:strVal val="ppt_w"/>
                                          </p:val>
                                        </p:tav>
                                      </p:tavLst>
                                    </p:anim>
                                    <p:anim calcmode="lin" valueType="num">
                                      <p:cBhvr>
                                        <p:cTn id="4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 dur="1" fill="hold">
                                          <p:stCondLst>
                                            <p:cond delay="2999"/>
                                          </p:stCondLst>
                                        </p:cTn>
                                        <p:tgtEl>
                                          <p:spTgt spid="15"/>
                                        </p:tgtEl>
                                        <p:attrNameLst>
                                          <p:attrName>style.visibility</p:attrName>
                                        </p:attrNameLst>
                                      </p:cBhvr>
                                      <p:to>
                                        <p:strVal val="hidden"/>
                                      </p:to>
                                    </p:set>
                                  </p:childTnLst>
                                </p:cTn>
                              </p:par>
                              <p:par>
                                <p:cTn id="49" presetID="19" presetClass="exit" presetSubtype="5" fill="hold" nodeType="withEffect">
                                  <p:stCondLst>
                                    <p:cond delay="0"/>
                                  </p:stCondLst>
                                  <p:childTnLst>
                                    <p:anim calcmode="lin" valueType="num">
                                      <p:cBhvr>
                                        <p:cTn id="50" dur="3000"/>
                                        <p:tgtEl>
                                          <p:spTgt spid="17"/>
                                        </p:tgtEl>
                                        <p:attrNameLst>
                                          <p:attrName>ppt_w</p:attrName>
                                        </p:attrNameLst>
                                      </p:cBhvr>
                                      <p:tavLst>
                                        <p:tav tm="0">
                                          <p:val>
                                            <p:strVal val="ppt_w"/>
                                          </p:val>
                                        </p:tav>
                                        <p:tav tm="100000">
                                          <p:val>
                                            <p:strVal val="ppt_w"/>
                                          </p:val>
                                        </p:tav>
                                      </p:tavLst>
                                    </p:anim>
                                    <p:anim calcmode="lin" valueType="num">
                                      <p:cBhvr>
                                        <p:cTn id="5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 dur="1" fill="hold">
                                          <p:stCondLst>
                                            <p:cond delay="2999"/>
                                          </p:stCondLst>
                                        </p:cTn>
                                        <p:tgtEl>
                                          <p:spTgt spid="17"/>
                                        </p:tgtEl>
                                        <p:attrNameLst>
                                          <p:attrName>style.visibility</p:attrName>
                                        </p:attrNameLst>
                                      </p:cBhvr>
                                      <p:to>
                                        <p:strVal val="hidden"/>
                                      </p:to>
                                    </p:set>
                                  </p:childTnLst>
                                </p:cTn>
                              </p:par>
                              <p:par>
                                <p:cTn id="53" presetID="19" presetClass="exit" presetSubtype="10" fill="hold" nodeType="withEffect">
                                  <p:stCondLst>
                                    <p:cond delay="0"/>
                                  </p:stCondLst>
                                  <p:childTnLst>
                                    <p:anim calcmode="lin" valueType="num">
                                      <p:cBhvr>
                                        <p:cTn id="54" dur="3000"/>
                                        <p:tgtEl>
                                          <p:spTgt spid="16"/>
                                        </p:tgtEl>
                                        <p:attrNameLst>
                                          <p:attrName>ppt_h</p:attrName>
                                        </p:attrNameLst>
                                      </p:cBhvr>
                                      <p:tavLst>
                                        <p:tav tm="0">
                                          <p:val>
                                            <p:strVal val="ppt_h"/>
                                          </p:val>
                                        </p:tav>
                                        <p:tav tm="100000">
                                          <p:val>
                                            <p:strVal val="ppt_h"/>
                                          </p:val>
                                        </p:tav>
                                      </p:tavLst>
                                    </p:anim>
                                    <p:anim calcmode="lin" valueType="num">
                                      <p:cBhvr>
                                        <p:cTn id="5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16"/>
                                        </p:tgtEl>
                                        <p:attrNameLst>
                                          <p:attrName>style.visibility</p:attrName>
                                        </p:attrNameLst>
                                      </p:cBhvr>
                                      <p:to>
                                        <p:strVal val="hidden"/>
                                      </p:to>
                                    </p:set>
                                  </p:childTnLst>
                                </p:cTn>
                              </p:par>
                              <p:par>
                                <p:cTn id="57" presetID="19" presetClass="exit" presetSubtype="10" fill="hold" nodeType="withEffect">
                                  <p:stCondLst>
                                    <p:cond delay="0"/>
                                  </p:stCondLst>
                                  <p:childTnLst>
                                    <p:anim calcmode="lin" valueType="num">
                                      <p:cBhvr>
                                        <p:cTn id="58" dur="3000"/>
                                        <p:tgtEl>
                                          <p:spTgt spid="18"/>
                                        </p:tgtEl>
                                        <p:attrNameLst>
                                          <p:attrName>ppt_h</p:attrName>
                                        </p:attrNameLst>
                                      </p:cBhvr>
                                      <p:tavLst>
                                        <p:tav tm="0">
                                          <p:val>
                                            <p:strVal val="ppt_h"/>
                                          </p:val>
                                        </p:tav>
                                        <p:tav tm="100000">
                                          <p:val>
                                            <p:strVal val="ppt_h"/>
                                          </p:val>
                                        </p:tav>
                                      </p:tavLst>
                                    </p:anim>
                                    <p:anim calcmode="lin" valueType="num">
                                      <p:cBhvr>
                                        <p:cTn id="5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2999"/>
                                          </p:stCondLst>
                                        </p:cTn>
                                        <p:tgtEl>
                                          <p:spTgt spid="18"/>
                                        </p:tgtEl>
                                        <p:attrNameLst>
                                          <p:attrName>style.visibility</p:attrName>
                                        </p:attrNameLst>
                                      </p:cBhvr>
                                      <p:to>
                                        <p:strVal val="hidden"/>
                                      </p:to>
                                    </p:set>
                                  </p:childTnLst>
                                </p:cTn>
                              </p:par>
                              <p:par>
                                <p:cTn id="61" presetID="2" presetClass="entr" presetSubtype="1" fill="hold" nodeType="withEffect">
                                  <p:stCondLst>
                                    <p:cond delay="0"/>
                                  </p:stCondLst>
                                  <p:childTnLst>
                                    <p:set>
                                      <p:cBhvr>
                                        <p:cTn id="62" dur="1" fill="hold">
                                          <p:stCondLst>
                                            <p:cond delay="0"/>
                                          </p:stCondLst>
                                        </p:cTn>
                                        <p:tgtEl>
                                          <p:spTgt spid="37890"/>
                                        </p:tgtEl>
                                        <p:attrNameLst>
                                          <p:attrName>style.visibility</p:attrName>
                                        </p:attrNameLst>
                                      </p:cBhvr>
                                      <p:to>
                                        <p:strVal val="visible"/>
                                      </p:to>
                                    </p:set>
                                    <p:anim calcmode="lin" valueType="num">
                                      <p:cBhvr additive="base">
                                        <p:cTn id="63" dur="3000" fill="hold"/>
                                        <p:tgtEl>
                                          <p:spTgt spid="37890"/>
                                        </p:tgtEl>
                                        <p:attrNameLst>
                                          <p:attrName>ppt_x</p:attrName>
                                        </p:attrNameLst>
                                      </p:cBhvr>
                                      <p:tavLst>
                                        <p:tav tm="0">
                                          <p:val>
                                            <p:strVal val="#ppt_x"/>
                                          </p:val>
                                        </p:tav>
                                        <p:tav tm="100000">
                                          <p:val>
                                            <p:strVal val="#ppt_x"/>
                                          </p:val>
                                        </p:tav>
                                      </p:tavLst>
                                    </p:anim>
                                    <p:anim calcmode="lin" valueType="num">
                                      <p:cBhvr additive="base">
                                        <p:cTn id="64" dur="3000" fill="hold"/>
                                        <p:tgtEl>
                                          <p:spTgt spid="37890"/>
                                        </p:tgtEl>
                                        <p:attrNameLst>
                                          <p:attrName>ppt_y</p:attrName>
                                        </p:attrNameLst>
                                      </p:cBhvr>
                                      <p:tavLst>
                                        <p:tav tm="0">
                                          <p:val>
                                            <p:strVal val="0-#ppt_h/2"/>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37890"/>
                                        </p:tgtEl>
                                        <p:attrNameLst>
                                          <p:attrName>style.visibility</p:attrName>
                                        </p:attrNameLst>
                                      </p:cBhvr>
                                      <p:to>
                                        <p:strVal val="visible"/>
                                      </p:to>
                                    </p:set>
                                    <p:anim calcmode="lin" valueType="num">
                                      <p:cBhvr>
                                        <p:cTn id="67" dur="3000" fill="hold"/>
                                        <p:tgtEl>
                                          <p:spTgt spid="37890"/>
                                        </p:tgtEl>
                                        <p:attrNameLst>
                                          <p:attrName>ppt_w</p:attrName>
                                        </p:attrNameLst>
                                      </p:cBhvr>
                                      <p:tavLst>
                                        <p:tav tm="0" fmla="#ppt_w*sin(2.5*pi*$)">
                                          <p:val>
                                            <p:fltVal val="0"/>
                                          </p:val>
                                        </p:tav>
                                        <p:tav tm="100000">
                                          <p:val>
                                            <p:fltVal val="1"/>
                                          </p:val>
                                        </p:tav>
                                      </p:tavLst>
                                    </p:anim>
                                    <p:anim calcmode="lin" valueType="num">
                                      <p:cBhvr>
                                        <p:cTn id="68" dur="3000" fill="hold"/>
                                        <p:tgtEl>
                                          <p:spTgt spid="37890"/>
                                        </p:tgtEl>
                                        <p:attrNameLst>
                                          <p:attrName>ppt_h</p:attrName>
                                        </p:attrNameLst>
                                      </p:cBhvr>
                                      <p:tavLst>
                                        <p:tav tm="0">
                                          <p:val>
                                            <p:strVal val="#ppt_h"/>
                                          </p:val>
                                        </p:tav>
                                        <p:tav tm="100000">
                                          <p:val>
                                            <p:strVal val="#ppt_h"/>
                                          </p:val>
                                        </p:tav>
                                      </p:tavLst>
                                    </p:anim>
                                  </p:childTnLst>
                                </p:cTn>
                              </p:par>
                              <p:par>
                                <p:cTn id="69" presetID="17" presetClass="entr" presetSubtype="1"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3000" fill="hold"/>
                                        <p:tgtEl>
                                          <p:spTgt spid="19"/>
                                        </p:tgtEl>
                                        <p:attrNameLst>
                                          <p:attrName>ppt_x</p:attrName>
                                        </p:attrNameLst>
                                      </p:cBhvr>
                                      <p:tavLst>
                                        <p:tav tm="0">
                                          <p:val>
                                            <p:strVal val="#ppt_x"/>
                                          </p:val>
                                        </p:tav>
                                        <p:tav tm="100000">
                                          <p:val>
                                            <p:strVal val="#ppt_x"/>
                                          </p:val>
                                        </p:tav>
                                      </p:tavLst>
                                    </p:anim>
                                    <p:anim calcmode="lin" valueType="num">
                                      <p:cBhvr>
                                        <p:cTn id="72" dur="3000" fill="hold"/>
                                        <p:tgtEl>
                                          <p:spTgt spid="19"/>
                                        </p:tgtEl>
                                        <p:attrNameLst>
                                          <p:attrName>ppt_y</p:attrName>
                                        </p:attrNameLst>
                                      </p:cBhvr>
                                      <p:tavLst>
                                        <p:tav tm="0">
                                          <p:val>
                                            <p:strVal val="#ppt_y-#ppt_h/2"/>
                                          </p:val>
                                        </p:tav>
                                        <p:tav tm="100000">
                                          <p:val>
                                            <p:strVal val="#ppt_y"/>
                                          </p:val>
                                        </p:tav>
                                      </p:tavLst>
                                    </p:anim>
                                    <p:anim calcmode="lin" valueType="num">
                                      <p:cBhvr>
                                        <p:cTn id="73" dur="3000" fill="hold"/>
                                        <p:tgtEl>
                                          <p:spTgt spid="19"/>
                                        </p:tgtEl>
                                        <p:attrNameLst>
                                          <p:attrName>ppt_w</p:attrName>
                                        </p:attrNameLst>
                                      </p:cBhvr>
                                      <p:tavLst>
                                        <p:tav tm="0">
                                          <p:val>
                                            <p:strVal val="#ppt_w"/>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3" presetClass="entr" presetSubtype="10" fill="hold" grpId="1"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linds(horizontal)">
                                      <p:cBhvr>
                                        <p:cTn id="77" dur="3000"/>
                                        <p:tgtEl>
                                          <p:spTgt spid="19"/>
                                        </p:tgtEl>
                                      </p:cBhvr>
                                    </p:animEffect>
                                  </p:childTnLst>
                                </p:cTn>
                              </p:par>
                              <p:par>
                                <p:cTn id="78" presetID="17" presetClass="entr" presetSubtype="1"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3000" fill="hold"/>
                                        <p:tgtEl>
                                          <p:spTgt spid="20"/>
                                        </p:tgtEl>
                                        <p:attrNameLst>
                                          <p:attrName>ppt_x</p:attrName>
                                        </p:attrNameLst>
                                      </p:cBhvr>
                                      <p:tavLst>
                                        <p:tav tm="0">
                                          <p:val>
                                            <p:strVal val="#ppt_x"/>
                                          </p:val>
                                        </p:tav>
                                        <p:tav tm="100000">
                                          <p:val>
                                            <p:strVal val="#ppt_x"/>
                                          </p:val>
                                        </p:tav>
                                      </p:tavLst>
                                    </p:anim>
                                    <p:anim calcmode="lin" valueType="num">
                                      <p:cBhvr>
                                        <p:cTn id="81" dur="3000" fill="hold"/>
                                        <p:tgtEl>
                                          <p:spTgt spid="20"/>
                                        </p:tgtEl>
                                        <p:attrNameLst>
                                          <p:attrName>ppt_y</p:attrName>
                                        </p:attrNameLst>
                                      </p:cBhvr>
                                      <p:tavLst>
                                        <p:tav tm="0">
                                          <p:val>
                                            <p:strVal val="#ppt_y-#ppt_h/2"/>
                                          </p:val>
                                        </p:tav>
                                        <p:tav tm="100000">
                                          <p:val>
                                            <p:strVal val="#ppt_y"/>
                                          </p:val>
                                        </p:tav>
                                      </p:tavLst>
                                    </p:anim>
                                    <p:anim calcmode="lin" valueType="num">
                                      <p:cBhvr>
                                        <p:cTn id="82" dur="3000" fill="hold"/>
                                        <p:tgtEl>
                                          <p:spTgt spid="20"/>
                                        </p:tgtEl>
                                        <p:attrNameLst>
                                          <p:attrName>ppt_w</p:attrName>
                                        </p:attrNameLst>
                                      </p:cBhvr>
                                      <p:tavLst>
                                        <p:tav tm="0">
                                          <p:val>
                                            <p:strVal val="#ppt_w"/>
                                          </p:val>
                                        </p:tav>
                                        <p:tav tm="100000">
                                          <p:val>
                                            <p:strVal val="#ppt_w"/>
                                          </p:val>
                                        </p:tav>
                                      </p:tavLst>
                                    </p:anim>
                                    <p:anim calcmode="lin" valueType="num">
                                      <p:cBhvr>
                                        <p:cTn id="83" dur="3000" fill="hold"/>
                                        <p:tgtEl>
                                          <p:spTgt spid="20"/>
                                        </p:tgtEl>
                                        <p:attrNameLst>
                                          <p:attrName>ppt_h</p:attrName>
                                        </p:attrNameLst>
                                      </p:cBhvr>
                                      <p:tavLst>
                                        <p:tav tm="0">
                                          <p:val>
                                            <p:fltVal val="0"/>
                                          </p:val>
                                        </p:tav>
                                        <p:tav tm="100000">
                                          <p:val>
                                            <p:strVal val="#ppt_h"/>
                                          </p:val>
                                        </p:tav>
                                      </p:tavLst>
                                    </p:anim>
                                  </p:childTnLst>
                                </p:cTn>
                              </p:par>
                              <p:par>
                                <p:cTn id="84" presetID="3" presetClass="entr" presetSubtype="10" fill="hold" grpId="1"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blinds(horizontal)">
                                      <p:cBhvr>
                                        <p:cTn id="86" dur="3000"/>
                                        <p:tgtEl>
                                          <p:spTgt spid="20"/>
                                        </p:tgtEl>
                                      </p:cBhvr>
                                    </p:animEffect>
                                  </p:childTnLst>
                                </p:cTn>
                              </p:par>
                            </p:childTnLst>
                          </p:cTn>
                        </p:par>
                        <p:par>
                          <p:cTn id="87" fill="hold">
                            <p:stCondLst>
                              <p:cond delay="3000"/>
                            </p:stCondLst>
                            <p:childTnLst>
                              <p:par>
                                <p:cTn id="88" presetID="40" presetClass="entr" presetSubtype="0" fill="hold" grpId="0" nodeType="afterEffect">
                                  <p:stCondLst>
                                    <p:cond delay="0"/>
                                  </p:stCondLst>
                                  <p:iterate type="lt">
                                    <p:tmPct val="10000"/>
                                  </p:iterate>
                                  <p:childTnLst>
                                    <p:set>
                                      <p:cBhvr>
                                        <p:cTn id="89" dur="1" fill="hold">
                                          <p:stCondLst>
                                            <p:cond delay="0"/>
                                          </p:stCondLst>
                                        </p:cTn>
                                        <p:tgtEl>
                                          <p:spTgt spid="21"/>
                                        </p:tgtEl>
                                        <p:attrNameLst>
                                          <p:attrName>style.visibility</p:attrName>
                                        </p:attrNameLst>
                                      </p:cBhvr>
                                      <p:to>
                                        <p:strVal val="visible"/>
                                      </p:to>
                                    </p:set>
                                    <p:animEffect transition="in" filter="fade">
                                      <p:cBhvr>
                                        <p:cTn id="90" dur="1000"/>
                                        <p:tgtEl>
                                          <p:spTgt spid="21"/>
                                        </p:tgtEl>
                                      </p:cBhvr>
                                    </p:animEffect>
                                    <p:anim calcmode="lin" valueType="num">
                                      <p:cBhvr>
                                        <p:cTn id="91" dur="1000" fill="hold"/>
                                        <p:tgtEl>
                                          <p:spTgt spid="21"/>
                                        </p:tgtEl>
                                        <p:attrNameLst>
                                          <p:attrName>ppt_x</p:attrName>
                                        </p:attrNameLst>
                                      </p:cBhvr>
                                      <p:tavLst>
                                        <p:tav tm="0">
                                          <p:val>
                                            <p:strVal val="#ppt_x-.1"/>
                                          </p:val>
                                        </p:tav>
                                        <p:tav tm="100000">
                                          <p:val>
                                            <p:strVal val="#ppt_x"/>
                                          </p:val>
                                        </p:tav>
                                      </p:tavLst>
                                    </p:anim>
                                    <p:anim calcmode="lin" valueType="num">
                                      <p:cBhvr>
                                        <p:cTn id="9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oman-in-red-a27541732.jpg"/>
          <p:cNvPicPr>
            <a:picLocks noChangeAspect="1"/>
          </p:cNvPicPr>
          <p:nvPr/>
        </p:nvPicPr>
        <p:blipFill>
          <a:blip r:embed="rId2" cstate="print"/>
          <a:srcRect/>
          <a:stretch>
            <a:fillRect/>
          </a:stretch>
        </p:blipFill>
        <p:spPr bwMode="auto">
          <a:xfrm>
            <a:off x="2267744" y="0"/>
            <a:ext cx="45365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7744" cy="5715000"/>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04248" y="0"/>
            <a:ext cx="2339752" cy="5715000"/>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835150" y="4514850"/>
            <a:ext cx="5545138"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Son muchos los cuadros de la serie Escenas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Mestizaje, así como de temas religiosos pero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 me he querido extender mucho en este tema,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para no hacer más larga esta presentación.</a:t>
            </a: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8313" y="4657725"/>
            <a:ext cx="80835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Vasijas en forma de figuras humanas: Un hombre sentado, de cerámica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pintada estilo colima. Periodo Clásico Antiguo y Medio (100-700 d. C.)</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Occidente de México.</a:t>
            </a:r>
          </a:p>
        </p:txBody>
      </p:sp>
    </p:spTree>
  </p:cSld>
  <p:clrMapOvr>
    <a:masterClrMapping/>
  </p:clrMapOvr>
  <mc:AlternateContent xmlns:mc="http://schemas.openxmlformats.org/markup-compatibility/2006" xmlns:p14="http://schemas.microsoft.com/office/powerpoint/2010/main">
    <mc:Choice Requires="p14">
      <p:transition spd="slow" p14:dur="2000" advTm="21000">
        <p14:flip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8" presetClass="exit" presetSubtype="32" fill="hold" grpId="0"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5" presetClass="exit" presetSubtype="10" fill="hold" nodeType="withEffect">
                                  <p:stCondLst>
                                    <p:cond delay="0"/>
                                  </p:stCondLst>
                                  <p:childTnLst>
                                    <p:animEffect transition="out" filter="checkerboard(across)">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fltVal val="0"/>
                                          </p:val>
                                        </p:tav>
                                        <p:tav tm="100000">
                                          <p:val>
                                            <p:strVal val="#ppt_w"/>
                                          </p:val>
                                        </p:tav>
                                      </p:tavLst>
                                    </p:anim>
                                    <p:anim calcmode="lin" valueType="num">
                                      <p:cBhvr>
                                        <p:cTn id="21" dur="3000" fill="hold"/>
                                        <p:tgtEl>
                                          <p:spTgt spid="6"/>
                                        </p:tgtEl>
                                        <p:attrNameLst>
                                          <p:attrName>ppt_h</p:attrName>
                                        </p:attrNameLst>
                                      </p:cBhvr>
                                      <p:tavLst>
                                        <p:tav tm="0">
                                          <p:val>
                                            <p:strVal val="#ppt_h"/>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cstate="print"/>
          <a:srcRect r="87801"/>
          <a:stretch>
            <a:fillRect/>
          </a:stretch>
        </p:blipFill>
        <p:spPr bwMode="auto">
          <a:xfrm>
            <a:off x="0" y="0"/>
            <a:ext cx="1116013" cy="5715000"/>
          </a:xfrm>
          <a:prstGeom prst="rect">
            <a:avLst/>
          </a:prstGeom>
          <a:noFill/>
          <a:ln w="9525">
            <a:noFill/>
            <a:miter lim="800000"/>
            <a:headEnd/>
            <a:tailEnd/>
          </a:ln>
        </p:spPr>
      </p:pic>
      <p:pic>
        <p:nvPicPr>
          <p:cNvPr id="3" name="Picture 2" descr="C:\Users\Ana María\Desktop\PPS\riiPYp7bj8Q.jpg"/>
          <p:cNvPicPr>
            <a:picLocks noChangeAspect="1" noChangeArrowheads="1"/>
          </p:cNvPicPr>
          <p:nvPr/>
        </p:nvPicPr>
        <p:blipFill>
          <a:blip r:embed="rId2" cstate="print"/>
          <a:srcRect l="12199" r="75200"/>
          <a:stretch>
            <a:fillRect/>
          </a:stretch>
        </p:blipFill>
        <p:spPr bwMode="auto">
          <a:xfrm>
            <a:off x="1116013" y="0"/>
            <a:ext cx="1152525" cy="5715000"/>
          </a:xfrm>
          <a:prstGeom prst="rect">
            <a:avLst/>
          </a:prstGeom>
          <a:noFill/>
          <a:ln w="9525">
            <a:noFill/>
            <a:miter lim="800000"/>
            <a:headEnd/>
            <a:tailEnd/>
          </a:ln>
        </p:spPr>
      </p:pic>
      <p:pic>
        <p:nvPicPr>
          <p:cNvPr id="4" name="Picture 2" descr="C:\Users\Ana María\Desktop\PPS\riiPYp7bj8Q.jpg"/>
          <p:cNvPicPr>
            <a:picLocks noChangeAspect="1" noChangeArrowheads="1"/>
          </p:cNvPicPr>
          <p:nvPr/>
        </p:nvPicPr>
        <p:blipFill>
          <a:blip r:embed="rId2" cstate="print"/>
          <a:srcRect l="24800" r="62601"/>
          <a:stretch>
            <a:fillRect/>
          </a:stretch>
        </p:blipFill>
        <p:spPr bwMode="auto">
          <a:xfrm>
            <a:off x="2268538" y="0"/>
            <a:ext cx="1150937" cy="5715000"/>
          </a:xfrm>
          <a:prstGeom prst="rect">
            <a:avLst/>
          </a:prstGeom>
          <a:noFill/>
          <a:ln w="9525">
            <a:noFill/>
            <a:miter lim="800000"/>
            <a:headEnd/>
            <a:tailEnd/>
          </a:ln>
        </p:spPr>
      </p:pic>
      <p:pic>
        <p:nvPicPr>
          <p:cNvPr id="5" name="Picture 2" descr="C:\Users\Ana María\Desktop\PPS\riiPYp7bj8Q.jpg"/>
          <p:cNvPicPr>
            <a:picLocks noChangeAspect="1" noChangeArrowheads="1"/>
          </p:cNvPicPr>
          <p:nvPr/>
        </p:nvPicPr>
        <p:blipFill>
          <a:blip r:embed="rId2" cstate="print"/>
          <a:srcRect l="37399" r="50000"/>
          <a:stretch>
            <a:fillRect/>
          </a:stretch>
        </p:blipFill>
        <p:spPr bwMode="auto">
          <a:xfrm>
            <a:off x="3419475" y="0"/>
            <a:ext cx="1152525" cy="5715000"/>
          </a:xfrm>
          <a:prstGeom prst="rect">
            <a:avLst/>
          </a:prstGeom>
          <a:noFill/>
          <a:ln w="9525">
            <a:noFill/>
            <a:miter lim="800000"/>
            <a:headEnd/>
            <a:tailEnd/>
          </a:ln>
        </p:spPr>
      </p:pic>
      <p:pic>
        <p:nvPicPr>
          <p:cNvPr id="6" name="Picture 2" descr="C:\Users\Ana María\Desktop\PPS\riiPYp7bj8Q.jpg"/>
          <p:cNvPicPr>
            <a:picLocks noChangeAspect="1" noChangeArrowheads="1"/>
          </p:cNvPicPr>
          <p:nvPr/>
        </p:nvPicPr>
        <p:blipFill>
          <a:blip r:embed="rId2" cstate="print"/>
          <a:srcRect l="50000" r="37399"/>
          <a:stretch>
            <a:fillRect/>
          </a:stretch>
        </p:blipFill>
        <p:spPr bwMode="auto">
          <a:xfrm>
            <a:off x="4572000" y="0"/>
            <a:ext cx="1152525" cy="5715000"/>
          </a:xfrm>
          <a:prstGeom prst="rect">
            <a:avLst/>
          </a:prstGeom>
          <a:noFill/>
          <a:ln w="9525">
            <a:noFill/>
            <a:miter lim="800000"/>
            <a:headEnd/>
            <a:tailEnd/>
          </a:ln>
        </p:spPr>
      </p:pic>
      <p:pic>
        <p:nvPicPr>
          <p:cNvPr id="7" name="Picture 2" descr="C:\Users\Ana María\Desktop\PPS\riiPYp7bj8Q.jpg"/>
          <p:cNvPicPr>
            <a:picLocks noChangeAspect="1" noChangeArrowheads="1"/>
          </p:cNvPicPr>
          <p:nvPr/>
        </p:nvPicPr>
        <p:blipFill>
          <a:blip r:embed="rId2" cstate="print"/>
          <a:srcRect l="62601" r="24800"/>
          <a:stretch>
            <a:fillRect/>
          </a:stretch>
        </p:blipFill>
        <p:spPr bwMode="auto">
          <a:xfrm>
            <a:off x="5724525" y="0"/>
            <a:ext cx="1150938" cy="5715000"/>
          </a:xfrm>
          <a:prstGeom prst="rect">
            <a:avLst/>
          </a:prstGeom>
          <a:noFill/>
          <a:ln w="9525">
            <a:noFill/>
            <a:miter lim="800000"/>
            <a:headEnd/>
            <a:tailEnd/>
          </a:ln>
        </p:spPr>
      </p:pic>
      <p:pic>
        <p:nvPicPr>
          <p:cNvPr id="8" name="Picture 2" descr="C:\Users\Ana María\Desktop\PPS\riiPYp7bj8Q.jpg"/>
          <p:cNvPicPr>
            <a:picLocks noChangeAspect="1" noChangeArrowheads="1"/>
          </p:cNvPicPr>
          <p:nvPr/>
        </p:nvPicPr>
        <p:blipFill>
          <a:blip r:embed="rId2" cstate="print"/>
          <a:srcRect l="75200" r="12199"/>
          <a:stretch>
            <a:fillRect/>
          </a:stretch>
        </p:blipFill>
        <p:spPr bwMode="auto">
          <a:xfrm>
            <a:off x="6875463" y="0"/>
            <a:ext cx="1152525" cy="5715000"/>
          </a:xfrm>
          <a:prstGeom prst="rect">
            <a:avLst/>
          </a:prstGeom>
          <a:noFill/>
          <a:ln w="9525">
            <a:noFill/>
            <a:miter lim="800000"/>
            <a:headEnd/>
            <a:tailEnd/>
          </a:ln>
        </p:spPr>
      </p:pic>
      <p:pic>
        <p:nvPicPr>
          <p:cNvPr id="9" name="Picture 2" descr="C:\Users\Ana María\Desktop\PPS\riiPYp7bj8Q.jpg"/>
          <p:cNvPicPr>
            <a:picLocks noChangeAspect="1" noChangeArrowheads="1"/>
          </p:cNvPicPr>
          <p:nvPr/>
        </p:nvPicPr>
        <p:blipFill>
          <a:blip r:embed="rId2" cstate="print"/>
          <a:srcRect l="87801"/>
          <a:stretch>
            <a:fillRect/>
          </a:stretch>
        </p:blipFill>
        <p:spPr bwMode="auto">
          <a:xfrm>
            <a:off x="8027988" y="0"/>
            <a:ext cx="1116012" cy="5715000"/>
          </a:xfrm>
          <a:prstGeom prst="rect">
            <a:avLst/>
          </a:prstGeom>
          <a:noFill/>
          <a:ln w="9525">
            <a:noFill/>
            <a:miter lim="800000"/>
            <a:headEnd/>
            <a:tailEnd/>
          </a:ln>
        </p:spPr>
      </p:pic>
      <p:sp>
        <p:nvSpPr>
          <p:cNvPr id="26" name="25 Rectángulo"/>
          <p:cNvSpPr/>
          <p:nvPr/>
        </p:nvSpPr>
        <p:spPr>
          <a:xfrm>
            <a:off x="0" y="0"/>
            <a:ext cx="9144000" cy="571500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0" y="0"/>
            <a:ext cx="9144000" cy="5715000"/>
          </a:xfrm>
          <a:prstGeom prst="rect">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84213" y="5089525"/>
            <a:ext cx="7326312"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Conjunto de muebles. Madera, nácar y mármol (siglo XIX). China. </a:t>
            </a:r>
          </a:p>
        </p:txBody>
      </p:sp>
    </p:spTree>
  </p:cSld>
  <p:clrMapOvr>
    <a:masterClrMapping/>
  </p:clrMapOvr>
  <mc:AlternateContent xmlns:mc="http://schemas.openxmlformats.org/markup-compatibility/2006" xmlns:p14="http://schemas.microsoft.com/office/powerpoint/2010/main">
    <mc:Choice Requires="p14">
      <p:transition spd="slow" p14:dur="2000" advTm="14000">
        <p14:flip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2000"/>
                                        <p:tgtEl>
                                          <p:spTgt spid="26"/>
                                        </p:tgtEl>
                                      </p:cBhvr>
                                    </p:animEffect>
                                    <p:set>
                                      <p:cBhvr>
                                        <p:cTn id="7" dur="1" fill="hold">
                                          <p:stCondLst>
                                            <p:cond delay="19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2000"/>
                                        <p:tgtEl>
                                          <p:spTgt spid="27"/>
                                        </p:tgtEl>
                                      </p:cBhvr>
                                    </p:animEffect>
                                    <p:set>
                                      <p:cBhvr>
                                        <p:cTn id="10" dur="1" fill="hold">
                                          <p:stCondLst>
                                            <p:cond delay="19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1"/>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LD-Protective-Angel-01008539.jpg"/>
          <p:cNvPicPr>
            <a:picLocks noChangeAspect="1"/>
          </p:cNvPicPr>
          <p:nvPr/>
        </p:nvPicPr>
        <p:blipFill>
          <a:blip r:embed="rId2" cstate="print"/>
          <a:srcRect/>
          <a:stretch>
            <a:fillRect/>
          </a:stretch>
        </p:blipFill>
        <p:spPr bwMode="auto">
          <a:xfrm>
            <a:off x="1979613"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 name="23 Decisión"/>
          <p:cNvSpPr/>
          <p:nvPr/>
        </p:nvSpPr>
        <p:spPr>
          <a:xfrm>
            <a:off x="7164388" y="0"/>
            <a:ext cx="1979612" cy="1816100"/>
          </a:xfrm>
          <a:prstGeom prst="flowChartDecision">
            <a:avLst/>
          </a:prstGeom>
          <a:gradFill flip="none" rotWithShape="1">
            <a:gsLst>
              <a:gs pos="0">
                <a:srgbClr val="FFEFD1"/>
              </a:gs>
              <a:gs pos="64999">
                <a:srgbClr val="F0EBD5"/>
              </a:gs>
              <a:gs pos="100000">
                <a:srgbClr val="D1C39F"/>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Decisión"/>
          <p:cNvSpPr/>
          <p:nvPr/>
        </p:nvSpPr>
        <p:spPr>
          <a:xfrm>
            <a:off x="7164388" y="1838325"/>
            <a:ext cx="1979612" cy="1978025"/>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Decisión"/>
          <p:cNvSpPr/>
          <p:nvPr/>
        </p:nvSpPr>
        <p:spPr>
          <a:xfrm>
            <a:off x="7164388" y="3816350"/>
            <a:ext cx="1979612" cy="1898650"/>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ecisión"/>
          <p:cNvSpPr/>
          <p:nvPr/>
        </p:nvSpPr>
        <p:spPr>
          <a:xfrm>
            <a:off x="0" y="0"/>
            <a:ext cx="1979613" cy="2057400"/>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Decisión"/>
          <p:cNvSpPr/>
          <p:nvPr/>
        </p:nvSpPr>
        <p:spPr>
          <a:xfrm>
            <a:off x="0" y="2017713"/>
            <a:ext cx="1979613" cy="1881187"/>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Decisión"/>
          <p:cNvSpPr/>
          <p:nvPr/>
        </p:nvSpPr>
        <p:spPr>
          <a:xfrm>
            <a:off x="0" y="3816350"/>
            <a:ext cx="1979613" cy="1898650"/>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979613" y="4514850"/>
            <a:ext cx="531018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Incensario, con la imagen del Dios de la lluvia</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Tláloc</a:t>
            </a:r>
            <a:r>
              <a:rPr lang="es-ES" b="1" dirty="0">
                <a:effectLst>
                  <a:glow rad="101600">
                    <a:schemeClr val="accent2">
                      <a:satMod val="175000"/>
                      <a:alpha val="40000"/>
                    </a:schemeClr>
                  </a:glow>
                  <a:outerShdw blurRad="38100" dist="38100" dir="2700000" algn="tl">
                    <a:srgbClr val="000000">
                      <a:alpha val="43137"/>
                    </a:srgbClr>
                  </a:outerShdw>
                </a:effectLst>
              </a:rPr>
              <a:t> – cerámica, estilo Colima (El </a:t>
            </a:r>
            <a:r>
              <a:rPr lang="es-ES" b="1" dirty="0" err="1">
                <a:effectLst>
                  <a:glow rad="101600">
                    <a:schemeClr val="accent2">
                      <a:satMod val="175000"/>
                      <a:alpha val="40000"/>
                    </a:schemeClr>
                  </a:glow>
                  <a:outerShdw blurRad="38100" dist="38100" dir="2700000" algn="tl">
                    <a:srgbClr val="000000">
                      <a:alpha val="43137"/>
                    </a:srgbClr>
                  </a:outerShdw>
                </a:effectLst>
              </a:rPr>
              <a:t>Chanal</a:t>
            </a:r>
            <a:r>
              <a:rPr lang="es-ES" b="1" dirty="0">
                <a:effectLst>
                  <a:glow rad="101600">
                    <a:schemeClr val="accent2">
                      <a:satMod val="175000"/>
                      <a:alpha val="40000"/>
                    </a:schemeClr>
                  </a:glow>
                  <a:outerShdw blurRad="38100" dist="38100" dir="2700000" algn="tl">
                    <a:srgbClr val="000000">
                      <a:alpha val="43137"/>
                    </a:srgbClr>
                  </a:outerShdw>
                </a:effectLst>
              </a:rPr>
              <a:t>).</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Período Postclásico Temprano (900-1250 d. C.)</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Occidente de México.</a:t>
            </a:r>
          </a:p>
        </p:txBody>
      </p:sp>
    </p:spTree>
  </p:cSld>
  <p:clrMapOvr>
    <a:masterClrMapping/>
  </p:clrMapOvr>
  <mc:AlternateContent xmlns:mc="http://schemas.openxmlformats.org/markup-compatibility/2006" xmlns:p14="http://schemas.microsoft.com/office/powerpoint/2010/main">
    <mc:Choice Requires="p14">
      <p:transition spd="slow" p14:dur="2000" advTm="22000">
        <p14:flip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amond(in)">
                                      <p:cBhvr>
                                        <p:cTn id="7" dur="3000"/>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3000" fill="hold"/>
                                        <p:tgtEl>
                                          <p:spTgt spid="24"/>
                                        </p:tgtEl>
                                        <p:attrNameLst>
                                          <p:attrName>ppt_x</p:attrName>
                                        </p:attrNameLst>
                                      </p:cBhvr>
                                      <p:tavLst>
                                        <p:tav tm="0">
                                          <p:val>
                                            <p:strVal val="#ppt_x"/>
                                          </p:val>
                                        </p:tav>
                                        <p:tav tm="100000">
                                          <p:val>
                                            <p:strVal val="#ppt_x"/>
                                          </p:val>
                                        </p:tav>
                                      </p:tavLst>
                                    </p:anim>
                                    <p:anim calcmode="lin" valueType="num">
                                      <p:cBhvr additive="base">
                                        <p:cTn id="11" dur="3000" fill="hold"/>
                                        <p:tgtEl>
                                          <p:spTgt spid="24"/>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diamond(in)">
                                      <p:cBhvr>
                                        <p:cTn id="14" dur="3000"/>
                                        <p:tgtEl>
                                          <p:spTgt spid="26"/>
                                        </p:tgtEl>
                                      </p:cBhvr>
                                    </p:animEffect>
                                  </p:childTnLst>
                                </p:cTn>
                              </p:par>
                              <p:par>
                                <p:cTn id="15" presetID="2" presetClass="entr" presetSubtype="4"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3000" fill="hold"/>
                                        <p:tgtEl>
                                          <p:spTgt spid="26"/>
                                        </p:tgtEl>
                                        <p:attrNameLst>
                                          <p:attrName>ppt_x</p:attrName>
                                        </p:attrNameLst>
                                      </p:cBhvr>
                                      <p:tavLst>
                                        <p:tav tm="0">
                                          <p:val>
                                            <p:strVal val="#ppt_x"/>
                                          </p:val>
                                        </p:tav>
                                        <p:tav tm="100000">
                                          <p:val>
                                            <p:strVal val="#ppt_x"/>
                                          </p:val>
                                        </p:tav>
                                      </p:tavLst>
                                    </p:anim>
                                    <p:anim calcmode="lin" valueType="num">
                                      <p:cBhvr additive="base">
                                        <p:cTn id="18" dur="3000" fill="hold"/>
                                        <p:tgtEl>
                                          <p:spTgt spid="2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amond(in)">
                                      <p:cBhvr>
                                        <p:cTn id="21" dur="3000"/>
                                        <p:tgtEl>
                                          <p:spTgt spid="28"/>
                                        </p:tgtEl>
                                      </p:cBhvr>
                                    </p:animEffect>
                                  </p:childTnLst>
                                </p:cTn>
                              </p:par>
                              <p:par>
                                <p:cTn id="22" presetID="2" presetClass="entr" presetSubtype="4"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3000" fill="hold"/>
                                        <p:tgtEl>
                                          <p:spTgt spid="28"/>
                                        </p:tgtEl>
                                        <p:attrNameLst>
                                          <p:attrName>ppt_x</p:attrName>
                                        </p:attrNameLst>
                                      </p:cBhvr>
                                      <p:tavLst>
                                        <p:tav tm="0">
                                          <p:val>
                                            <p:strVal val="#ppt_x"/>
                                          </p:val>
                                        </p:tav>
                                        <p:tav tm="100000">
                                          <p:val>
                                            <p:strVal val="#ppt_x"/>
                                          </p:val>
                                        </p:tav>
                                      </p:tavLst>
                                    </p:anim>
                                    <p:anim calcmode="lin" valueType="num">
                                      <p:cBhvr additive="base">
                                        <p:cTn id="25" dur="3000" fill="hold"/>
                                        <p:tgtEl>
                                          <p:spTgt spid="28"/>
                                        </p:tgtEl>
                                        <p:attrNameLst>
                                          <p:attrName>ppt_y</p:attrName>
                                        </p:attrNameLst>
                                      </p:cBhvr>
                                      <p:tavLst>
                                        <p:tav tm="0">
                                          <p:val>
                                            <p:strVal val="1+#ppt_h/2"/>
                                          </p:val>
                                        </p:tav>
                                        <p:tav tm="100000">
                                          <p:val>
                                            <p:strVal val="#ppt_y"/>
                                          </p:val>
                                        </p:tav>
                                      </p:tavLst>
                                    </p:anim>
                                  </p:childTnLst>
                                </p:cTn>
                              </p:par>
                              <p:par>
                                <p:cTn id="26" presetID="8" presetClass="emph" presetSubtype="0" fill="hold" nodeType="withEffect">
                                  <p:stCondLst>
                                    <p:cond delay="0"/>
                                  </p:stCondLst>
                                  <p:childTnLst>
                                    <p:animRot by="21600000">
                                      <p:cBhvr>
                                        <p:cTn id="27" dur="3000" fill="hold"/>
                                        <p:tgtEl>
                                          <p:spTgt spid="2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26"/>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28"/>
                                        </p:tgtEl>
                                        <p:attrNameLst>
                                          <p:attrName>r</p:attrName>
                                        </p:attrNameLst>
                                      </p:cBhvr>
                                    </p:animRot>
                                  </p:childTnLst>
                                </p:cTn>
                              </p:par>
                              <p:par>
                                <p:cTn id="32" presetID="2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3000" fill="hold"/>
                                        <p:tgtEl>
                                          <p:spTgt spid="24"/>
                                        </p:tgtEl>
                                        <p:attrNameLst>
                                          <p:attrName>ppt_w</p:attrName>
                                        </p:attrNameLst>
                                      </p:cBhvr>
                                      <p:tavLst>
                                        <p:tav tm="0">
                                          <p:val>
                                            <p:fltVal val="0"/>
                                          </p:val>
                                        </p:tav>
                                        <p:tav tm="100000">
                                          <p:val>
                                            <p:strVal val="#ppt_w"/>
                                          </p:val>
                                        </p:tav>
                                      </p:tavLst>
                                    </p:anim>
                                    <p:anim calcmode="lin" valueType="num">
                                      <p:cBhvr>
                                        <p:cTn id="35" dur="3000" fill="hold"/>
                                        <p:tgtEl>
                                          <p:spTgt spid="24"/>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3000" fill="hold"/>
                                        <p:tgtEl>
                                          <p:spTgt spid="26"/>
                                        </p:tgtEl>
                                        <p:attrNameLst>
                                          <p:attrName>ppt_w</p:attrName>
                                        </p:attrNameLst>
                                      </p:cBhvr>
                                      <p:tavLst>
                                        <p:tav tm="0">
                                          <p:val>
                                            <p:fltVal val="0"/>
                                          </p:val>
                                        </p:tav>
                                        <p:tav tm="100000">
                                          <p:val>
                                            <p:strVal val="#ppt_w"/>
                                          </p:val>
                                        </p:tav>
                                      </p:tavLst>
                                    </p:anim>
                                    <p:anim calcmode="lin" valueType="num">
                                      <p:cBhvr>
                                        <p:cTn id="39" dur="3000" fill="hold"/>
                                        <p:tgtEl>
                                          <p:spTgt spid="26"/>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3000" fill="hold"/>
                                        <p:tgtEl>
                                          <p:spTgt spid="28"/>
                                        </p:tgtEl>
                                        <p:attrNameLst>
                                          <p:attrName>ppt_w</p:attrName>
                                        </p:attrNameLst>
                                      </p:cBhvr>
                                      <p:tavLst>
                                        <p:tav tm="0">
                                          <p:val>
                                            <p:fltVal val="0"/>
                                          </p:val>
                                        </p:tav>
                                        <p:tav tm="100000">
                                          <p:val>
                                            <p:strVal val="#ppt_w"/>
                                          </p:val>
                                        </p:tav>
                                      </p:tavLst>
                                    </p:anim>
                                    <p:anim calcmode="lin" valueType="num">
                                      <p:cBhvr>
                                        <p:cTn id="43" dur="3000" fill="hold"/>
                                        <p:tgtEl>
                                          <p:spTgt spid="28"/>
                                        </p:tgtEl>
                                        <p:attrNameLst>
                                          <p:attrName>ppt_h</p:attrName>
                                        </p:attrNameLst>
                                      </p:cBhvr>
                                      <p:tavLst>
                                        <p:tav tm="0">
                                          <p:val>
                                            <p:fltVal val="0"/>
                                          </p:val>
                                        </p:tav>
                                        <p:tav tm="100000">
                                          <p:val>
                                            <p:strVal val="#ppt_h"/>
                                          </p:val>
                                        </p:tav>
                                      </p:tavLst>
                                    </p:anim>
                                  </p:childTnLst>
                                </p:cTn>
                              </p:par>
                              <p:par>
                                <p:cTn id="44" presetID="29" presetClass="entr" presetSubtype="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500" fill="hold"/>
                                        <p:tgtEl>
                                          <p:spTgt spid="5"/>
                                        </p:tgtEl>
                                        <p:attrNameLst>
                                          <p:attrName>ppt_x</p:attrName>
                                        </p:attrNameLst>
                                      </p:cBhvr>
                                      <p:tavLst>
                                        <p:tav tm="0">
                                          <p:val>
                                            <p:strVal val="#ppt_x-.2"/>
                                          </p:val>
                                        </p:tav>
                                        <p:tav tm="100000">
                                          <p:val>
                                            <p:strVal val="#ppt_x"/>
                                          </p:val>
                                        </p:tav>
                                      </p:tavLst>
                                    </p:anim>
                                    <p:anim calcmode="lin" valueType="num">
                                      <p:cBhvr>
                                        <p:cTn id="47" dur="3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8" dur="3500"/>
                                        <p:tgtEl>
                                          <p:spTgt spid="5"/>
                                        </p:tgtEl>
                                      </p:cBhvr>
                                    </p:animEffect>
                                  </p:childTnLst>
                                </p:cTn>
                              </p:par>
                              <p:par>
                                <p:cTn id="49" presetID="8" presetClass="entr" presetSubtype="1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amond(in)">
                                      <p:cBhvr>
                                        <p:cTn id="51" dur="3000"/>
                                        <p:tgtEl>
                                          <p:spTgt spid="30"/>
                                        </p:tgtEl>
                                      </p:cBhvr>
                                    </p:animEffect>
                                  </p:childTnLst>
                                </p:cTn>
                              </p:par>
                              <p:par>
                                <p:cTn id="52" presetID="2" presetClass="entr" presetSubtype="4"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0"/>
                                        </p:tgtEl>
                                        <p:attrNameLst>
                                          <p:attrName>r</p:attrName>
                                        </p:attrNameLst>
                                      </p:cBhvr>
                                    </p:animRot>
                                  </p:childTnLst>
                                </p:cTn>
                              </p:par>
                              <p:par>
                                <p:cTn id="58" presetID="23" presetClass="entr" presetSubtype="16" fill="hold"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3000" fill="hold"/>
                                        <p:tgtEl>
                                          <p:spTgt spid="30"/>
                                        </p:tgtEl>
                                        <p:attrNameLst>
                                          <p:attrName>ppt_w</p:attrName>
                                        </p:attrNameLst>
                                      </p:cBhvr>
                                      <p:tavLst>
                                        <p:tav tm="0">
                                          <p:val>
                                            <p:fltVal val="0"/>
                                          </p:val>
                                        </p:tav>
                                        <p:tav tm="100000">
                                          <p:val>
                                            <p:strVal val="#ppt_w"/>
                                          </p:val>
                                        </p:tav>
                                      </p:tavLst>
                                    </p:anim>
                                    <p:anim calcmode="lin" valueType="num">
                                      <p:cBhvr>
                                        <p:cTn id="61" dur="3000" fill="hold"/>
                                        <p:tgtEl>
                                          <p:spTgt spid="30"/>
                                        </p:tgtEl>
                                        <p:attrNameLst>
                                          <p:attrName>ppt_h</p:attrName>
                                        </p:attrNameLst>
                                      </p:cBhvr>
                                      <p:tavLst>
                                        <p:tav tm="0">
                                          <p:val>
                                            <p:fltVal val="0"/>
                                          </p:val>
                                        </p:tav>
                                        <p:tav tm="100000">
                                          <p:val>
                                            <p:strVal val="#ppt_h"/>
                                          </p:val>
                                        </p:tav>
                                      </p:tavLst>
                                    </p:anim>
                                  </p:childTnLst>
                                </p:cTn>
                              </p:par>
                              <p:par>
                                <p:cTn id="62" presetID="8" presetClass="entr" presetSubtype="16"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diamond(in)">
                                      <p:cBhvr>
                                        <p:cTn id="64" dur="3000"/>
                                        <p:tgtEl>
                                          <p:spTgt spid="32"/>
                                        </p:tgtEl>
                                      </p:cBhvr>
                                    </p:animEffect>
                                  </p:childTnLst>
                                </p:cTn>
                              </p:par>
                              <p:par>
                                <p:cTn id="65" presetID="8" presetClass="emph" presetSubtype="0" fill="hold" nodeType="withEffect">
                                  <p:stCondLst>
                                    <p:cond delay="0"/>
                                  </p:stCondLst>
                                  <p:childTnLst>
                                    <p:animRot by="21600000">
                                      <p:cBhvr>
                                        <p:cTn id="66" dur="3000" fill="hold"/>
                                        <p:tgtEl>
                                          <p:spTgt spid="32"/>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3000" fill="hold"/>
                                        <p:tgtEl>
                                          <p:spTgt spid="32"/>
                                        </p:tgtEl>
                                        <p:attrNameLst>
                                          <p:attrName>ppt_x</p:attrName>
                                        </p:attrNameLst>
                                      </p:cBhvr>
                                      <p:tavLst>
                                        <p:tav tm="0">
                                          <p:val>
                                            <p:strVal val="#ppt_x"/>
                                          </p:val>
                                        </p:tav>
                                        <p:tav tm="100000">
                                          <p:val>
                                            <p:strVal val="#ppt_x"/>
                                          </p:val>
                                        </p:tav>
                                      </p:tavLst>
                                    </p:anim>
                                    <p:anim calcmode="lin" valueType="num">
                                      <p:cBhvr additive="base">
                                        <p:cTn id="70" dur="3000" fill="hold"/>
                                        <p:tgtEl>
                                          <p:spTgt spid="32"/>
                                        </p:tgtEl>
                                        <p:attrNameLst>
                                          <p:attrName>ppt_y</p:attrName>
                                        </p:attrNameLst>
                                      </p:cBhvr>
                                      <p:tavLst>
                                        <p:tav tm="0">
                                          <p:val>
                                            <p:strVal val="1+#ppt_h/2"/>
                                          </p:val>
                                        </p:tav>
                                        <p:tav tm="100000">
                                          <p:val>
                                            <p:strVal val="#ppt_y"/>
                                          </p:val>
                                        </p:tav>
                                      </p:tavLst>
                                    </p:anim>
                                  </p:childTnLst>
                                </p:cTn>
                              </p:par>
                              <p:par>
                                <p:cTn id="71" presetID="23" presetClass="entr" presetSubtype="16"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3000" fill="hold"/>
                                        <p:tgtEl>
                                          <p:spTgt spid="32"/>
                                        </p:tgtEl>
                                        <p:attrNameLst>
                                          <p:attrName>ppt_w</p:attrName>
                                        </p:attrNameLst>
                                      </p:cBhvr>
                                      <p:tavLst>
                                        <p:tav tm="0">
                                          <p:val>
                                            <p:fltVal val="0"/>
                                          </p:val>
                                        </p:tav>
                                        <p:tav tm="100000">
                                          <p:val>
                                            <p:strVal val="#ppt_w"/>
                                          </p:val>
                                        </p:tav>
                                      </p:tavLst>
                                    </p:anim>
                                    <p:anim calcmode="lin" valueType="num">
                                      <p:cBhvr>
                                        <p:cTn id="74" dur="3000" fill="hold"/>
                                        <p:tgtEl>
                                          <p:spTgt spid="32"/>
                                        </p:tgtEl>
                                        <p:attrNameLst>
                                          <p:attrName>ppt_h</p:attrName>
                                        </p:attrNameLst>
                                      </p:cBhvr>
                                      <p:tavLst>
                                        <p:tav tm="0">
                                          <p:val>
                                            <p:fltVal val="0"/>
                                          </p:val>
                                        </p:tav>
                                        <p:tav tm="100000">
                                          <p:val>
                                            <p:strVal val="#ppt_h"/>
                                          </p:val>
                                        </p:tav>
                                      </p:tavLst>
                                    </p:anim>
                                  </p:childTnLst>
                                </p:cTn>
                              </p:par>
                              <p:par>
                                <p:cTn id="75" presetID="8" presetClass="entr" presetSubtype="16"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diamond(in)">
                                      <p:cBhvr>
                                        <p:cTn id="77" dur="3000"/>
                                        <p:tgtEl>
                                          <p:spTgt spid="34"/>
                                        </p:tgtEl>
                                      </p:cBhvr>
                                    </p:animEffect>
                                  </p:childTnLst>
                                </p:cTn>
                              </p:par>
                              <p:par>
                                <p:cTn id="78" presetID="8" presetClass="emph" presetSubtype="0" fill="hold" nodeType="withEffect">
                                  <p:stCondLst>
                                    <p:cond delay="0"/>
                                  </p:stCondLst>
                                  <p:childTnLst>
                                    <p:animRot by="21600000">
                                      <p:cBhvr>
                                        <p:cTn id="79" dur="3000" fill="hold"/>
                                        <p:tgtEl>
                                          <p:spTgt spid="34"/>
                                        </p:tgtEl>
                                        <p:attrNameLst>
                                          <p:attrName>r</p:attrName>
                                        </p:attrNameLst>
                                      </p:cBhvr>
                                    </p:animRot>
                                  </p:childTnLst>
                                </p:cTn>
                              </p:par>
                              <p:par>
                                <p:cTn id="80" presetID="2" presetClass="entr" presetSubtype="4" fill="hold"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additive="base">
                                        <p:cTn id="82" dur="3000" fill="hold"/>
                                        <p:tgtEl>
                                          <p:spTgt spid="34"/>
                                        </p:tgtEl>
                                        <p:attrNameLst>
                                          <p:attrName>ppt_x</p:attrName>
                                        </p:attrNameLst>
                                      </p:cBhvr>
                                      <p:tavLst>
                                        <p:tav tm="0">
                                          <p:val>
                                            <p:strVal val="#ppt_x"/>
                                          </p:val>
                                        </p:tav>
                                        <p:tav tm="100000">
                                          <p:val>
                                            <p:strVal val="#ppt_x"/>
                                          </p:val>
                                        </p:tav>
                                      </p:tavLst>
                                    </p:anim>
                                    <p:anim calcmode="lin" valueType="num">
                                      <p:cBhvr additive="base">
                                        <p:cTn id="83" dur="3000" fill="hold"/>
                                        <p:tgtEl>
                                          <p:spTgt spid="34"/>
                                        </p:tgtEl>
                                        <p:attrNameLst>
                                          <p:attrName>ppt_y</p:attrName>
                                        </p:attrNameLst>
                                      </p:cBhvr>
                                      <p:tavLst>
                                        <p:tav tm="0">
                                          <p:val>
                                            <p:strVal val="1+#ppt_h/2"/>
                                          </p:val>
                                        </p:tav>
                                        <p:tav tm="100000">
                                          <p:val>
                                            <p:strVal val="#ppt_y"/>
                                          </p:val>
                                        </p:tav>
                                      </p:tavLst>
                                    </p:anim>
                                  </p:childTnLst>
                                </p:cTn>
                              </p:par>
                              <p:par>
                                <p:cTn id="84" presetID="23" presetClass="entr" presetSubtype="16" fill="hold"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p:cTn id="86" dur="3000" fill="hold"/>
                                        <p:tgtEl>
                                          <p:spTgt spid="34"/>
                                        </p:tgtEl>
                                        <p:attrNameLst>
                                          <p:attrName>ppt_w</p:attrName>
                                        </p:attrNameLst>
                                      </p:cBhvr>
                                      <p:tavLst>
                                        <p:tav tm="0">
                                          <p:val>
                                            <p:fltVal val="0"/>
                                          </p:val>
                                        </p:tav>
                                        <p:tav tm="100000">
                                          <p:val>
                                            <p:strVal val="#ppt_w"/>
                                          </p:val>
                                        </p:tav>
                                      </p:tavLst>
                                    </p:anim>
                                    <p:anim calcmode="lin" valueType="num">
                                      <p:cBhvr>
                                        <p:cTn id="87" dur="3000" fill="hold"/>
                                        <p:tgtEl>
                                          <p:spTgt spid="34"/>
                                        </p:tgtEl>
                                        <p:attrNameLst>
                                          <p:attrName>ppt_h</p:attrName>
                                        </p:attrNameLst>
                                      </p:cBhvr>
                                      <p:tavLst>
                                        <p:tav tm="0">
                                          <p:val>
                                            <p:fltVal val="0"/>
                                          </p:val>
                                        </p:tav>
                                        <p:tav tm="100000">
                                          <p:val>
                                            <p:strVal val="#ppt_h"/>
                                          </p:val>
                                        </p:tav>
                                      </p:tavLst>
                                    </p:anim>
                                  </p:childTnLst>
                                </p:cTn>
                              </p:par>
                              <p:par>
                                <p:cTn id="88" presetID="8" presetClass="emph" presetSubtype="0" fill="hold" nodeType="withEffect">
                                  <p:stCondLst>
                                    <p:cond delay="0"/>
                                  </p:stCondLst>
                                  <p:childTnLst>
                                    <p:animRot by="21600000">
                                      <p:cBhvr>
                                        <p:cTn id="89" dur="3000" fill="hold"/>
                                        <p:tgtEl>
                                          <p:spTgt spid="5"/>
                                        </p:tgtEl>
                                        <p:attrNameLst>
                                          <p:attrName>r</p:attrName>
                                        </p:attrNameLst>
                                      </p:cBhvr>
                                    </p:animRot>
                                  </p:childTnLst>
                                </p:cTn>
                              </p:par>
                            </p:childTnLst>
                          </p:cTn>
                        </p:par>
                        <p:par>
                          <p:cTn id="90" fill="hold">
                            <p:stCondLst>
                              <p:cond delay="3500"/>
                            </p:stCondLst>
                            <p:childTnLst>
                              <p:par>
                                <p:cTn id="91" presetID="40" presetClass="entr" presetSubtype="0" fill="hold" grpId="0" nodeType="afterEffect">
                                  <p:stCondLst>
                                    <p:cond delay="0"/>
                                  </p:stCondLst>
                                  <p:iterate type="lt">
                                    <p:tmPct val="10000"/>
                                  </p:iterate>
                                  <p:childTnLst>
                                    <p:set>
                                      <p:cBhvr>
                                        <p:cTn id="92" dur="1" fill="hold">
                                          <p:stCondLst>
                                            <p:cond delay="0"/>
                                          </p:stCondLst>
                                        </p:cTn>
                                        <p:tgtEl>
                                          <p:spTgt spid="9"/>
                                        </p:tgtEl>
                                        <p:attrNameLst>
                                          <p:attrName>style.visibility</p:attrName>
                                        </p:attrNameLst>
                                      </p:cBhvr>
                                      <p:to>
                                        <p:strVal val="visible"/>
                                      </p:to>
                                    </p:set>
                                    <p:animEffect transition="in" filter="fade">
                                      <p:cBhvr>
                                        <p:cTn id="93" dur="1000"/>
                                        <p:tgtEl>
                                          <p:spTgt spid="9"/>
                                        </p:tgtEl>
                                      </p:cBhvr>
                                    </p:animEffect>
                                    <p:anim calcmode="lin" valueType="num">
                                      <p:cBhvr>
                                        <p:cTn id="94" dur="1000" fill="hold"/>
                                        <p:tgtEl>
                                          <p:spTgt spid="9"/>
                                        </p:tgtEl>
                                        <p:attrNameLst>
                                          <p:attrName>ppt_x</p:attrName>
                                        </p:attrNameLst>
                                      </p:cBhvr>
                                      <p:tavLst>
                                        <p:tav tm="0">
                                          <p:val>
                                            <p:strVal val="#ppt_x-.1"/>
                                          </p:val>
                                        </p:tav>
                                        <p:tav tm="100000">
                                          <p:val>
                                            <p:strVal val="#ppt_x"/>
                                          </p:val>
                                        </p:tav>
                                      </p:tavLst>
                                    </p:anim>
                                    <p:anim calcmode="lin" valueType="num">
                                      <p:cBhvr>
                                        <p:cTn id="9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5068888"/>
            <a:ext cx="79470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Tapadera de Incensario, cerámica pintada. Cultura Teotihuacana, Fase </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Xolalpán</a:t>
            </a:r>
            <a:r>
              <a:rPr lang="es-ES" b="1" dirty="0">
                <a:effectLst>
                  <a:glow rad="101600">
                    <a:schemeClr val="accent2">
                      <a:satMod val="175000"/>
                      <a:alpha val="40000"/>
                    </a:schemeClr>
                  </a:glow>
                  <a:outerShdw blurRad="38100" dist="38100" dir="2700000" algn="tl">
                    <a:srgbClr val="000000">
                      <a:alpha val="43137"/>
                    </a:srgbClr>
                  </a:outerShdw>
                </a:effectLst>
              </a:rPr>
              <a:t>, Período Clásico Medio (400-700 d. C.). México Central.</a:t>
            </a:r>
          </a:p>
        </p:txBody>
      </p:sp>
    </p:spTree>
  </p:cSld>
  <p:clrMapOvr>
    <a:masterClrMapping/>
  </p:clrMapOvr>
  <mc:AlternateContent xmlns:mc="http://schemas.openxmlformats.org/markup-compatibility/2006" xmlns:p14="http://schemas.microsoft.com/office/powerpoint/2010/main">
    <mc:Choice Requires="p14">
      <p:transition spd="slow" p14:dur="200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543719" y="4350544"/>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543719" y="3742531"/>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543719" y="3159919"/>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543719" y="2551906"/>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544513" y="1897062"/>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544513" y="1301750"/>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544513" y="706437"/>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543719" y="51594"/>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543719" y="-543719"/>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7779544" y="4350544"/>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rot="16200000">
            <a:off x="7779544" y="3742531"/>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rot="16200000">
            <a:off x="7779544" y="3159919"/>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rot="16200000">
            <a:off x="7779544" y="2551906"/>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heurón"/>
          <p:cNvSpPr/>
          <p:nvPr/>
        </p:nvSpPr>
        <p:spPr>
          <a:xfrm rot="16200000">
            <a:off x="7780338" y="1897062"/>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heurón"/>
          <p:cNvSpPr/>
          <p:nvPr/>
        </p:nvSpPr>
        <p:spPr>
          <a:xfrm rot="16200000">
            <a:off x="7780338" y="1301750"/>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7780338" y="706437"/>
            <a:ext cx="819150"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2" name="21 Cheurón"/>
          <p:cNvSpPr/>
          <p:nvPr/>
        </p:nvSpPr>
        <p:spPr>
          <a:xfrm rot="16200000">
            <a:off x="7779544" y="51594"/>
            <a:ext cx="820737"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3" name="22 Cheurón"/>
          <p:cNvSpPr/>
          <p:nvPr/>
        </p:nvSpPr>
        <p:spPr>
          <a:xfrm rot="16200000">
            <a:off x="7779544" y="-543719"/>
            <a:ext cx="820738" cy="1908175"/>
          </a:xfrm>
          <a:prstGeom prst="chevron">
            <a:avLst>
              <a:gd name="adj" fmla="val 57331"/>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uadroTexto"/>
          <p:cNvSpPr txBox="1"/>
          <p:nvPr/>
        </p:nvSpPr>
        <p:spPr>
          <a:xfrm>
            <a:off x="1835150" y="4791075"/>
            <a:ext cx="56610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1F497D"/>
                  </a:outerShdw>
                </a:effectLst>
              </a:rPr>
              <a:t>Anunciación. Virreinato de la Nueva España – </a:t>
            </a:r>
          </a:p>
          <a:p>
            <a:r>
              <a:rPr lang="es-ES" b="1" dirty="0">
                <a:effectLst>
                  <a:glow rad="101600">
                    <a:srgbClr val="C00000">
                      <a:alpha val="60000"/>
                    </a:srgbClr>
                  </a:glow>
                  <a:outerShdw blurRad="38100" dist="38100" dir="2700000" algn="tl">
                    <a:srgbClr val="1F497D"/>
                  </a:outerShdw>
                </a:effectLst>
              </a:rPr>
              <a:t>México -  primera mitad del siglo XVII. Óleo sobre </a:t>
            </a:r>
          </a:p>
          <a:p>
            <a:r>
              <a:rPr lang="es-ES" b="1" dirty="0">
                <a:effectLst>
                  <a:glow rad="101600">
                    <a:srgbClr val="C00000">
                      <a:alpha val="60000"/>
                    </a:srgbClr>
                  </a:glow>
                  <a:outerShdw blurRad="38100" dist="38100" dir="2700000" algn="tl">
                    <a:srgbClr val="1F497D"/>
                  </a:outerShdw>
                </a:effectLst>
              </a:rPr>
              <a:t>lienzo, de Alonso López de Herrera.</a:t>
            </a:r>
          </a:p>
        </p:txBody>
      </p:sp>
    </p:spTree>
  </p:cSld>
  <p:clrMapOvr>
    <a:masterClrMapping/>
  </p:clrMapOvr>
  <mc:AlternateContent xmlns:mc="http://schemas.openxmlformats.org/markup-compatibility/2006" xmlns:p14="http://schemas.microsoft.com/office/powerpoint/2010/main">
    <mc:Choice Requires="p14">
      <p:transition spd="slow" p14:dur="2250" advTm="19000">
        <p14:gallery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3000" fill="hold"/>
                                        <p:tgtEl>
                                          <p:spTgt spid="21"/>
                                        </p:tgtEl>
                                        <p:attrNameLst>
                                          <p:attrName>ppt_x</p:attrName>
                                        </p:attrNameLst>
                                      </p:cBhvr>
                                      <p:tavLst>
                                        <p:tav tm="0">
                                          <p:val>
                                            <p:strVal val="#ppt_x"/>
                                          </p:val>
                                        </p:tav>
                                        <p:tav tm="100000">
                                          <p:val>
                                            <p:strVal val="#ppt_x"/>
                                          </p:val>
                                        </p:tav>
                                      </p:tavLst>
                                    </p:anim>
                                    <p:anim calcmode="lin" valueType="num">
                                      <p:cBhvr additive="base">
                                        <p:cTn id="114" dur="3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3000" fill="hold"/>
                                        <p:tgtEl>
                                          <p:spTgt spid="19"/>
                                        </p:tgtEl>
                                        <p:attrNameLst>
                                          <p:attrName>ppt_x</p:attrName>
                                        </p:attrNameLst>
                                      </p:cBhvr>
                                      <p:tavLst>
                                        <p:tav tm="0">
                                          <p:val>
                                            <p:strVal val="#ppt_x"/>
                                          </p:val>
                                        </p:tav>
                                        <p:tav tm="100000">
                                          <p:val>
                                            <p:strVal val="#ppt_x"/>
                                          </p:val>
                                        </p:tav>
                                      </p:tavLst>
                                    </p:anim>
                                    <p:anim calcmode="lin" valueType="num">
                                      <p:cBhvr additive="base">
                                        <p:cTn id="118" dur="3000" fill="hold"/>
                                        <p:tgtEl>
                                          <p:spTgt spid="19"/>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3000" fill="hold"/>
                                        <p:tgtEl>
                                          <p:spTgt spid="20"/>
                                        </p:tgtEl>
                                        <p:attrNameLst>
                                          <p:attrName>ppt_x</p:attrName>
                                        </p:attrNameLst>
                                      </p:cBhvr>
                                      <p:tavLst>
                                        <p:tav tm="0">
                                          <p:val>
                                            <p:strVal val="#ppt_x"/>
                                          </p:val>
                                        </p:tav>
                                        <p:tav tm="100000">
                                          <p:val>
                                            <p:strVal val="#ppt_x"/>
                                          </p:val>
                                        </p:tav>
                                      </p:tavLst>
                                    </p:anim>
                                    <p:anim calcmode="lin" valueType="num">
                                      <p:cBhvr additive="base">
                                        <p:cTn id="122" dur="3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42" presetClass="entr" presetSubtype="0"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fade">
                                      <p:cBhvr>
                                        <p:cTn id="133" dur="3000"/>
                                        <p:tgtEl>
                                          <p:spTgt spid="4"/>
                                        </p:tgtEl>
                                      </p:cBhvr>
                                    </p:animEffect>
                                    <p:anim calcmode="lin" valueType="num">
                                      <p:cBhvr>
                                        <p:cTn id="134" dur="3000" fill="hold"/>
                                        <p:tgtEl>
                                          <p:spTgt spid="4"/>
                                        </p:tgtEl>
                                        <p:attrNameLst>
                                          <p:attrName>ppt_x</p:attrName>
                                        </p:attrNameLst>
                                      </p:cBhvr>
                                      <p:tavLst>
                                        <p:tav tm="0">
                                          <p:val>
                                            <p:strVal val="#ppt_x"/>
                                          </p:val>
                                        </p:tav>
                                        <p:tav tm="100000">
                                          <p:val>
                                            <p:strVal val="#ppt_x"/>
                                          </p:val>
                                        </p:tav>
                                      </p:tavLst>
                                    </p:anim>
                                    <p:anim calcmode="lin" valueType="num">
                                      <p:cBhvr>
                                        <p:cTn id="135" dur="3000" fill="hold"/>
                                        <p:tgtEl>
                                          <p:spTgt spid="4"/>
                                        </p:tgtEl>
                                        <p:attrNameLst>
                                          <p:attrName>ppt_y</p:attrName>
                                        </p:attrNameLst>
                                      </p:cBhvr>
                                      <p:tavLst>
                                        <p:tav tm="0">
                                          <p:val>
                                            <p:strVal val="#ppt_y+.1"/>
                                          </p:val>
                                        </p:tav>
                                        <p:tav tm="100000">
                                          <p:val>
                                            <p:strVal val="#ppt_y"/>
                                          </p:val>
                                        </p:tav>
                                      </p:tavLst>
                                    </p:anim>
                                  </p:childTnLst>
                                </p:cTn>
                              </p:par>
                              <p:par>
                                <p:cTn id="136" presetID="3" presetClass="entr" presetSubtype="5"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linds(vertical)">
                                      <p:cBhvr>
                                        <p:cTn id="138" dur="3000"/>
                                        <p:tgtEl>
                                          <p:spTgt spid="4"/>
                                        </p:tgtEl>
                                      </p:cBhvr>
                                    </p:animEffect>
                                  </p:childTnLst>
                                </p:cTn>
                              </p:par>
                            </p:childTnLst>
                          </p:cTn>
                        </p:par>
                        <p:par>
                          <p:cTn id="139" fill="hold">
                            <p:stCondLst>
                              <p:cond delay="30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24"/>
                                        </p:tgtEl>
                                        <p:attrNameLst>
                                          <p:attrName>style.visibility</p:attrName>
                                        </p:attrNameLst>
                                      </p:cBhvr>
                                      <p:to>
                                        <p:strVal val="visible"/>
                                      </p:to>
                                    </p:set>
                                    <p:animEffect transition="in" filter="fade">
                                      <p:cBhvr>
                                        <p:cTn id="142" dur="1000"/>
                                        <p:tgtEl>
                                          <p:spTgt spid="24"/>
                                        </p:tgtEl>
                                      </p:cBhvr>
                                    </p:animEffect>
                                    <p:anim calcmode="lin" valueType="num">
                                      <p:cBhvr>
                                        <p:cTn id="143" dur="1000" fill="hold"/>
                                        <p:tgtEl>
                                          <p:spTgt spid="24"/>
                                        </p:tgtEl>
                                        <p:attrNameLst>
                                          <p:attrName>ppt_x</p:attrName>
                                        </p:attrNameLst>
                                      </p:cBhvr>
                                      <p:tavLst>
                                        <p:tav tm="0">
                                          <p:val>
                                            <p:strVal val="#ppt_x-.1"/>
                                          </p:val>
                                        </p:tav>
                                        <p:tav tm="100000">
                                          <p:val>
                                            <p:strVal val="#ppt_x"/>
                                          </p:val>
                                        </p:tav>
                                      </p:tavLst>
                                    </p:anim>
                                    <p:anim calcmode="lin" valueType="num">
                                      <p:cBhvr>
                                        <p:cTn id="144"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36 Rectángulo"/>
          <p:cNvSpPr/>
          <p:nvPr/>
        </p:nvSpPr>
        <p:spPr>
          <a:xfrm>
            <a:off x="7092950" y="0"/>
            <a:ext cx="20510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Rectángulo"/>
          <p:cNvSpPr/>
          <p:nvPr/>
        </p:nvSpPr>
        <p:spPr>
          <a:xfrm>
            <a:off x="0" y="0"/>
            <a:ext cx="2124075"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magen41.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395288" y="0"/>
            <a:ext cx="1223962" cy="1177925"/>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95288" y="912813"/>
            <a:ext cx="1223962" cy="1206500"/>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95288" y="1778000"/>
            <a:ext cx="1223962" cy="1190625"/>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395288" y="2713038"/>
            <a:ext cx="1223962" cy="1200150"/>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95288" y="3578225"/>
            <a:ext cx="1223962" cy="1200150"/>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395288" y="4514850"/>
            <a:ext cx="1223962" cy="1200150"/>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7596188" y="0"/>
            <a:ext cx="1223962" cy="1177925"/>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7596188" y="912813"/>
            <a:ext cx="1223962" cy="1176337"/>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7596188" y="1849438"/>
            <a:ext cx="1223962" cy="1177925"/>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7596188" y="2786063"/>
            <a:ext cx="1223962" cy="1176337"/>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7596188" y="3721100"/>
            <a:ext cx="1223962" cy="1177925"/>
          </a:xfrm>
          <a:prstGeom prst="donu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a:off x="7596188" y="4537075"/>
            <a:ext cx="1223962" cy="1177925"/>
          </a:xfrm>
          <a:prstGeom prst="donu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2051050" y="4791075"/>
            <a:ext cx="54689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Albarazado y Mestiza, Barcino – Virreinato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la Nueva España, México – óleo sobre lienzo.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Miguel Cabrera, 1763.  </a:t>
            </a:r>
          </a:p>
        </p:txBody>
      </p:sp>
    </p:spTree>
  </p:cSld>
  <p:clrMapOvr>
    <a:masterClrMapping/>
  </p:clrMapOvr>
  <mc:AlternateContent xmlns:mc="http://schemas.openxmlformats.org/markup-compatibility/2006" xmlns:p14="http://schemas.microsoft.com/office/powerpoint/2010/main">
    <mc:Choice Requires="p14">
      <p:transition spd="slow" p14:dur="2000" advTm="19000">
        <p14:gallery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35"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3000"/>
                                        <p:tgtEl>
                                          <p:spTgt spid="5"/>
                                        </p:tgtEl>
                                      </p:cBhvr>
                                    </p:animEffect>
                                    <p:anim calcmode="lin" valueType="num">
                                      <p:cBhvr>
                                        <p:cTn id="15" dur="3000" fill="hold"/>
                                        <p:tgtEl>
                                          <p:spTgt spid="5"/>
                                        </p:tgtEl>
                                        <p:attrNameLst>
                                          <p:attrName>style.rotation</p:attrName>
                                        </p:attrNameLst>
                                      </p:cBhvr>
                                      <p:tavLst>
                                        <p:tav tm="0">
                                          <p:val>
                                            <p:fltVal val="720"/>
                                          </p:val>
                                        </p:tav>
                                        <p:tav tm="100000">
                                          <p:val>
                                            <p:fltVal val="0"/>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ppt_w</p:attrName>
                                        </p:attrNameLst>
                                      </p:cBhvr>
                                      <p:tavLst>
                                        <p:tav tm="0">
                                          <p:val>
                                            <p:fltVal val="0"/>
                                          </p:val>
                                        </p:tav>
                                        <p:tav tm="100000">
                                          <p:val>
                                            <p:strVal val="#ppt_w"/>
                                          </p:val>
                                        </p:tav>
                                      </p:tavLst>
                                    </p:anim>
                                  </p:childTnLst>
                                </p:cTn>
                              </p:par>
                              <p:par>
                                <p:cTn id="18" presetID="13"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ppt_x"/>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3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000"/>
                                        <p:tgtEl>
                                          <p:spTgt spid="7"/>
                                        </p:tgtEl>
                                      </p:cBhvr>
                                    </p:animEffect>
                                    <p:anim calcmode="lin" valueType="num">
                                      <p:cBhvr>
                                        <p:cTn id="28" dur="3000" fill="hold"/>
                                        <p:tgtEl>
                                          <p:spTgt spid="7"/>
                                        </p:tgtEl>
                                        <p:attrNameLst>
                                          <p:attrName>style.rotation</p:attrName>
                                        </p:attrNameLst>
                                      </p:cBhvr>
                                      <p:tavLst>
                                        <p:tav tm="0">
                                          <p:val>
                                            <p:fltVal val="720"/>
                                          </p:val>
                                        </p:tav>
                                        <p:tav tm="100000">
                                          <p:val>
                                            <p:fltVal val="0"/>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ppt_w</p:attrName>
                                        </p:attrNameLst>
                                      </p:cBhvr>
                                      <p:tavLst>
                                        <p:tav tm="0">
                                          <p:val>
                                            <p:fltVal val="0"/>
                                          </p:val>
                                        </p:tav>
                                        <p:tav tm="100000">
                                          <p:val>
                                            <p:strVal val="#ppt_w"/>
                                          </p:val>
                                        </p:tav>
                                      </p:tavLst>
                                    </p:anim>
                                  </p:childTnLst>
                                </p:cTn>
                              </p:par>
                              <p:par>
                                <p:cTn id="31" presetID="1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3000"/>
                                        <p:tgtEl>
                                          <p:spTgt spid="8"/>
                                        </p:tgtEl>
                                      </p:cBhvr>
                                    </p:animEffect>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3000" fill="hold"/>
                                        <p:tgtEl>
                                          <p:spTgt spid="8"/>
                                        </p:tgtEl>
                                        <p:attrNameLst>
                                          <p:attrName>ppt_x</p:attrName>
                                        </p:attrNameLst>
                                      </p:cBhvr>
                                      <p:tavLst>
                                        <p:tav tm="0">
                                          <p:val>
                                            <p:strVal val="#ppt_x"/>
                                          </p:val>
                                        </p:tav>
                                        <p:tav tm="100000">
                                          <p:val>
                                            <p:strVal val="#ppt_x"/>
                                          </p:val>
                                        </p:tav>
                                      </p:tavLst>
                                    </p:anim>
                                    <p:anim calcmode="lin" valueType="num">
                                      <p:cBhvr additive="base">
                                        <p:cTn id="37" dur="3000" fill="hold"/>
                                        <p:tgtEl>
                                          <p:spTgt spid="8"/>
                                        </p:tgtEl>
                                        <p:attrNameLst>
                                          <p:attrName>ppt_y</p:attrName>
                                        </p:attrNameLst>
                                      </p:cBhvr>
                                      <p:tavLst>
                                        <p:tav tm="0">
                                          <p:val>
                                            <p:strVal val="1+#ppt_h/2"/>
                                          </p:val>
                                        </p:tav>
                                        <p:tav tm="100000">
                                          <p:val>
                                            <p:strVal val="#ppt_y"/>
                                          </p:val>
                                        </p:tav>
                                      </p:tavLst>
                                    </p:anim>
                                  </p:childTnLst>
                                </p:cTn>
                              </p:par>
                              <p:par>
                                <p:cTn id="38" presetID="35" presetClass="entr" presetSubtype="0"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3000"/>
                                        <p:tgtEl>
                                          <p:spTgt spid="8"/>
                                        </p:tgtEl>
                                      </p:cBhvr>
                                    </p:animEffect>
                                    <p:anim calcmode="lin" valueType="num">
                                      <p:cBhvr>
                                        <p:cTn id="41" dur="3000" fill="hold"/>
                                        <p:tgtEl>
                                          <p:spTgt spid="8"/>
                                        </p:tgtEl>
                                        <p:attrNameLst>
                                          <p:attrName>style.rotation</p:attrName>
                                        </p:attrNameLst>
                                      </p:cBhvr>
                                      <p:tavLst>
                                        <p:tav tm="0">
                                          <p:val>
                                            <p:fltVal val="720"/>
                                          </p:val>
                                        </p:tav>
                                        <p:tav tm="100000">
                                          <p:val>
                                            <p:fltVal val="0"/>
                                          </p:val>
                                        </p:tav>
                                      </p:tavLst>
                                    </p:anim>
                                    <p:anim calcmode="lin" valueType="num">
                                      <p:cBhvr>
                                        <p:cTn id="42" dur="3000" fill="hold"/>
                                        <p:tgtEl>
                                          <p:spTgt spid="8"/>
                                        </p:tgtEl>
                                        <p:attrNameLst>
                                          <p:attrName>ppt_h</p:attrName>
                                        </p:attrNameLst>
                                      </p:cBhvr>
                                      <p:tavLst>
                                        <p:tav tm="0">
                                          <p:val>
                                            <p:fltVal val="0"/>
                                          </p:val>
                                        </p:tav>
                                        <p:tav tm="100000">
                                          <p:val>
                                            <p:strVal val="#ppt_h"/>
                                          </p:val>
                                        </p:tav>
                                      </p:tavLst>
                                    </p:anim>
                                    <p:anim calcmode="lin" valueType="num">
                                      <p:cBhvr>
                                        <p:cTn id="43" dur="3000" fill="hold"/>
                                        <p:tgtEl>
                                          <p:spTgt spid="8"/>
                                        </p:tgtEl>
                                        <p:attrNameLst>
                                          <p:attrName>ppt_w</p:attrName>
                                        </p:attrNameLst>
                                      </p:cBhvr>
                                      <p:tavLst>
                                        <p:tav tm="0">
                                          <p:val>
                                            <p:fltVal val="0"/>
                                          </p:val>
                                        </p:tav>
                                        <p:tav tm="100000">
                                          <p:val>
                                            <p:strVal val="#ppt_w"/>
                                          </p:val>
                                        </p:tav>
                                      </p:tavLst>
                                    </p:anim>
                                  </p:childTnLst>
                                </p:cTn>
                              </p:par>
                              <p:par>
                                <p:cTn id="44" presetID="13" presetClass="entr" presetSubtype="16"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plus(in)">
                                      <p:cBhvr>
                                        <p:cTn id="46" dur="3000"/>
                                        <p:tgtEl>
                                          <p:spTgt spid="10"/>
                                        </p:tgtEl>
                                      </p:cBhvr>
                                    </p:animEffect>
                                  </p:childTnLst>
                                </p:cTn>
                              </p:par>
                              <p:par>
                                <p:cTn id="47" presetID="2" presetClass="entr" presetSubtype="4"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ppt_x"/>
                                          </p:val>
                                        </p:tav>
                                        <p:tav tm="100000">
                                          <p:val>
                                            <p:strVal val="#ppt_x"/>
                                          </p:val>
                                        </p:tav>
                                      </p:tavLst>
                                    </p:anim>
                                    <p:anim calcmode="lin" valueType="num">
                                      <p:cBhvr additive="base">
                                        <p:cTn id="50" dur="3000" fill="hold"/>
                                        <p:tgtEl>
                                          <p:spTgt spid="10"/>
                                        </p:tgtEl>
                                        <p:attrNameLst>
                                          <p:attrName>ppt_y</p:attrName>
                                        </p:attrNameLst>
                                      </p:cBhvr>
                                      <p:tavLst>
                                        <p:tav tm="0">
                                          <p:val>
                                            <p:strVal val="1+#ppt_h/2"/>
                                          </p:val>
                                        </p:tav>
                                        <p:tav tm="100000">
                                          <p:val>
                                            <p:strVal val="#ppt_y"/>
                                          </p:val>
                                        </p:tav>
                                      </p:tavLst>
                                    </p:anim>
                                  </p:childTnLst>
                                </p:cTn>
                              </p:par>
                              <p:par>
                                <p:cTn id="51" presetID="35"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3000"/>
                                        <p:tgtEl>
                                          <p:spTgt spid="10"/>
                                        </p:tgtEl>
                                      </p:cBhvr>
                                    </p:animEffect>
                                    <p:anim calcmode="lin" valueType="num">
                                      <p:cBhvr>
                                        <p:cTn id="54" dur="3000" fill="hold"/>
                                        <p:tgtEl>
                                          <p:spTgt spid="10"/>
                                        </p:tgtEl>
                                        <p:attrNameLst>
                                          <p:attrName>style.rotation</p:attrName>
                                        </p:attrNameLst>
                                      </p:cBhvr>
                                      <p:tavLst>
                                        <p:tav tm="0">
                                          <p:val>
                                            <p:fltVal val="720"/>
                                          </p:val>
                                        </p:tav>
                                        <p:tav tm="100000">
                                          <p:val>
                                            <p:fltVal val="0"/>
                                          </p:val>
                                        </p:tav>
                                      </p:tavLst>
                                    </p:anim>
                                    <p:anim calcmode="lin" valueType="num">
                                      <p:cBhvr>
                                        <p:cTn id="55" dur="3000" fill="hold"/>
                                        <p:tgtEl>
                                          <p:spTgt spid="10"/>
                                        </p:tgtEl>
                                        <p:attrNameLst>
                                          <p:attrName>ppt_h</p:attrName>
                                        </p:attrNameLst>
                                      </p:cBhvr>
                                      <p:tavLst>
                                        <p:tav tm="0">
                                          <p:val>
                                            <p:fltVal val="0"/>
                                          </p:val>
                                        </p:tav>
                                        <p:tav tm="100000">
                                          <p:val>
                                            <p:strVal val="#ppt_h"/>
                                          </p:val>
                                        </p:tav>
                                      </p:tavLst>
                                    </p:anim>
                                    <p:anim calcmode="lin" valueType="num">
                                      <p:cBhvr>
                                        <p:cTn id="56" dur="3000" fill="hold"/>
                                        <p:tgtEl>
                                          <p:spTgt spid="10"/>
                                        </p:tgtEl>
                                        <p:attrNameLst>
                                          <p:attrName>ppt_w</p:attrName>
                                        </p:attrNameLst>
                                      </p:cBhvr>
                                      <p:tavLst>
                                        <p:tav tm="0">
                                          <p:val>
                                            <p:fltVal val="0"/>
                                          </p:val>
                                        </p:tav>
                                        <p:tav tm="100000">
                                          <p:val>
                                            <p:strVal val="#ppt_w"/>
                                          </p:val>
                                        </p:tav>
                                      </p:tavLst>
                                    </p:anim>
                                  </p:childTnLst>
                                </p:cTn>
                              </p:par>
                              <p:par>
                                <p:cTn id="57" presetID="13" presetClass="entr" presetSubtype="16"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plus(in)">
                                      <p:cBhvr>
                                        <p:cTn id="59" dur="3000"/>
                                        <p:tgtEl>
                                          <p:spTgt spid="11"/>
                                        </p:tgtEl>
                                      </p:cBhvr>
                                    </p:animEffect>
                                  </p:childTnLst>
                                </p:cTn>
                              </p:par>
                              <p:par>
                                <p:cTn id="60" presetID="2" presetClass="entr" presetSubtype="4"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35" presetClass="entr" presetSubtype="0"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3000"/>
                                        <p:tgtEl>
                                          <p:spTgt spid="11"/>
                                        </p:tgtEl>
                                      </p:cBhvr>
                                    </p:animEffect>
                                    <p:anim calcmode="lin" valueType="num">
                                      <p:cBhvr>
                                        <p:cTn id="67" dur="3000" fill="hold"/>
                                        <p:tgtEl>
                                          <p:spTgt spid="11"/>
                                        </p:tgtEl>
                                        <p:attrNameLst>
                                          <p:attrName>style.rotation</p:attrName>
                                        </p:attrNameLst>
                                      </p:cBhvr>
                                      <p:tavLst>
                                        <p:tav tm="0">
                                          <p:val>
                                            <p:fltVal val="720"/>
                                          </p:val>
                                        </p:tav>
                                        <p:tav tm="100000">
                                          <p:val>
                                            <p:fltVal val="0"/>
                                          </p:val>
                                        </p:tav>
                                      </p:tavLst>
                                    </p:anim>
                                    <p:anim calcmode="lin" valueType="num">
                                      <p:cBhvr>
                                        <p:cTn id="68" dur="3000" fill="hold"/>
                                        <p:tgtEl>
                                          <p:spTgt spid="11"/>
                                        </p:tgtEl>
                                        <p:attrNameLst>
                                          <p:attrName>ppt_h</p:attrName>
                                        </p:attrNameLst>
                                      </p:cBhvr>
                                      <p:tavLst>
                                        <p:tav tm="0">
                                          <p:val>
                                            <p:fltVal val="0"/>
                                          </p:val>
                                        </p:tav>
                                        <p:tav tm="100000">
                                          <p:val>
                                            <p:strVal val="#ppt_h"/>
                                          </p:val>
                                        </p:tav>
                                      </p:tavLst>
                                    </p:anim>
                                    <p:anim calcmode="lin" valueType="num">
                                      <p:cBhvr>
                                        <p:cTn id="69" dur="3000" fill="hold"/>
                                        <p:tgtEl>
                                          <p:spTgt spid="11"/>
                                        </p:tgtEl>
                                        <p:attrNameLst>
                                          <p:attrName>ppt_w</p:attrName>
                                        </p:attrNameLst>
                                      </p:cBhvr>
                                      <p:tavLst>
                                        <p:tav tm="0">
                                          <p:val>
                                            <p:fltVal val="0"/>
                                          </p:val>
                                        </p:tav>
                                        <p:tav tm="100000">
                                          <p:val>
                                            <p:strVal val="#ppt_w"/>
                                          </p:val>
                                        </p:tav>
                                      </p:tavLst>
                                    </p:anim>
                                  </p:childTnLst>
                                </p:cTn>
                              </p:par>
                              <p:par>
                                <p:cTn id="70" presetID="13" presetClass="entr" presetSubtype="16" fill="hold"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plus(in)">
                                      <p:cBhvr>
                                        <p:cTn id="72" dur="3000"/>
                                        <p:tgtEl>
                                          <p:spTgt spid="21"/>
                                        </p:tgtEl>
                                      </p:cBhvr>
                                    </p:animEffect>
                                  </p:childTnLst>
                                </p:cTn>
                              </p:par>
                              <p:par>
                                <p:cTn id="73" presetID="2" presetClass="entr" presetSubtype="4"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3000" fill="hold"/>
                                        <p:tgtEl>
                                          <p:spTgt spid="21"/>
                                        </p:tgtEl>
                                        <p:attrNameLst>
                                          <p:attrName>ppt_x</p:attrName>
                                        </p:attrNameLst>
                                      </p:cBhvr>
                                      <p:tavLst>
                                        <p:tav tm="0">
                                          <p:val>
                                            <p:strVal val="#ppt_x"/>
                                          </p:val>
                                        </p:tav>
                                        <p:tav tm="100000">
                                          <p:val>
                                            <p:strVal val="#ppt_x"/>
                                          </p:val>
                                        </p:tav>
                                      </p:tavLst>
                                    </p:anim>
                                    <p:anim calcmode="lin" valueType="num">
                                      <p:cBhvr additive="base">
                                        <p:cTn id="76" dur="3000" fill="hold"/>
                                        <p:tgtEl>
                                          <p:spTgt spid="21"/>
                                        </p:tgtEl>
                                        <p:attrNameLst>
                                          <p:attrName>ppt_y</p:attrName>
                                        </p:attrNameLst>
                                      </p:cBhvr>
                                      <p:tavLst>
                                        <p:tav tm="0">
                                          <p:val>
                                            <p:strVal val="1+#ppt_h/2"/>
                                          </p:val>
                                        </p:tav>
                                        <p:tav tm="100000">
                                          <p:val>
                                            <p:strVal val="#ppt_y"/>
                                          </p:val>
                                        </p:tav>
                                      </p:tavLst>
                                    </p:anim>
                                  </p:childTnLst>
                                </p:cTn>
                              </p:par>
                              <p:par>
                                <p:cTn id="77" presetID="35" presetClass="entr" presetSubtype="0"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3000"/>
                                        <p:tgtEl>
                                          <p:spTgt spid="21"/>
                                        </p:tgtEl>
                                      </p:cBhvr>
                                    </p:animEffect>
                                    <p:anim calcmode="lin" valueType="num">
                                      <p:cBhvr>
                                        <p:cTn id="80" dur="3000" fill="hold"/>
                                        <p:tgtEl>
                                          <p:spTgt spid="21"/>
                                        </p:tgtEl>
                                        <p:attrNameLst>
                                          <p:attrName>style.rotation</p:attrName>
                                        </p:attrNameLst>
                                      </p:cBhvr>
                                      <p:tavLst>
                                        <p:tav tm="0">
                                          <p:val>
                                            <p:fltVal val="720"/>
                                          </p:val>
                                        </p:tav>
                                        <p:tav tm="100000">
                                          <p:val>
                                            <p:fltVal val="0"/>
                                          </p:val>
                                        </p:tav>
                                      </p:tavLst>
                                    </p:anim>
                                    <p:anim calcmode="lin" valueType="num">
                                      <p:cBhvr>
                                        <p:cTn id="81" dur="3000" fill="hold"/>
                                        <p:tgtEl>
                                          <p:spTgt spid="21"/>
                                        </p:tgtEl>
                                        <p:attrNameLst>
                                          <p:attrName>ppt_h</p:attrName>
                                        </p:attrNameLst>
                                      </p:cBhvr>
                                      <p:tavLst>
                                        <p:tav tm="0">
                                          <p:val>
                                            <p:fltVal val="0"/>
                                          </p:val>
                                        </p:tav>
                                        <p:tav tm="100000">
                                          <p:val>
                                            <p:strVal val="#ppt_h"/>
                                          </p:val>
                                        </p:tav>
                                      </p:tavLst>
                                    </p:anim>
                                    <p:anim calcmode="lin" valueType="num">
                                      <p:cBhvr>
                                        <p:cTn id="82" dur="3000" fill="hold"/>
                                        <p:tgtEl>
                                          <p:spTgt spid="21"/>
                                        </p:tgtEl>
                                        <p:attrNameLst>
                                          <p:attrName>ppt_w</p:attrName>
                                        </p:attrNameLst>
                                      </p:cBhvr>
                                      <p:tavLst>
                                        <p:tav tm="0">
                                          <p:val>
                                            <p:fltVal val="0"/>
                                          </p:val>
                                        </p:tav>
                                        <p:tav tm="100000">
                                          <p:val>
                                            <p:strVal val="#ppt_w"/>
                                          </p:val>
                                        </p:tav>
                                      </p:tavLst>
                                    </p:anim>
                                  </p:childTnLst>
                                </p:cTn>
                              </p:par>
                              <p:par>
                                <p:cTn id="83" presetID="1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plus(in)">
                                      <p:cBhvr>
                                        <p:cTn id="85" dur="3000"/>
                                        <p:tgtEl>
                                          <p:spTgt spid="22"/>
                                        </p:tgtEl>
                                      </p:cBhvr>
                                    </p:animEffect>
                                  </p:childTnLst>
                                </p:cTn>
                              </p:par>
                              <p:par>
                                <p:cTn id="86" presetID="2" presetClass="entr" presetSubtype="4" fill="hold"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3000" fill="hold"/>
                                        <p:tgtEl>
                                          <p:spTgt spid="22"/>
                                        </p:tgtEl>
                                        <p:attrNameLst>
                                          <p:attrName>ppt_x</p:attrName>
                                        </p:attrNameLst>
                                      </p:cBhvr>
                                      <p:tavLst>
                                        <p:tav tm="0">
                                          <p:val>
                                            <p:strVal val="#ppt_x"/>
                                          </p:val>
                                        </p:tav>
                                        <p:tav tm="100000">
                                          <p:val>
                                            <p:strVal val="#ppt_x"/>
                                          </p:val>
                                        </p:tav>
                                      </p:tavLst>
                                    </p:anim>
                                    <p:anim calcmode="lin" valueType="num">
                                      <p:cBhvr additive="base">
                                        <p:cTn id="89" dur="3000" fill="hold"/>
                                        <p:tgtEl>
                                          <p:spTgt spid="22"/>
                                        </p:tgtEl>
                                        <p:attrNameLst>
                                          <p:attrName>ppt_y</p:attrName>
                                        </p:attrNameLst>
                                      </p:cBhvr>
                                      <p:tavLst>
                                        <p:tav tm="0">
                                          <p:val>
                                            <p:strVal val="1+#ppt_h/2"/>
                                          </p:val>
                                        </p:tav>
                                        <p:tav tm="100000">
                                          <p:val>
                                            <p:strVal val="#ppt_y"/>
                                          </p:val>
                                        </p:tav>
                                      </p:tavLst>
                                    </p:anim>
                                  </p:childTnLst>
                                </p:cTn>
                              </p:par>
                              <p:par>
                                <p:cTn id="90" presetID="35" presetClass="entr" presetSubtype="0"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0"/>
                                        <p:tgtEl>
                                          <p:spTgt spid="22"/>
                                        </p:tgtEl>
                                      </p:cBhvr>
                                    </p:animEffect>
                                    <p:anim calcmode="lin" valueType="num">
                                      <p:cBhvr>
                                        <p:cTn id="93" dur="3000" fill="hold"/>
                                        <p:tgtEl>
                                          <p:spTgt spid="22"/>
                                        </p:tgtEl>
                                        <p:attrNameLst>
                                          <p:attrName>style.rotation</p:attrName>
                                        </p:attrNameLst>
                                      </p:cBhvr>
                                      <p:tavLst>
                                        <p:tav tm="0">
                                          <p:val>
                                            <p:fltVal val="720"/>
                                          </p:val>
                                        </p:tav>
                                        <p:tav tm="100000">
                                          <p:val>
                                            <p:fltVal val="0"/>
                                          </p:val>
                                        </p:tav>
                                      </p:tavLst>
                                    </p:anim>
                                    <p:anim calcmode="lin" valueType="num">
                                      <p:cBhvr>
                                        <p:cTn id="94" dur="3000" fill="hold"/>
                                        <p:tgtEl>
                                          <p:spTgt spid="22"/>
                                        </p:tgtEl>
                                        <p:attrNameLst>
                                          <p:attrName>ppt_h</p:attrName>
                                        </p:attrNameLst>
                                      </p:cBhvr>
                                      <p:tavLst>
                                        <p:tav tm="0">
                                          <p:val>
                                            <p:fltVal val="0"/>
                                          </p:val>
                                        </p:tav>
                                        <p:tav tm="100000">
                                          <p:val>
                                            <p:strVal val="#ppt_h"/>
                                          </p:val>
                                        </p:tav>
                                      </p:tavLst>
                                    </p:anim>
                                    <p:anim calcmode="lin" valueType="num">
                                      <p:cBhvr>
                                        <p:cTn id="95" dur="3000" fill="hold"/>
                                        <p:tgtEl>
                                          <p:spTgt spid="22"/>
                                        </p:tgtEl>
                                        <p:attrNameLst>
                                          <p:attrName>ppt_w</p:attrName>
                                        </p:attrNameLst>
                                      </p:cBhvr>
                                      <p:tavLst>
                                        <p:tav tm="0">
                                          <p:val>
                                            <p:fltVal val="0"/>
                                          </p:val>
                                        </p:tav>
                                        <p:tav tm="100000">
                                          <p:val>
                                            <p:strVal val="#ppt_w"/>
                                          </p:val>
                                        </p:tav>
                                      </p:tavLst>
                                    </p:anim>
                                  </p:childTnLst>
                                </p:cTn>
                              </p:par>
                              <p:par>
                                <p:cTn id="96" presetID="13" presetClass="entr" presetSubtype="16" fill="hold" nodeType="with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plus(in)">
                                      <p:cBhvr>
                                        <p:cTn id="98" dur="3000"/>
                                        <p:tgtEl>
                                          <p:spTgt spid="32"/>
                                        </p:tgtEl>
                                      </p:cBhvr>
                                    </p:animEffect>
                                  </p:childTnLst>
                                </p:cTn>
                              </p:par>
                              <p:par>
                                <p:cTn id="99" presetID="2" presetClass="entr" presetSubtype="4"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 calcmode="lin" valueType="num">
                                      <p:cBhvr additive="base">
                                        <p:cTn id="101" dur="3000" fill="hold"/>
                                        <p:tgtEl>
                                          <p:spTgt spid="32"/>
                                        </p:tgtEl>
                                        <p:attrNameLst>
                                          <p:attrName>ppt_x</p:attrName>
                                        </p:attrNameLst>
                                      </p:cBhvr>
                                      <p:tavLst>
                                        <p:tav tm="0">
                                          <p:val>
                                            <p:strVal val="#ppt_x"/>
                                          </p:val>
                                        </p:tav>
                                        <p:tav tm="100000">
                                          <p:val>
                                            <p:strVal val="#ppt_x"/>
                                          </p:val>
                                        </p:tav>
                                      </p:tavLst>
                                    </p:anim>
                                    <p:anim calcmode="lin" valueType="num">
                                      <p:cBhvr additive="base">
                                        <p:cTn id="102" dur="3000" fill="hold"/>
                                        <p:tgtEl>
                                          <p:spTgt spid="32"/>
                                        </p:tgtEl>
                                        <p:attrNameLst>
                                          <p:attrName>ppt_y</p:attrName>
                                        </p:attrNameLst>
                                      </p:cBhvr>
                                      <p:tavLst>
                                        <p:tav tm="0">
                                          <p:val>
                                            <p:strVal val="1+#ppt_h/2"/>
                                          </p:val>
                                        </p:tav>
                                        <p:tav tm="100000">
                                          <p:val>
                                            <p:strVal val="#ppt_y"/>
                                          </p:val>
                                        </p:tav>
                                      </p:tavLst>
                                    </p:anim>
                                  </p:childTnLst>
                                </p:cTn>
                              </p:par>
                              <p:par>
                                <p:cTn id="103" presetID="35" presetClass="entr" presetSubtype="0" fill="hold" nodeType="with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fade">
                                      <p:cBhvr>
                                        <p:cTn id="105" dur="3000"/>
                                        <p:tgtEl>
                                          <p:spTgt spid="32"/>
                                        </p:tgtEl>
                                      </p:cBhvr>
                                    </p:animEffect>
                                    <p:anim calcmode="lin" valueType="num">
                                      <p:cBhvr>
                                        <p:cTn id="106" dur="3000" fill="hold"/>
                                        <p:tgtEl>
                                          <p:spTgt spid="32"/>
                                        </p:tgtEl>
                                        <p:attrNameLst>
                                          <p:attrName>style.rotation</p:attrName>
                                        </p:attrNameLst>
                                      </p:cBhvr>
                                      <p:tavLst>
                                        <p:tav tm="0">
                                          <p:val>
                                            <p:fltVal val="720"/>
                                          </p:val>
                                        </p:tav>
                                        <p:tav tm="100000">
                                          <p:val>
                                            <p:fltVal val="0"/>
                                          </p:val>
                                        </p:tav>
                                      </p:tavLst>
                                    </p:anim>
                                    <p:anim calcmode="lin" valueType="num">
                                      <p:cBhvr>
                                        <p:cTn id="107" dur="3000" fill="hold"/>
                                        <p:tgtEl>
                                          <p:spTgt spid="32"/>
                                        </p:tgtEl>
                                        <p:attrNameLst>
                                          <p:attrName>ppt_h</p:attrName>
                                        </p:attrNameLst>
                                      </p:cBhvr>
                                      <p:tavLst>
                                        <p:tav tm="0">
                                          <p:val>
                                            <p:fltVal val="0"/>
                                          </p:val>
                                        </p:tav>
                                        <p:tav tm="100000">
                                          <p:val>
                                            <p:strVal val="#ppt_h"/>
                                          </p:val>
                                        </p:tav>
                                      </p:tavLst>
                                    </p:anim>
                                    <p:anim calcmode="lin" valueType="num">
                                      <p:cBhvr>
                                        <p:cTn id="108" dur="3000" fill="hold"/>
                                        <p:tgtEl>
                                          <p:spTgt spid="32"/>
                                        </p:tgtEl>
                                        <p:attrNameLst>
                                          <p:attrName>ppt_w</p:attrName>
                                        </p:attrNameLst>
                                      </p:cBhvr>
                                      <p:tavLst>
                                        <p:tav tm="0">
                                          <p:val>
                                            <p:fltVal val="0"/>
                                          </p:val>
                                        </p:tav>
                                        <p:tav tm="100000">
                                          <p:val>
                                            <p:strVal val="#ppt_w"/>
                                          </p:val>
                                        </p:tav>
                                      </p:tavLst>
                                    </p:anim>
                                  </p:childTnLst>
                                </p:cTn>
                              </p:par>
                              <p:par>
                                <p:cTn id="109" presetID="13" presetClass="entr" presetSubtype="16" fill="hold" nodeType="withEffect">
                                  <p:stCondLst>
                                    <p:cond delay="0"/>
                                  </p:stCondLst>
                                  <p:childTnLst>
                                    <p:set>
                                      <p:cBhvr>
                                        <p:cTn id="110" dur="1" fill="hold">
                                          <p:stCondLst>
                                            <p:cond delay="0"/>
                                          </p:stCondLst>
                                        </p:cTn>
                                        <p:tgtEl>
                                          <p:spTgt spid="33"/>
                                        </p:tgtEl>
                                        <p:attrNameLst>
                                          <p:attrName>style.visibility</p:attrName>
                                        </p:attrNameLst>
                                      </p:cBhvr>
                                      <p:to>
                                        <p:strVal val="visible"/>
                                      </p:to>
                                    </p:set>
                                    <p:animEffect transition="in" filter="plus(in)">
                                      <p:cBhvr>
                                        <p:cTn id="111" dur="3000"/>
                                        <p:tgtEl>
                                          <p:spTgt spid="33"/>
                                        </p:tgtEl>
                                      </p:cBhvr>
                                    </p:animEffect>
                                  </p:childTnLst>
                                </p:cTn>
                              </p:par>
                              <p:par>
                                <p:cTn id="112" presetID="2" presetClass="entr" presetSubtype="4"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ppt_x"/>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35" presetClass="entr" presetSubtype="0" fill="hold" nodeType="with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fade">
                                      <p:cBhvr>
                                        <p:cTn id="118" dur="3000"/>
                                        <p:tgtEl>
                                          <p:spTgt spid="33"/>
                                        </p:tgtEl>
                                      </p:cBhvr>
                                    </p:animEffect>
                                    <p:anim calcmode="lin" valueType="num">
                                      <p:cBhvr>
                                        <p:cTn id="119" dur="3000" fill="hold"/>
                                        <p:tgtEl>
                                          <p:spTgt spid="33"/>
                                        </p:tgtEl>
                                        <p:attrNameLst>
                                          <p:attrName>style.rotation</p:attrName>
                                        </p:attrNameLst>
                                      </p:cBhvr>
                                      <p:tavLst>
                                        <p:tav tm="0">
                                          <p:val>
                                            <p:fltVal val="720"/>
                                          </p:val>
                                        </p:tav>
                                        <p:tav tm="100000">
                                          <p:val>
                                            <p:fltVal val="0"/>
                                          </p:val>
                                        </p:tav>
                                      </p:tavLst>
                                    </p:anim>
                                    <p:anim calcmode="lin" valueType="num">
                                      <p:cBhvr>
                                        <p:cTn id="120" dur="3000" fill="hold"/>
                                        <p:tgtEl>
                                          <p:spTgt spid="33"/>
                                        </p:tgtEl>
                                        <p:attrNameLst>
                                          <p:attrName>ppt_h</p:attrName>
                                        </p:attrNameLst>
                                      </p:cBhvr>
                                      <p:tavLst>
                                        <p:tav tm="0">
                                          <p:val>
                                            <p:fltVal val="0"/>
                                          </p:val>
                                        </p:tav>
                                        <p:tav tm="100000">
                                          <p:val>
                                            <p:strVal val="#ppt_h"/>
                                          </p:val>
                                        </p:tav>
                                      </p:tavLst>
                                    </p:anim>
                                    <p:anim calcmode="lin" valueType="num">
                                      <p:cBhvr>
                                        <p:cTn id="121" dur="3000" fill="hold"/>
                                        <p:tgtEl>
                                          <p:spTgt spid="33"/>
                                        </p:tgtEl>
                                        <p:attrNameLst>
                                          <p:attrName>ppt_w</p:attrName>
                                        </p:attrNameLst>
                                      </p:cBhvr>
                                      <p:tavLst>
                                        <p:tav tm="0">
                                          <p:val>
                                            <p:fltVal val="0"/>
                                          </p:val>
                                        </p:tav>
                                        <p:tav tm="100000">
                                          <p:val>
                                            <p:strVal val="#ppt_w"/>
                                          </p:val>
                                        </p:tav>
                                      </p:tavLst>
                                    </p:anim>
                                  </p:childTnLst>
                                </p:cTn>
                              </p:par>
                              <p:par>
                                <p:cTn id="122" presetID="13" presetClass="entr" presetSubtype="16"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Effect transition="in" filter="plus(in)">
                                      <p:cBhvr>
                                        <p:cTn id="124" dur="3000"/>
                                        <p:tgtEl>
                                          <p:spTgt spid="34"/>
                                        </p:tgtEl>
                                      </p:cBhvr>
                                    </p:animEffect>
                                  </p:childTnLst>
                                </p:cTn>
                              </p:par>
                              <p:par>
                                <p:cTn id="125" presetID="2" presetClass="entr" presetSubtype="4" fill="hold"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3000" fill="hold"/>
                                        <p:tgtEl>
                                          <p:spTgt spid="34"/>
                                        </p:tgtEl>
                                        <p:attrNameLst>
                                          <p:attrName>ppt_x</p:attrName>
                                        </p:attrNameLst>
                                      </p:cBhvr>
                                      <p:tavLst>
                                        <p:tav tm="0">
                                          <p:val>
                                            <p:strVal val="#ppt_x"/>
                                          </p:val>
                                        </p:tav>
                                        <p:tav tm="100000">
                                          <p:val>
                                            <p:strVal val="#ppt_x"/>
                                          </p:val>
                                        </p:tav>
                                      </p:tavLst>
                                    </p:anim>
                                    <p:anim calcmode="lin" valueType="num">
                                      <p:cBhvr additive="base">
                                        <p:cTn id="128" dur="3000" fill="hold"/>
                                        <p:tgtEl>
                                          <p:spTgt spid="34"/>
                                        </p:tgtEl>
                                        <p:attrNameLst>
                                          <p:attrName>ppt_y</p:attrName>
                                        </p:attrNameLst>
                                      </p:cBhvr>
                                      <p:tavLst>
                                        <p:tav tm="0">
                                          <p:val>
                                            <p:strVal val="1+#ppt_h/2"/>
                                          </p:val>
                                        </p:tav>
                                        <p:tav tm="100000">
                                          <p:val>
                                            <p:strVal val="#ppt_y"/>
                                          </p:val>
                                        </p:tav>
                                      </p:tavLst>
                                    </p:anim>
                                  </p:childTnLst>
                                </p:cTn>
                              </p:par>
                              <p:par>
                                <p:cTn id="129" presetID="35" presetClass="entr" presetSubtype="0" fill="hold" nodeType="withEffect">
                                  <p:stCondLst>
                                    <p:cond delay="0"/>
                                  </p:stCondLst>
                                  <p:childTnLst>
                                    <p:set>
                                      <p:cBhvr>
                                        <p:cTn id="130" dur="1" fill="hold">
                                          <p:stCondLst>
                                            <p:cond delay="0"/>
                                          </p:stCondLst>
                                        </p:cTn>
                                        <p:tgtEl>
                                          <p:spTgt spid="34"/>
                                        </p:tgtEl>
                                        <p:attrNameLst>
                                          <p:attrName>style.visibility</p:attrName>
                                        </p:attrNameLst>
                                      </p:cBhvr>
                                      <p:to>
                                        <p:strVal val="visible"/>
                                      </p:to>
                                    </p:set>
                                    <p:animEffect transition="in" filter="fade">
                                      <p:cBhvr>
                                        <p:cTn id="131" dur="3000"/>
                                        <p:tgtEl>
                                          <p:spTgt spid="34"/>
                                        </p:tgtEl>
                                      </p:cBhvr>
                                    </p:animEffect>
                                    <p:anim calcmode="lin" valueType="num">
                                      <p:cBhvr>
                                        <p:cTn id="132" dur="3000" fill="hold"/>
                                        <p:tgtEl>
                                          <p:spTgt spid="34"/>
                                        </p:tgtEl>
                                        <p:attrNameLst>
                                          <p:attrName>style.rotation</p:attrName>
                                        </p:attrNameLst>
                                      </p:cBhvr>
                                      <p:tavLst>
                                        <p:tav tm="0">
                                          <p:val>
                                            <p:fltVal val="720"/>
                                          </p:val>
                                        </p:tav>
                                        <p:tav tm="100000">
                                          <p:val>
                                            <p:fltVal val="0"/>
                                          </p:val>
                                        </p:tav>
                                      </p:tavLst>
                                    </p:anim>
                                    <p:anim calcmode="lin" valueType="num">
                                      <p:cBhvr>
                                        <p:cTn id="133" dur="3000" fill="hold"/>
                                        <p:tgtEl>
                                          <p:spTgt spid="34"/>
                                        </p:tgtEl>
                                        <p:attrNameLst>
                                          <p:attrName>ppt_h</p:attrName>
                                        </p:attrNameLst>
                                      </p:cBhvr>
                                      <p:tavLst>
                                        <p:tav tm="0">
                                          <p:val>
                                            <p:fltVal val="0"/>
                                          </p:val>
                                        </p:tav>
                                        <p:tav tm="100000">
                                          <p:val>
                                            <p:strVal val="#ppt_h"/>
                                          </p:val>
                                        </p:tav>
                                      </p:tavLst>
                                    </p:anim>
                                    <p:anim calcmode="lin" valueType="num">
                                      <p:cBhvr>
                                        <p:cTn id="134" dur="3000" fill="hold"/>
                                        <p:tgtEl>
                                          <p:spTgt spid="34"/>
                                        </p:tgtEl>
                                        <p:attrNameLst>
                                          <p:attrName>ppt_w</p:attrName>
                                        </p:attrNameLst>
                                      </p:cBhvr>
                                      <p:tavLst>
                                        <p:tav tm="0">
                                          <p:val>
                                            <p:fltVal val="0"/>
                                          </p:val>
                                        </p:tav>
                                        <p:tav tm="100000">
                                          <p:val>
                                            <p:strVal val="#ppt_w"/>
                                          </p:val>
                                        </p:tav>
                                      </p:tavLst>
                                    </p:anim>
                                  </p:childTnLst>
                                </p:cTn>
                              </p:par>
                              <p:par>
                                <p:cTn id="135" presetID="13" presetClass="entr" presetSubtype="16"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transition="in" filter="plus(in)">
                                      <p:cBhvr>
                                        <p:cTn id="137" dur="3000"/>
                                        <p:tgtEl>
                                          <p:spTgt spid="35"/>
                                        </p:tgtEl>
                                      </p:cBhvr>
                                    </p:animEffect>
                                  </p:childTnLst>
                                </p:cTn>
                              </p:par>
                              <p:par>
                                <p:cTn id="138" presetID="2" presetClass="entr" presetSubtype="4" fill="hold" nodeType="withEffect">
                                  <p:stCondLst>
                                    <p:cond delay="0"/>
                                  </p:stCondLst>
                                  <p:childTnLst>
                                    <p:set>
                                      <p:cBhvr>
                                        <p:cTn id="139" dur="1" fill="hold">
                                          <p:stCondLst>
                                            <p:cond delay="0"/>
                                          </p:stCondLst>
                                        </p:cTn>
                                        <p:tgtEl>
                                          <p:spTgt spid="35"/>
                                        </p:tgtEl>
                                        <p:attrNameLst>
                                          <p:attrName>style.visibility</p:attrName>
                                        </p:attrNameLst>
                                      </p:cBhvr>
                                      <p:to>
                                        <p:strVal val="visible"/>
                                      </p:to>
                                    </p:set>
                                    <p:anim calcmode="lin" valueType="num">
                                      <p:cBhvr additive="base">
                                        <p:cTn id="140" dur="3000" fill="hold"/>
                                        <p:tgtEl>
                                          <p:spTgt spid="35"/>
                                        </p:tgtEl>
                                        <p:attrNameLst>
                                          <p:attrName>ppt_x</p:attrName>
                                        </p:attrNameLst>
                                      </p:cBhvr>
                                      <p:tavLst>
                                        <p:tav tm="0">
                                          <p:val>
                                            <p:strVal val="#ppt_x"/>
                                          </p:val>
                                        </p:tav>
                                        <p:tav tm="100000">
                                          <p:val>
                                            <p:strVal val="#ppt_x"/>
                                          </p:val>
                                        </p:tav>
                                      </p:tavLst>
                                    </p:anim>
                                    <p:anim calcmode="lin" valueType="num">
                                      <p:cBhvr additive="base">
                                        <p:cTn id="141" dur="3000" fill="hold"/>
                                        <p:tgtEl>
                                          <p:spTgt spid="35"/>
                                        </p:tgtEl>
                                        <p:attrNameLst>
                                          <p:attrName>ppt_y</p:attrName>
                                        </p:attrNameLst>
                                      </p:cBhvr>
                                      <p:tavLst>
                                        <p:tav tm="0">
                                          <p:val>
                                            <p:strVal val="1+#ppt_h/2"/>
                                          </p:val>
                                        </p:tav>
                                        <p:tav tm="100000">
                                          <p:val>
                                            <p:strVal val="#ppt_y"/>
                                          </p:val>
                                        </p:tav>
                                      </p:tavLst>
                                    </p:anim>
                                  </p:childTnLst>
                                </p:cTn>
                              </p:par>
                              <p:par>
                                <p:cTn id="142" presetID="35" presetClass="entr" presetSubtype="0" fill="hold" nodeType="withEffect">
                                  <p:stCondLst>
                                    <p:cond delay="0"/>
                                  </p:stCondLst>
                                  <p:childTnLst>
                                    <p:set>
                                      <p:cBhvr>
                                        <p:cTn id="143" dur="1" fill="hold">
                                          <p:stCondLst>
                                            <p:cond delay="0"/>
                                          </p:stCondLst>
                                        </p:cTn>
                                        <p:tgtEl>
                                          <p:spTgt spid="35"/>
                                        </p:tgtEl>
                                        <p:attrNameLst>
                                          <p:attrName>style.visibility</p:attrName>
                                        </p:attrNameLst>
                                      </p:cBhvr>
                                      <p:to>
                                        <p:strVal val="visible"/>
                                      </p:to>
                                    </p:set>
                                    <p:animEffect transition="in" filter="fade">
                                      <p:cBhvr>
                                        <p:cTn id="144" dur="3000"/>
                                        <p:tgtEl>
                                          <p:spTgt spid="35"/>
                                        </p:tgtEl>
                                      </p:cBhvr>
                                    </p:animEffect>
                                    <p:anim calcmode="lin" valueType="num">
                                      <p:cBhvr>
                                        <p:cTn id="145" dur="3000" fill="hold"/>
                                        <p:tgtEl>
                                          <p:spTgt spid="35"/>
                                        </p:tgtEl>
                                        <p:attrNameLst>
                                          <p:attrName>style.rotation</p:attrName>
                                        </p:attrNameLst>
                                      </p:cBhvr>
                                      <p:tavLst>
                                        <p:tav tm="0">
                                          <p:val>
                                            <p:fltVal val="720"/>
                                          </p:val>
                                        </p:tav>
                                        <p:tav tm="100000">
                                          <p:val>
                                            <p:fltVal val="0"/>
                                          </p:val>
                                        </p:tav>
                                      </p:tavLst>
                                    </p:anim>
                                    <p:anim calcmode="lin" valueType="num">
                                      <p:cBhvr>
                                        <p:cTn id="146" dur="3000" fill="hold"/>
                                        <p:tgtEl>
                                          <p:spTgt spid="35"/>
                                        </p:tgtEl>
                                        <p:attrNameLst>
                                          <p:attrName>ppt_h</p:attrName>
                                        </p:attrNameLst>
                                      </p:cBhvr>
                                      <p:tavLst>
                                        <p:tav tm="0">
                                          <p:val>
                                            <p:fltVal val="0"/>
                                          </p:val>
                                        </p:tav>
                                        <p:tav tm="100000">
                                          <p:val>
                                            <p:strVal val="#ppt_h"/>
                                          </p:val>
                                        </p:tav>
                                      </p:tavLst>
                                    </p:anim>
                                    <p:anim calcmode="lin" valueType="num">
                                      <p:cBhvr>
                                        <p:cTn id="147" dur="3000" fill="hold"/>
                                        <p:tgtEl>
                                          <p:spTgt spid="35"/>
                                        </p:tgtEl>
                                        <p:attrNameLst>
                                          <p:attrName>ppt_w</p:attrName>
                                        </p:attrNameLst>
                                      </p:cBhvr>
                                      <p:tavLst>
                                        <p:tav tm="0">
                                          <p:val>
                                            <p:fltVal val="0"/>
                                          </p:val>
                                        </p:tav>
                                        <p:tav tm="100000">
                                          <p:val>
                                            <p:strVal val="#ppt_w"/>
                                          </p:val>
                                        </p:tav>
                                      </p:tavLst>
                                    </p:anim>
                                  </p:childTnLst>
                                </p:cTn>
                              </p:par>
                              <p:par>
                                <p:cTn id="148" presetID="35" presetClass="entr" presetSubtype="0"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Effect transition="in" filter="fade">
                                      <p:cBhvr>
                                        <p:cTn id="150" dur="3000"/>
                                        <p:tgtEl>
                                          <p:spTgt spid="36"/>
                                        </p:tgtEl>
                                      </p:cBhvr>
                                    </p:animEffect>
                                    <p:anim calcmode="lin" valueType="num">
                                      <p:cBhvr>
                                        <p:cTn id="151" dur="3000" fill="hold"/>
                                        <p:tgtEl>
                                          <p:spTgt spid="36"/>
                                        </p:tgtEl>
                                        <p:attrNameLst>
                                          <p:attrName>style.rotation</p:attrName>
                                        </p:attrNameLst>
                                      </p:cBhvr>
                                      <p:tavLst>
                                        <p:tav tm="0">
                                          <p:val>
                                            <p:fltVal val="720"/>
                                          </p:val>
                                        </p:tav>
                                        <p:tav tm="100000">
                                          <p:val>
                                            <p:fltVal val="0"/>
                                          </p:val>
                                        </p:tav>
                                      </p:tavLst>
                                    </p:anim>
                                    <p:anim calcmode="lin" valueType="num">
                                      <p:cBhvr>
                                        <p:cTn id="152" dur="3000" fill="hold"/>
                                        <p:tgtEl>
                                          <p:spTgt spid="36"/>
                                        </p:tgtEl>
                                        <p:attrNameLst>
                                          <p:attrName>ppt_h</p:attrName>
                                        </p:attrNameLst>
                                      </p:cBhvr>
                                      <p:tavLst>
                                        <p:tav tm="0">
                                          <p:val>
                                            <p:fltVal val="0"/>
                                          </p:val>
                                        </p:tav>
                                        <p:tav tm="100000">
                                          <p:val>
                                            <p:strVal val="#ppt_h"/>
                                          </p:val>
                                        </p:tav>
                                      </p:tavLst>
                                    </p:anim>
                                    <p:anim calcmode="lin" valueType="num">
                                      <p:cBhvr>
                                        <p:cTn id="153" dur="3000" fill="hold"/>
                                        <p:tgtEl>
                                          <p:spTgt spid="36"/>
                                        </p:tgtEl>
                                        <p:attrNameLst>
                                          <p:attrName>ppt_w</p:attrName>
                                        </p:attrNameLst>
                                      </p:cBhvr>
                                      <p:tavLst>
                                        <p:tav tm="0">
                                          <p:val>
                                            <p:fltVal val="0"/>
                                          </p:val>
                                        </p:tav>
                                        <p:tav tm="100000">
                                          <p:val>
                                            <p:strVal val="#ppt_w"/>
                                          </p:val>
                                        </p:tav>
                                      </p:tavLst>
                                    </p:anim>
                                  </p:childTnLst>
                                </p:cTn>
                              </p:par>
                              <p:par>
                                <p:cTn id="154" presetID="13" presetClass="entr" presetSubtype="16" fill="hold"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plus(in)">
                                      <p:cBhvr>
                                        <p:cTn id="156" dur="3000"/>
                                        <p:tgtEl>
                                          <p:spTgt spid="36"/>
                                        </p:tgtEl>
                                      </p:cBhvr>
                                    </p:animEffect>
                                  </p:childTnLst>
                                </p:cTn>
                              </p:par>
                              <p:par>
                                <p:cTn id="157" presetID="2" presetClass="entr" presetSubtype="4" fill="hold" nodeType="withEffect">
                                  <p:stCondLst>
                                    <p:cond delay="0"/>
                                  </p:stCondLst>
                                  <p:childTnLst>
                                    <p:set>
                                      <p:cBhvr>
                                        <p:cTn id="158" dur="1" fill="hold">
                                          <p:stCondLst>
                                            <p:cond delay="0"/>
                                          </p:stCondLst>
                                        </p:cTn>
                                        <p:tgtEl>
                                          <p:spTgt spid="36"/>
                                        </p:tgtEl>
                                        <p:attrNameLst>
                                          <p:attrName>style.visibility</p:attrName>
                                        </p:attrNameLst>
                                      </p:cBhvr>
                                      <p:to>
                                        <p:strVal val="visible"/>
                                      </p:to>
                                    </p:set>
                                    <p:anim calcmode="lin" valueType="num">
                                      <p:cBhvr additive="base">
                                        <p:cTn id="159" dur="3000" fill="hold"/>
                                        <p:tgtEl>
                                          <p:spTgt spid="36"/>
                                        </p:tgtEl>
                                        <p:attrNameLst>
                                          <p:attrName>ppt_x</p:attrName>
                                        </p:attrNameLst>
                                      </p:cBhvr>
                                      <p:tavLst>
                                        <p:tav tm="0">
                                          <p:val>
                                            <p:strVal val="#ppt_x"/>
                                          </p:val>
                                        </p:tav>
                                        <p:tav tm="100000">
                                          <p:val>
                                            <p:strVal val="#ppt_x"/>
                                          </p:val>
                                        </p:tav>
                                      </p:tavLst>
                                    </p:anim>
                                    <p:anim calcmode="lin" valueType="num">
                                      <p:cBhvr additive="base">
                                        <p:cTn id="160" dur="3000" fill="hold"/>
                                        <p:tgtEl>
                                          <p:spTgt spid="36"/>
                                        </p:tgtEl>
                                        <p:attrNameLst>
                                          <p:attrName>ppt_y</p:attrName>
                                        </p:attrNameLst>
                                      </p:cBhvr>
                                      <p:tavLst>
                                        <p:tav tm="0">
                                          <p:val>
                                            <p:strVal val="1+#ppt_h/2"/>
                                          </p:val>
                                        </p:tav>
                                        <p:tav tm="100000">
                                          <p:val>
                                            <p:strVal val="#ppt_y"/>
                                          </p:val>
                                        </p:tav>
                                      </p:tavLst>
                                    </p:anim>
                                  </p:childTnLst>
                                </p:cTn>
                              </p:par>
                              <p:par>
                                <p:cTn id="161" presetID="16" presetClass="entr" presetSubtype="26"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inHorizontal)">
                                      <p:cBhvr>
                                        <p:cTn id="163" dur="3000"/>
                                        <p:tgtEl>
                                          <p:spTgt spid="4"/>
                                        </p:tgtEl>
                                      </p:cBhvr>
                                    </p:animEffect>
                                  </p:childTnLst>
                                </p:cTn>
                              </p:par>
                              <p:par>
                                <p:cTn id="164" presetID="3" presetClass="entr" presetSubtype="5"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linds(vertical)">
                                      <p:cBhvr>
                                        <p:cTn id="166" dur="3000"/>
                                        <p:tgtEl>
                                          <p:spTgt spid="4"/>
                                        </p:tgtEl>
                                      </p:cBhvr>
                                    </p:animEffect>
                                  </p:childTnLst>
                                </p:cTn>
                              </p:par>
                              <p:par>
                                <p:cTn id="167" presetID="23" presetClass="entr" presetSubtype="272"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 calcmode="lin" valueType="num">
                                      <p:cBhvr>
                                        <p:cTn id="169" dur="3000" fill="hold"/>
                                        <p:tgtEl>
                                          <p:spTgt spid="4"/>
                                        </p:tgtEl>
                                        <p:attrNameLst>
                                          <p:attrName>ppt_w</p:attrName>
                                        </p:attrNameLst>
                                      </p:cBhvr>
                                      <p:tavLst>
                                        <p:tav tm="0">
                                          <p:val>
                                            <p:strVal val="2/3*#ppt_w"/>
                                          </p:val>
                                        </p:tav>
                                        <p:tav tm="100000">
                                          <p:val>
                                            <p:strVal val="#ppt_w"/>
                                          </p:val>
                                        </p:tav>
                                      </p:tavLst>
                                    </p:anim>
                                    <p:anim calcmode="lin" valueType="num">
                                      <p:cBhvr>
                                        <p:cTn id="170" dur="3000" fill="hold"/>
                                        <p:tgtEl>
                                          <p:spTgt spid="4"/>
                                        </p:tgtEl>
                                        <p:attrNameLst>
                                          <p:attrName>ppt_h</p:attrName>
                                        </p:attrNameLst>
                                      </p:cBhvr>
                                      <p:tavLst>
                                        <p:tav tm="0">
                                          <p:val>
                                            <p:strVal val="2/3*#ppt_h"/>
                                          </p:val>
                                        </p:tav>
                                        <p:tav tm="100000">
                                          <p:val>
                                            <p:strVal val="#ppt_h"/>
                                          </p:val>
                                        </p:tav>
                                      </p:tavLst>
                                    </p:anim>
                                  </p:childTnLst>
                                </p:cTn>
                              </p:par>
                              <p:par>
                                <p:cTn id="171" presetID="54" presetClass="entr" presetSubtype="0" accel="100000"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p:cTn id="173" dur="3000" fill="hold"/>
                                        <p:tgtEl>
                                          <p:spTgt spid="37"/>
                                        </p:tgtEl>
                                        <p:attrNameLst>
                                          <p:attrName>ppt_w</p:attrName>
                                        </p:attrNameLst>
                                      </p:cBhvr>
                                      <p:tavLst>
                                        <p:tav tm="0">
                                          <p:val>
                                            <p:strVal val="#ppt_w*0.05"/>
                                          </p:val>
                                        </p:tav>
                                        <p:tav tm="100000">
                                          <p:val>
                                            <p:strVal val="#ppt_w"/>
                                          </p:val>
                                        </p:tav>
                                      </p:tavLst>
                                    </p:anim>
                                    <p:anim calcmode="lin" valueType="num">
                                      <p:cBhvr>
                                        <p:cTn id="174" dur="3000" fill="hold"/>
                                        <p:tgtEl>
                                          <p:spTgt spid="37"/>
                                        </p:tgtEl>
                                        <p:attrNameLst>
                                          <p:attrName>ppt_h</p:attrName>
                                        </p:attrNameLst>
                                      </p:cBhvr>
                                      <p:tavLst>
                                        <p:tav tm="0">
                                          <p:val>
                                            <p:strVal val="#ppt_h"/>
                                          </p:val>
                                        </p:tav>
                                        <p:tav tm="100000">
                                          <p:val>
                                            <p:strVal val="#ppt_h"/>
                                          </p:val>
                                        </p:tav>
                                      </p:tavLst>
                                    </p:anim>
                                    <p:anim calcmode="lin" valueType="num">
                                      <p:cBhvr>
                                        <p:cTn id="175" dur="3000" fill="hold"/>
                                        <p:tgtEl>
                                          <p:spTgt spid="37"/>
                                        </p:tgtEl>
                                        <p:attrNameLst>
                                          <p:attrName>ppt_x</p:attrName>
                                        </p:attrNameLst>
                                      </p:cBhvr>
                                      <p:tavLst>
                                        <p:tav tm="0">
                                          <p:val>
                                            <p:strVal val="#ppt_x-.2"/>
                                          </p:val>
                                        </p:tav>
                                        <p:tav tm="100000">
                                          <p:val>
                                            <p:strVal val="#ppt_x"/>
                                          </p:val>
                                        </p:tav>
                                      </p:tavLst>
                                    </p:anim>
                                    <p:anim calcmode="lin" valueType="num">
                                      <p:cBhvr>
                                        <p:cTn id="176" dur="3000" fill="hold"/>
                                        <p:tgtEl>
                                          <p:spTgt spid="37"/>
                                        </p:tgtEl>
                                        <p:attrNameLst>
                                          <p:attrName>ppt_y</p:attrName>
                                        </p:attrNameLst>
                                      </p:cBhvr>
                                      <p:tavLst>
                                        <p:tav tm="0">
                                          <p:val>
                                            <p:strVal val="#ppt_y"/>
                                          </p:val>
                                        </p:tav>
                                        <p:tav tm="100000">
                                          <p:val>
                                            <p:strVal val="#ppt_y"/>
                                          </p:val>
                                        </p:tav>
                                      </p:tavLst>
                                    </p:anim>
                                    <p:animEffect transition="in" filter="fade">
                                      <p:cBhvr>
                                        <p:cTn id="177" dur="3000"/>
                                        <p:tgtEl>
                                          <p:spTgt spid="37"/>
                                        </p:tgtEl>
                                      </p:cBhvr>
                                    </p:animEffect>
                                  </p:childTnLst>
                                </p:cTn>
                              </p:par>
                              <p:par>
                                <p:cTn id="178" presetID="54" presetClass="entr" presetSubtype="0" accel="100000" fill="hold" grpId="0" nodeType="withEffect">
                                  <p:stCondLst>
                                    <p:cond delay="0"/>
                                  </p:stCondLst>
                                  <p:childTnLst>
                                    <p:set>
                                      <p:cBhvr>
                                        <p:cTn id="179" dur="1" fill="hold">
                                          <p:stCondLst>
                                            <p:cond delay="0"/>
                                          </p:stCondLst>
                                        </p:cTn>
                                        <p:tgtEl>
                                          <p:spTgt spid="38"/>
                                        </p:tgtEl>
                                        <p:attrNameLst>
                                          <p:attrName>style.visibility</p:attrName>
                                        </p:attrNameLst>
                                      </p:cBhvr>
                                      <p:to>
                                        <p:strVal val="visible"/>
                                      </p:to>
                                    </p:set>
                                    <p:anim calcmode="lin" valueType="num">
                                      <p:cBhvr>
                                        <p:cTn id="180" dur="3000" fill="hold"/>
                                        <p:tgtEl>
                                          <p:spTgt spid="38"/>
                                        </p:tgtEl>
                                        <p:attrNameLst>
                                          <p:attrName>ppt_w</p:attrName>
                                        </p:attrNameLst>
                                      </p:cBhvr>
                                      <p:tavLst>
                                        <p:tav tm="0">
                                          <p:val>
                                            <p:strVal val="#ppt_w*0.05"/>
                                          </p:val>
                                        </p:tav>
                                        <p:tav tm="100000">
                                          <p:val>
                                            <p:strVal val="#ppt_w"/>
                                          </p:val>
                                        </p:tav>
                                      </p:tavLst>
                                    </p:anim>
                                    <p:anim calcmode="lin" valueType="num">
                                      <p:cBhvr>
                                        <p:cTn id="181" dur="3000" fill="hold"/>
                                        <p:tgtEl>
                                          <p:spTgt spid="38"/>
                                        </p:tgtEl>
                                        <p:attrNameLst>
                                          <p:attrName>ppt_h</p:attrName>
                                        </p:attrNameLst>
                                      </p:cBhvr>
                                      <p:tavLst>
                                        <p:tav tm="0">
                                          <p:val>
                                            <p:strVal val="#ppt_h"/>
                                          </p:val>
                                        </p:tav>
                                        <p:tav tm="100000">
                                          <p:val>
                                            <p:strVal val="#ppt_h"/>
                                          </p:val>
                                        </p:tav>
                                      </p:tavLst>
                                    </p:anim>
                                    <p:anim calcmode="lin" valueType="num">
                                      <p:cBhvr>
                                        <p:cTn id="182" dur="3000" fill="hold"/>
                                        <p:tgtEl>
                                          <p:spTgt spid="38"/>
                                        </p:tgtEl>
                                        <p:attrNameLst>
                                          <p:attrName>ppt_x</p:attrName>
                                        </p:attrNameLst>
                                      </p:cBhvr>
                                      <p:tavLst>
                                        <p:tav tm="0">
                                          <p:val>
                                            <p:strVal val="#ppt_x-.2"/>
                                          </p:val>
                                        </p:tav>
                                        <p:tav tm="100000">
                                          <p:val>
                                            <p:strVal val="#ppt_x"/>
                                          </p:val>
                                        </p:tav>
                                      </p:tavLst>
                                    </p:anim>
                                    <p:anim calcmode="lin" valueType="num">
                                      <p:cBhvr>
                                        <p:cTn id="183" dur="3000" fill="hold"/>
                                        <p:tgtEl>
                                          <p:spTgt spid="38"/>
                                        </p:tgtEl>
                                        <p:attrNameLst>
                                          <p:attrName>ppt_y</p:attrName>
                                        </p:attrNameLst>
                                      </p:cBhvr>
                                      <p:tavLst>
                                        <p:tav tm="0">
                                          <p:val>
                                            <p:strVal val="#ppt_y"/>
                                          </p:val>
                                        </p:tav>
                                        <p:tav tm="100000">
                                          <p:val>
                                            <p:strVal val="#ppt_y"/>
                                          </p:val>
                                        </p:tav>
                                      </p:tavLst>
                                    </p:anim>
                                    <p:animEffect transition="in" filter="fade">
                                      <p:cBhvr>
                                        <p:cTn id="184" dur="3000"/>
                                        <p:tgtEl>
                                          <p:spTgt spid="38"/>
                                        </p:tgtEl>
                                      </p:cBhvr>
                                    </p:animEffect>
                                  </p:childTnLst>
                                </p:cTn>
                              </p:par>
                            </p:childTnLst>
                          </p:cTn>
                        </p:par>
                        <p:par>
                          <p:cTn id="185" fill="hold">
                            <p:stCondLst>
                              <p:cond delay="3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17"/>
                                        </p:tgtEl>
                                        <p:attrNameLst>
                                          <p:attrName>style.visibility</p:attrName>
                                        </p:attrNameLst>
                                      </p:cBhvr>
                                      <p:to>
                                        <p:strVal val="visible"/>
                                      </p:to>
                                    </p:set>
                                    <p:animEffect transition="in" filter="fade">
                                      <p:cBhvr>
                                        <p:cTn id="188" dur="1000"/>
                                        <p:tgtEl>
                                          <p:spTgt spid="17"/>
                                        </p:tgtEl>
                                      </p:cBhvr>
                                    </p:animEffect>
                                    <p:anim calcmode="lin" valueType="num">
                                      <p:cBhvr>
                                        <p:cTn id="189" dur="1000" fill="hold"/>
                                        <p:tgtEl>
                                          <p:spTgt spid="17"/>
                                        </p:tgtEl>
                                        <p:attrNameLst>
                                          <p:attrName>ppt_x</p:attrName>
                                        </p:attrNameLst>
                                      </p:cBhvr>
                                      <p:tavLst>
                                        <p:tav tm="0">
                                          <p:val>
                                            <p:strVal val="#ppt_x-.1"/>
                                          </p:val>
                                        </p:tav>
                                        <p:tav tm="100000">
                                          <p:val>
                                            <p:strVal val="#ppt_x"/>
                                          </p:val>
                                        </p:tav>
                                      </p:tavLst>
                                    </p:anim>
                                    <p:anim calcmode="lin" valueType="num">
                                      <p:cBhvr>
                                        <p:cTn id="19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rcRect/>
          <a:stretch>
            <a:fillRect/>
          </a:stretch>
        </p:blipFill>
        <p:spPr bwMode="auto">
          <a:xfrm>
            <a:off x="2124075" y="0"/>
            <a:ext cx="489585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0"/>
            <a:ext cx="1042988" cy="1417638"/>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1042988" y="0"/>
            <a:ext cx="1073150" cy="1417638"/>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1417638"/>
            <a:ext cx="1042988" cy="132080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1042988" y="1417638"/>
            <a:ext cx="1063625" cy="129540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2738438"/>
            <a:ext cx="1042988" cy="1487487"/>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entágono"/>
          <p:cNvSpPr/>
          <p:nvPr/>
        </p:nvSpPr>
        <p:spPr>
          <a:xfrm flipH="1">
            <a:off x="1042988" y="2786063"/>
            <a:ext cx="1063625" cy="1428750"/>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4225925"/>
            <a:ext cx="1042988" cy="1489075"/>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1042988" y="4167188"/>
            <a:ext cx="1073150" cy="1547812"/>
          </a:xfrm>
          <a:prstGeom prst="homePlate">
            <a:avLst>
              <a:gd name="adj" fmla="val 9923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a:off x="7019925" y="0"/>
            <a:ext cx="1008063" cy="1547813"/>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entágono"/>
          <p:cNvSpPr/>
          <p:nvPr/>
        </p:nvSpPr>
        <p:spPr>
          <a:xfrm flipH="1">
            <a:off x="8027988" y="0"/>
            <a:ext cx="1116012" cy="1547813"/>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a:off x="7019925" y="1489075"/>
            <a:ext cx="1081088" cy="12382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entágono"/>
          <p:cNvSpPr/>
          <p:nvPr/>
        </p:nvSpPr>
        <p:spPr>
          <a:xfrm flipH="1">
            <a:off x="8110538" y="1417638"/>
            <a:ext cx="1033462" cy="1381125"/>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entágono"/>
          <p:cNvSpPr/>
          <p:nvPr/>
        </p:nvSpPr>
        <p:spPr>
          <a:xfrm>
            <a:off x="7019925" y="2786063"/>
            <a:ext cx="1081088" cy="1355725"/>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entágono"/>
          <p:cNvSpPr/>
          <p:nvPr/>
        </p:nvSpPr>
        <p:spPr>
          <a:xfrm flipH="1">
            <a:off x="8101013" y="2738438"/>
            <a:ext cx="1033462" cy="1428750"/>
          </a:xfrm>
          <a:prstGeom prst="homePlate">
            <a:avLst>
              <a:gd name="adj" fmla="val 1000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entágono"/>
          <p:cNvSpPr/>
          <p:nvPr/>
        </p:nvSpPr>
        <p:spPr>
          <a:xfrm>
            <a:off x="7019925" y="4152900"/>
            <a:ext cx="1081088" cy="156210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entágono"/>
          <p:cNvSpPr/>
          <p:nvPr/>
        </p:nvSpPr>
        <p:spPr>
          <a:xfrm flipH="1">
            <a:off x="8101013" y="4167188"/>
            <a:ext cx="1042987" cy="1547812"/>
          </a:xfrm>
          <a:prstGeom prst="homePlate">
            <a:avLst>
              <a:gd name="adj" fmla="val 9923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2124075" y="5068888"/>
            <a:ext cx="49895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Santa Rosa de Lima, </a:t>
            </a:r>
            <a:r>
              <a:rPr lang="es-ES" b="1" dirty="0" err="1">
                <a:effectLst>
                  <a:glow rad="101600">
                    <a:schemeClr val="accent2">
                      <a:satMod val="175000"/>
                      <a:alpha val="40000"/>
                    </a:schemeClr>
                  </a:glow>
                  <a:outerShdw blurRad="38100" dist="38100" dir="2700000" algn="tl">
                    <a:srgbClr val="000000">
                      <a:alpha val="43137"/>
                    </a:srgbClr>
                  </a:outerShdw>
                </a:effectLst>
              </a:rPr>
              <a:t>marfíl</a:t>
            </a:r>
            <a:r>
              <a:rPr lang="es-ES" b="1" dirty="0">
                <a:effectLst>
                  <a:glow rad="101600">
                    <a:schemeClr val="accent2">
                      <a:satMod val="175000"/>
                      <a:alpha val="40000"/>
                    </a:schemeClr>
                  </a:glow>
                  <a:outerShdw blurRad="38100" dist="38100" dir="2700000" algn="tl">
                    <a:srgbClr val="000000">
                      <a:alpha val="43137"/>
                    </a:srgbClr>
                  </a:outerShdw>
                </a:effectLst>
              </a:rPr>
              <a:t>. Virreinato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Nueva España (Siglo XVII). México.</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ppt_x"/>
                                          </p:val>
                                        </p:tav>
                                        <p:tav tm="100000">
                                          <p:val>
                                            <p:strVal val="#ppt_x"/>
                                          </p:val>
                                        </p:tav>
                                      </p:tavLst>
                                    </p:anim>
                                    <p:anim calcmode="lin" valueType="num">
                                      <p:cBhvr additive="base">
                                        <p:cTn id="56" dur="3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3000" fill="hold"/>
                                        <p:tgtEl>
                                          <p:spTgt spid="17"/>
                                        </p:tgtEl>
                                        <p:attrNameLst>
                                          <p:attrName>ppt_x</p:attrName>
                                        </p:attrNameLst>
                                      </p:cBhvr>
                                      <p:tavLst>
                                        <p:tav tm="0">
                                          <p:val>
                                            <p:strVal val="#ppt_x"/>
                                          </p:val>
                                        </p:tav>
                                        <p:tav tm="100000">
                                          <p:val>
                                            <p:strVal val="#ppt_x"/>
                                          </p:val>
                                        </p:tav>
                                      </p:tavLst>
                                    </p:anim>
                                    <p:anim calcmode="lin" valueType="num">
                                      <p:cBhvr additive="base">
                                        <p:cTn id="64" dur="3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ppt_x"/>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ppt_x"/>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ppt_x"/>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15"/>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par>
                                <p:cTn id="101" presetID="7" presetClass="entr" presetSubtype="4"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3000" fill="hold"/>
                                        <p:tgtEl>
                                          <p:spTgt spid="4"/>
                                        </p:tgtEl>
                                        <p:attrNameLst>
                                          <p:attrName>ppt_x</p:attrName>
                                        </p:attrNameLst>
                                      </p:cBhvr>
                                      <p:tavLst>
                                        <p:tav tm="0">
                                          <p:val>
                                            <p:strVal val="#ppt_x"/>
                                          </p:val>
                                        </p:tav>
                                        <p:tav tm="100000">
                                          <p:val>
                                            <p:strVal val="#ppt_x"/>
                                          </p:val>
                                        </p:tav>
                                      </p:tavLst>
                                    </p:anim>
                                    <p:anim calcmode="lin" valueType="num">
                                      <p:cBhvr additive="base">
                                        <p:cTn id="104" dur="3000" fill="hold"/>
                                        <p:tgtEl>
                                          <p:spTgt spid="4"/>
                                        </p:tgtEl>
                                        <p:attrNameLst>
                                          <p:attrName>ppt_y</p:attrName>
                                        </p:attrNameLst>
                                      </p:cBhvr>
                                      <p:tavLst>
                                        <p:tav tm="0">
                                          <p:val>
                                            <p:strVal val="1+#ppt_h/2"/>
                                          </p:val>
                                        </p:tav>
                                        <p:tav tm="100000">
                                          <p:val>
                                            <p:strVal val="#ppt_y"/>
                                          </p:val>
                                        </p:tav>
                                      </p:tavLst>
                                    </p:anim>
                                  </p:childTnLst>
                                </p:cTn>
                              </p:par>
                              <p:par>
                                <p:cTn id="105" presetID="16" presetClass="entr" presetSubtype="2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inVertical)">
                                      <p:cBhvr>
                                        <p:cTn id="107" dur="3000"/>
                                        <p:tgtEl>
                                          <p:spTgt spid="4"/>
                                        </p:tgtEl>
                                      </p:cBhvr>
                                    </p:animEffect>
                                  </p:childTnLst>
                                </p:cTn>
                              </p:par>
                            </p:childTnLst>
                          </p:cTn>
                        </p:par>
                        <p:par>
                          <p:cTn id="108" fill="hold">
                            <p:stCondLst>
                              <p:cond delay="3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21"/>
                                        </p:tgtEl>
                                        <p:attrNameLst>
                                          <p:attrName>style.visibility</p:attrName>
                                        </p:attrNameLst>
                                      </p:cBhvr>
                                      <p:to>
                                        <p:strVal val="visible"/>
                                      </p:to>
                                    </p:set>
                                    <p:animEffect transition="in" filter="fade">
                                      <p:cBhvr>
                                        <p:cTn id="111" dur="1000"/>
                                        <p:tgtEl>
                                          <p:spTgt spid="21"/>
                                        </p:tgtEl>
                                      </p:cBhvr>
                                    </p:animEffect>
                                    <p:anim calcmode="lin" valueType="num">
                                      <p:cBhvr>
                                        <p:cTn id="112" dur="1000" fill="hold"/>
                                        <p:tgtEl>
                                          <p:spTgt spid="21"/>
                                        </p:tgtEl>
                                        <p:attrNameLst>
                                          <p:attrName>ppt_x</p:attrName>
                                        </p:attrNameLst>
                                      </p:cBhvr>
                                      <p:tavLst>
                                        <p:tav tm="0">
                                          <p:val>
                                            <p:strVal val="#ppt_x-.1"/>
                                          </p:val>
                                        </p:tav>
                                        <p:tav tm="100000">
                                          <p:val>
                                            <p:strVal val="#ppt_x"/>
                                          </p:val>
                                        </p:tav>
                                      </p:tavLst>
                                    </p:anim>
                                    <p:anim calcmode="lin" valueType="num">
                                      <p:cBhvr>
                                        <p:cTn id="113"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rcRect/>
          <a:stretch>
            <a:fillRect/>
          </a:stretch>
        </p:blipFill>
        <p:spPr bwMode="auto">
          <a:xfrm>
            <a:off x="0" y="0"/>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o_nella_neve_dinverno_sfondi_wide_hd-1280x800.jpg"/>
          <p:cNvPicPr>
            <a:picLocks noChangeAspect="1"/>
          </p:cNvPicPr>
          <p:nvPr/>
        </p:nvPicPr>
        <p:blipFill>
          <a:blip r:embed="rId2" cstate="print"/>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73050" y="4791075"/>
            <a:ext cx="86201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Conjunto de cosas: Madera, pieles y metal, indios América del Norte (siglo XX). Par de mocasines. Indios del norte de las praderas (siglo XVIII). América del Norte y un cestillo de fibra vegetal (siglo XIX). América del Norte.</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500"/>
                                        <p:tgtEl>
                                          <p:spTgt spid="4"/>
                                        </p:tgtEl>
                                      </p:cBhvr>
                                    </p:animEffect>
                                  </p:childTnLst>
                                </p:cTn>
                              </p:par>
                            </p:childTnLst>
                          </p:cTn>
                        </p:par>
                        <p:par>
                          <p:cTn id="19" fill="hold">
                            <p:stCondLst>
                              <p:cond delay="3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 patio de los austrias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5 patio de los austrias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370388"/>
            <a:ext cx="81867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1F497D"/>
                  </a:outerShdw>
                </a:effectLst>
              </a:rPr>
              <a:t>Varios objetos: Guacamayo (Ara Macao), Amazonas. – Tocado, plumas y </a:t>
            </a:r>
          </a:p>
          <a:p>
            <a:r>
              <a:rPr lang="es-ES" b="1" dirty="0">
                <a:effectLst>
                  <a:glow rad="101600">
                    <a:srgbClr val="C00000">
                      <a:alpha val="60000"/>
                    </a:srgbClr>
                  </a:glow>
                  <a:outerShdw blurRad="38100" dist="38100" dir="2700000" algn="tl">
                    <a:srgbClr val="1F497D"/>
                  </a:outerShdw>
                </a:effectLst>
              </a:rPr>
              <a:t>fibra vegetal, indios </a:t>
            </a:r>
            <a:r>
              <a:rPr lang="es-ES" b="1" dirty="0" err="1">
                <a:effectLst>
                  <a:glow rad="101600">
                    <a:srgbClr val="C00000">
                      <a:alpha val="60000"/>
                    </a:srgbClr>
                  </a:glow>
                  <a:outerShdw blurRad="38100" dist="38100" dir="2700000" algn="tl">
                    <a:srgbClr val="1F497D"/>
                  </a:outerShdw>
                </a:effectLst>
              </a:rPr>
              <a:t>Piaroa</a:t>
            </a:r>
            <a:r>
              <a:rPr lang="es-ES" b="1" dirty="0">
                <a:effectLst>
                  <a:glow rad="101600">
                    <a:srgbClr val="C00000">
                      <a:alpha val="60000"/>
                    </a:srgbClr>
                  </a:glow>
                  <a:outerShdw blurRad="38100" dist="38100" dir="2700000" algn="tl">
                    <a:srgbClr val="1F497D"/>
                  </a:outerShdw>
                </a:effectLst>
              </a:rPr>
              <a:t>; Territorio Federal Amazonas, Venezuela. – </a:t>
            </a:r>
          </a:p>
          <a:p>
            <a:r>
              <a:rPr lang="es-ES" b="1" dirty="0">
                <a:effectLst>
                  <a:glow rad="101600">
                    <a:srgbClr val="C00000">
                      <a:alpha val="60000"/>
                    </a:srgbClr>
                  </a:glow>
                  <a:outerShdw blurRad="38100" dist="38100" dir="2700000" algn="tl">
                    <a:srgbClr val="1F497D"/>
                  </a:outerShdw>
                </a:effectLst>
              </a:rPr>
              <a:t>Tocado (“Cocar”), plumas y algodón; indios </a:t>
            </a:r>
            <a:r>
              <a:rPr lang="es-ES" b="1" dirty="0" err="1">
                <a:effectLst>
                  <a:glow rad="101600">
                    <a:srgbClr val="C00000">
                      <a:alpha val="60000"/>
                    </a:srgbClr>
                  </a:glow>
                  <a:outerShdw blurRad="38100" dist="38100" dir="2700000" algn="tl">
                    <a:srgbClr val="1F497D"/>
                  </a:outerShdw>
                </a:effectLst>
              </a:rPr>
              <a:t>Tapirapé</a:t>
            </a:r>
            <a:r>
              <a:rPr lang="es-ES" b="1" dirty="0">
                <a:effectLst>
                  <a:glow rad="101600">
                    <a:srgbClr val="C00000">
                      <a:alpha val="60000"/>
                    </a:srgbClr>
                  </a:glow>
                  <a:outerShdw blurRad="38100" dist="38100" dir="2700000" algn="tl">
                    <a:srgbClr val="1F497D"/>
                  </a:outerShdw>
                </a:effectLst>
              </a:rPr>
              <a:t> (siglo XX). Cuenca </a:t>
            </a:r>
          </a:p>
          <a:p>
            <a:r>
              <a:rPr lang="es-ES" b="1" dirty="0">
                <a:effectLst>
                  <a:glow rad="101600">
                    <a:srgbClr val="C00000">
                      <a:alpha val="60000"/>
                    </a:srgbClr>
                  </a:glow>
                  <a:outerShdw blurRad="38100" dist="38100" dir="2700000" algn="tl">
                    <a:srgbClr val="1F497D"/>
                  </a:outerShdw>
                </a:effectLst>
              </a:rPr>
              <a:t>del Xingú, Brasil, Amazonas.</a:t>
            </a:r>
          </a:p>
        </p:txBody>
      </p:sp>
    </p:spTree>
  </p:cSld>
  <p:clrMapOvr>
    <a:masterClrMapping/>
  </p:clrMapOvr>
  <mc:AlternateContent xmlns:mc="http://schemas.openxmlformats.org/markup-compatibility/2006" xmlns:p14="http://schemas.microsoft.com/office/powerpoint/2010/main">
    <mc:Choice Requires="p14">
      <p:transition spd="slow" p14:dur="2000" advTm="29000">
        <p14:prism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mavera-de-perro-en-imagen-foto-23986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rimavera-de-perro-en-imagen-foto-23986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514850"/>
            <a:ext cx="81486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Cuando comprendimos que llevábamos suficiente tiempo y bastante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material fotografiado de este Museo de América, decidimos salir de el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pronto nos encontramos sobre un pedestal de mármol este bonito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galeón o goleta o vaya </a:t>
            </a:r>
            <a:r>
              <a:rPr lang="es-ES" b="1" dirty="0" err="1">
                <a:effectLst>
                  <a:glow rad="101600">
                    <a:schemeClr val="accent2">
                      <a:satMod val="175000"/>
                      <a:alpha val="40000"/>
                    </a:schemeClr>
                  </a:glow>
                  <a:outerShdw blurRad="38100" dist="38100" dir="2700000" algn="tl">
                    <a:srgbClr val="000000">
                      <a:alpha val="43137"/>
                    </a:srgbClr>
                  </a:outerShdw>
                </a:effectLst>
              </a:rPr>
              <a:t>usté</a:t>
            </a:r>
            <a:r>
              <a:rPr lang="es-ES" b="1" dirty="0">
                <a:effectLst>
                  <a:glow rad="101600">
                    <a:schemeClr val="accent2">
                      <a:satMod val="175000"/>
                      <a:alpha val="40000"/>
                    </a:schemeClr>
                  </a:glow>
                  <a:outerShdw blurRad="38100" dist="38100" dir="2700000" algn="tl">
                    <a:srgbClr val="000000">
                      <a:alpha val="43137"/>
                    </a:srgbClr>
                  </a:outerShdw>
                </a:effectLst>
              </a:rPr>
              <a:t> a saber,,,,, yo,,, yo no entiendo de barcos. </a:t>
            </a: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3)">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cstate="print"/>
          <a:srcRect/>
          <a:stretch>
            <a:fillRect/>
          </a:stretch>
        </p:blipFill>
        <p:spPr bwMode="auto">
          <a:xfrm>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6.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945063"/>
            <a:ext cx="73437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regreso hacia Moncloa pasamos por el Parque del Oeste pero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por la zona en que otras veces no habíamos llegado a pasar.</a:t>
            </a:r>
          </a:p>
        </p:txBody>
      </p:sp>
    </p:spTree>
  </p:cSld>
  <p:clrMapOvr>
    <a:masterClrMapping/>
  </p:clrMapOvr>
  <mc:AlternateContent xmlns:mc="http://schemas.openxmlformats.org/markup-compatibility/2006" xmlns:p14="http://schemas.microsoft.com/office/powerpoint/2010/main">
    <mc:Choice Requires="p14">
      <p:transition spd="slow" p14:dur="2250" advTm="18000">
        <p14:doors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5 amaneciendo.jpg"/>
          <p:cNvPicPr>
            <a:picLocks noGrp="1" noChangeAspect="1"/>
          </p:cNvPicPr>
          <p:nvPr isPhoto="1"/>
        </p:nvPicPr>
        <p:blipFill>
          <a:blip r:embed="rId2" cstate="print"/>
          <a:srcRect l="83075" b="75200"/>
          <a:stretch>
            <a:fillRect/>
          </a:stretch>
        </p:blipFill>
        <p:spPr bwMode="auto">
          <a:xfrm>
            <a:off x="7596188" y="0"/>
            <a:ext cx="1547812" cy="1417638"/>
          </a:xfrm>
          <a:prstGeom prst="rect">
            <a:avLst/>
          </a:prstGeom>
          <a:noFill/>
          <a:ln w="9525">
            <a:noFill/>
            <a:miter lim="800000"/>
            <a:headEnd/>
            <a:tailEnd/>
          </a:ln>
        </p:spPr>
      </p:pic>
      <p:pic>
        <p:nvPicPr>
          <p:cNvPr id="3" name="2 Imagen" descr="25 amaneciendo.jpg"/>
          <p:cNvPicPr>
            <a:picLocks noChangeAspect="1"/>
          </p:cNvPicPr>
          <p:nvPr/>
        </p:nvPicPr>
        <p:blipFill>
          <a:blip r:embed="rId2" cstate="print"/>
          <a:srcRect l="66537" r="16927" b="75200"/>
          <a:stretch>
            <a:fillRect/>
          </a:stretch>
        </p:blipFill>
        <p:spPr bwMode="auto">
          <a:xfrm>
            <a:off x="6084888" y="0"/>
            <a:ext cx="1511300" cy="1417638"/>
          </a:xfrm>
          <a:prstGeom prst="rect">
            <a:avLst/>
          </a:prstGeom>
          <a:noFill/>
          <a:ln w="9525">
            <a:noFill/>
            <a:miter lim="800000"/>
            <a:headEnd/>
            <a:tailEnd/>
          </a:ln>
        </p:spPr>
      </p:pic>
      <p:pic>
        <p:nvPicPr>
          <p:cNvPr id="4" name="3 Imagen" descr="25 amaneciendo.jpg"/>
          <p:cNvPicPr>
            <a:picLocks noChangeAspect="1"/>
          </p:cNvPicPr>
          <p:nvPr/>
        </p:nvPicPr>
        <p:blipFill>
          <a:blip r:embed="rId2" cstate="print"/>
          <a:srcRect l="50000" r="33463" b="75200"/>
          <a:stretch>
            <a:fillRect/>
          </a:stretch>
        </p:blipFill>
        <p:spPr bwMode="auto">
          <a:xfrm>
            <a:off x="4572000" y="0"/>
            <a:ext cx="1512888" cy="1417638"/>
          </a:xfrm>
          <a:prstGeom prst="rect">
            <a:avLst/>
          </a:prstGeom>
          <a:noFill/>
          <a:ln w="9525">
            <a:noFill/>
            <a:miter lim="800000"/>
            <a:headEnd/>
            <a:tailEnd/>
          </a:ln>
        </p:spPr>
      </p:pic>
      <p:pic>
        <p:nvPicPr>
          <p:cNvPr id="5" name="4 Imagen" descr="25 amaneciendo.jpg"/>
          <p:cNvPicPr>
            <a:picLocks noChangeAspect="1"/>
          </p:cNvPicPr>
          <p:nvPr/>
        </p:nvPicPr>
        <p:blipFill>
          <a:blip r:embed="rId2" cstate="print"/>
          <a:srcRect l="32675" r="50000" b="75200"/>
          <a:stretch>
            <a:fillRect/>
          </a:stretch>
        </p:blipFill>
        <p:spPr bwMode="auto">
          <a:xfrm>
            <a:off x="2987675" y="0"/>
            <a:ext cx="1584325" cy="1417638"/>
          </a:xfrm>
          <a:prstGeom prst="rect">
            <a:avLst/>
          </a:prstGeom>
          <a:noFill/>
          <a:ln w="9525">
            <a:noFill/>
            <a:miter lim="800000"/>
            <a:headEnd/>
            <a:tailEnd/>
          </a:ln>
        </p:spPr>
      </p:pic>
      <p:pic>
        <p:nvPicPr>
          <p:cNvPr id="6" name="5 Imagen" descr="25 amaneciendo.jpg"/>
          <p:cNvPicPr>
            <a:picLocks noChangeAspect="1"/>
          </p:cNvPicPr>
          <p:nvPr/>
        </p:nvPicPr>
        <p:blipFill>
          <a:blip r:embed="rId2" cstate="print"/>
          <a:srcRect l="16138" r="66537" b="75200"/>
          <a:stretch>
            <a:fillRect/>
          </a:stretch>
        </p:blipFill>
        <p:spPr bwMode="auto">
          <a:xfrm>
            <a:off x="1476375" y="0"/>
            <a:ext cx="1582738" cy="1417638"/>
          </a:xfrm>
          <a:prstGeom prst="rect">
            <a:avLst/>
          </a:prstGeom>
          <a:noFill/>
          <a:ln w="9525">
            <a:noFill/>
            <a:miter lim="800000"/>
            <a:headEnd/>
            <a:tailEnd/>
          </a:ln>
        </p:spPr>
      </p:pic>
      <p:pic>
        <p:nvPicPr>
          <p:cNvPr id="7" name="6 Imagen" descr="25 amaneciendo.jpg"/>
          <p:cNvPicPr>
            <a:picLocks noChangeAspect="1"/>
          </p:cNvPicPr>
          <p:nvPr/>
        </p:nvPicPr>
        <p:blipFill>
          <a:blip r:embed="rId2" cstate="print"/>
          <a:srcRect r="83862" b="75200"/>
          <a:stretch>
            <a:fillRect/>
          </a:stretch>
        </p:blipFill>
        <p:spPr bwMode="auto">
          <a:xfrm>
            <a:off x="0" y="0"/>
            <a:ext cx="1476375" cy="1417638"/>
          </a:xfrm>
          <a:prstGeom prst="rect">
            <a:avLst/>
          </a:prstGeom>
          <a:noFill/>
          <a:ln w="9525">
            <a:noFill/>
            <a:miter lim="800000"/>
            <a:headEnd/>
            <a:tailEnd/>
          </a:ln>
        </p:spPr>
      </p:pic>
      <p:pic>
        <p:nvPicPr>
          <p:cNvPr id="8" name="7 Imagen" descr="25 amaneciendo.jpg"/>
          <p:cNvPicPr>
            <a:picLocks noChangeAspect="1"/>
          </p:cNvPicPr>
          <p:nvPr/>
        </p:nvPicPr>
        <p:blipFill>
          <a:blip r:embed="rId2" cstate="print"/>
          <a:srcRect l="83073" t="24800" b="50000"/>
          <a:stretch>
            <a:fillRect/>
          </a:stretch>
        </p:blipFill>
        <p:spPr bwMode="auto">
          <a:xfrm>
            <a:off x="7596188" y="1417638"/>
            <a:ext cx="1547812" cy="1439862"/>
          </a:xfrm>
          <a:prstGeom prst="rect">
            <a:avLst/>
          </a:prstGeom>
          <a:noFill/>
          <a:ln w="9525">
            <a:noFill/>
            <a:miter lim="800000"/>
            <a:headEnd/>
            <a:tailEnd/>
          </a:ln>
        </p:spPr>
      </p:pic>
      <p:pic>
        <p:nvPicPr>
          <p:cNvPr id="9" name="8 Imagen" descr="25 amaneciendo.jpg"/>
          <p:cNvPicPr>
            <a:picLocks noChangeAspect="1"/>
          </p:cNvPicPr>
          <p:nvPr/>
        </p:nvPicPr>
        <p:blipFill>
          <a:blip r:embed="rId2" cstate="print"/>
          <a:srcRect l="66537" t="24800" r="16927" b="50000"/>
          <a:stretch>
            <a:fillRect/>
          </a:stretch>
        </p:blipFill>
        <p:spPr bwMode="auto">
          <a:xfrm>
            <a:off x="6084888" y="1417638"/>
            <a:ext cx="1511300" cy="1439862"/>
          </a:xfrm>
          <a:prstGeom prst="rect">
            <a:avLst/>
          </a:prstGeom>
          <a:noFill/>
          <a:ln w="9525">
            <a:noFill/>
            <a:miter lim="800000"/>
            <a:headEnd/>
            <a:tailEnd/>
          </a:ln>
        </p:spPr>
      </p:pic>
      <p:pic>
        <p:nvPicPr>
          <p:cNvPr id="10" name="9 Imagen" descr="25 amaneciendo.jpg"/>
          <p:cNvPicPr>
            <a:picLocks noChangeAspect="1"/>
          </p:cNvPicPr>
          <p:nvPr/>
        </p:nvPicPr>
        <p:blipFill>
          <a:blip r:embed="rId2" cstate="print"/>
          <a:srcRect l="50000" t="24800" r="33463" b="50000"/>
          <a:stretch>
            <a:fillRect/>
          </a:stretch>
        </p:blipFill>
        <p:spPr bwMode="auto">
          <a:xfrm>
            <a:off x="4572000" y="1417638"/>
            <a:ext cx="1512888" cy="1439862"/>
          </a:xfrm>
          <a:prstGeom prst="rect">
            <a:avLst/>
          </a:prstGeom>
          <a:noFill/>
          <a:ln w="9525">
            <a:noFill/>
            <a:miter lim="800000"/>
            <a:headEnd/>
            <a:tailEnd/>
          </a:ln>
        </p:spPr>
      </p:pic>
      <p:pic>
        <p:nvPicPr>
          <p:cNvPr id="11" name="10 Imagen" descr="25 amaneciendo.jpg"/>
          <p:cNvPicPr>
            <a:picLocks noChangeAspect="1"/>
          </p:cNvPicPr>
          <p:nvPr/>
        </p:nvPicPr>
        <p:blipFill>
          <a:blip r:embed="rId2" cstate="print"/>
          <a:srcRect l="32675" t="24800" r="50000" b="50000"/>
          <a:stretch>
            <a:fillRect/>
          </a:stretch>
        </p:blipFill>
        <p:spPr bwMode="auto">
          <a:xfrm>
            <a:off x="2987675" y="1417638"/>
            <a:ext cx="1584325" cy="1439862"/>
          </a:xfrm>
          <a:prstGeom prst="rect">
            <a:avLst/>
          </a:prstGeom>
          <a:noFill/>
          <a:ln w="9525">
            <a:noFill/>
            <a:miter lim="800000"/>
            <a:headEnd/>
            <a:tailEnd/>
          </a:ln>
        </p:spPr>
      </p:pic>
      <p:pic>
        <p:nvPicPr>
          <p:cNvPr id="12" name="11 Imagen" descr="25 amaneciendo.jpg"/>
          <p:cNvPicPr>
            <a:picLocks noChangeAspect="1"/>
          </p:cNvPicPr>
          <p:nvPr/>
        </p:nvPicPr>
        <p:blipFill>
          <a:blip r:embed="rId2" cstate="print"/>
          <a:srcRect l="16138" t="24800" r="67325" b="50000"/>
          <a:stretch>
            <a:fillRect/>
          </a:stretch>
        </p:blipFill>
        <p:spPr bwMode="auto">
          <a:xfrm>
            <a:off x="1476375" y="1417638"/>
            <a:ext cx="1511300" cy="1439862"/>
          </a:xfrm>
          <a:prstGeom prst="rect">
            <a:avLst/>
          </a:prstGeom>
          <a:noFill/>
          <a:ln w="9525">
            <a:noFill/>
            <a:miter lim="800000"/>
            <a:headEnd/>
            <a:tailEnd/>
          </a:ln>
        </p:spPr>
      </p:pic>
      <p:pic>
        <p:nvPicPr>
          <p:cNvPr id="13" name="12 Imagen" descr="25 amaneciendo.jpg"/>
          <p:cNvPicPr>
            <a:picLocks noChangeAspect="1"/>
          </p:cNvPicPr>
          <p:nvPr/>
        </p:nvPicPr>
        <p:blipFill>
          <a:blip r:embed="rId2" cstate="print"/>
          <a:srcRect t="24800" r="83862" b="50000"/>
          <a:stretch>
            <a:fillRect/>
          </a:stretch>
        </p:blipFill>
        <p:spPr bwMode="auto">
          <a:xfrm>
            <a:off x="0" y="1417638"/>
            <a:ext cx="1476375" cy="1439862"/>
          </a:xfrm>
          <a:prstGeom prst="rect">
            <a:avLst/>
          </a:prstGeom>
          <a:noFill/>
          <a:ln w="9525">
            <a:noFill/>
            <a:miter lim="800000"/>
            <a:headEnd/>
            <a:tailEnd/>
          </a:ln>
        </p:spPr>
      </p:pic>
      <p:pic>
        <p:nvPicPr>
          <p:cNvPr id="14" name="13 Imagen" descr="25 amaneciendo.jpg"/>
          <p:cNvPicPr>
            <a:picLocks noChangeAspect="1"/>
          </p:cNvPicPr>
          <p:nvPr/>
        </p:nvPicPr>
        <p:blipFill>
          <a:blip r:embed="rId2" cstate="print"/>
          <a:srcRect l="83075" t="50000" b="24800"/>
          <a:stretch>
            <a:fillRect/>
          </a:stretch>
        </p:blipFill>
        <p:spPr bwMode="auto">
          <a:xfrm>
            <a:off x="7596188" y="2857500"/>
            <a:ext cx="1547812" cy="1439863"/>
          </a:xfrm>
          <a:prstGeom prst="rect">
            <a:avLst/>
          </a:prstGeom>
          <a:noFill/>
          <a:ln w="9525">
            <a:noFill/>
            <a:miter lim="800000"/>
            <a:headEnd/>
            <a:tailEnd/>
          </a:ln>
        </p:spPr>
      </p:pic>
      <p:pic>
        <p:nvPicPr>
          <p:cNvPr id="15" name="14 Imagen" descr="25 amaneciendo.jpg"/>
          <p:cNvPicPr>
            <a:picLocks noChangeAspect="1"/>
          </p:cNvPicPr>
          <p:nvPr/>
        </p:nvPicPr>
        <p:blipFill>
          <a:blip r:embed="rId2" cstate="print"/>
          <a:srcRect l="66537" t="50000" r="16927" b="24800"/>
          <a:stretch>
            <a:fillRect/>
          </a:stretch>
        </p:blipFill>
        <p:spPr bwMode="auto">
          <a:xfrm>
            <a:off x="6084888" y="2857500"/>
            <a:ext cx="1511300" cy="1439863"/>
          </a:xfrm>
          <a:prstGeom prst="rect">
            <a:avLst/>
          </a:prstGeom>
          <a:noFill/>
          <a:ln w="9525">
            <a:noFill/>
            <a:miter lim="800000"/>
            <a:headEnd/>
            <a:tailEnd/>
          </a:ln>
        </p:spPr>
      </p:pic>
      <p:pic>
        <p:nvPicPr>
          <p:cNvPr id="16" name="15 Imagen" descr="25 amaneciendo.jpg"/>
          <p:cNvPicPr>
            <a:picLocks noChangeAspect="1"/>
          </p:cNvPicPr>
          <p:nvPr/>
        </p:nvPicPr>
        <p:blipFill>
          <a:blip r:embed="rId2" cstate="print"/>
          <a:srcRect l="50000" t="50000" r="33463" b="24800"/>
          <a:stretch>
            <a:fillRect/>
          </a:stretch>
        </p:blipFill>
        <p:spPr bwMode="auto">
          <a:xfrm>
            <a:off x="4572000" y="2857500"/>
            <a:ext cx="1512888" cy="1439863"/>
          </a:xfrm>
          <a:prstGeom prst="rect">
            <a:avLst/>
          </a:prstGeom>
          <a:noFill/>
          <a:ln w="9525">
            <a:noFill/>
            <a:miter lim="800000"/>
            <a:headEnd/>
            <a:tailEnd/>
          </a:ln>
        </p:spPr>
      </p:pic>
      <p:pic>
        <p:nvPicPr>
          <p:cNvPr id="17" name="16 Imagen" descr="25 amaneciendo.jpg"/>
          <p:cNvPicPr>
            <a:picLocks noChangeAspect="1"/>
          </p:cNvPicPr>
          <p:nvPr/>
        </p:nvPicPr>
        <p:blipFill>
          <a:blip r:embed="rId2" cstate="print"/>
          <a:srcRect l="32675" t="50000" r="50000" b="24800"/>
          <a:stretch>
            <a:fillRect/>
          </a:stretch>
        </p:blipFill>
        <p:spPr bwMode="auto">
          <a:xfrm>
            <a:off x="2987675" y="2857500"/>
            <a:ext cx="1584325" cy="1439863"/>
          </a:xfrm>
          <a:prstGeom prst="rect">
            <a:avLst/>
          </a:prstGeom>
          <a:noFill/>
          <a:ln w="9525">
            <a:noFill/>
            <a:miter lim="800000"/>
            <a:headEnd/>
            <a:tailEnd/>
          </a:ln>
        </p:spPr>
      </p:pic>
      <p:pic>
        <p:nvPicPr>
          <p:cNvPr id="18" name="17 Imagen" descr="25 amaneciendo.jpg"/>
          <p:cNvPicPr>
            <a:picLocks noChangeAspect="1"/>
          </p:cNvPicPr>
          <p:nvPr/>
        </p:nvPicPr>
        <p:blipFill>
          <a:blip r:embed="rId2" cstate="print"/>
          <a:srcRect l="16138" t="50000" r="67325" b="24800"/>
          <a:stretch>
            <a:fillRect/>
          </a:stretch>
        </p:blipFill>
        <p:spPr bwMode="auto">
          <a:xfrm>
            <a:off x="1476375" y="2857500"/>
            <a:ext cx="1511300" cy="1439863"/>
          </a:xfrm>
          <a:prstGeom prst="rect">
            <a:avLst/>
          </a:prstGeom>
          <a:noFill/>
          <a:ln w="9525">
            <a:noFill/>
            <a:miter lim="800000"/>
            <a:headEnd/>
            <a:tailEnd/>
          </a:ln>
        </p:spPr>
      </p:pic>
      <p:pic>
        <p:nvPicPr>
          <p:cNvPr id="19" name="18 Imagen" descr="25 amaneciendo.jpg"/>
          <p:cNvPicPr>
            <a:picLocks noChangeAspect="1"/>
          </p:cNvPicPr>
          <p:nvPr/>
        </p:nvPicPr>
        <p:blipFill>
          <a:blip r:embed="rId2" cstate="print"/>
          <a:srcRect t="50000" r="83862" b="24800"/>
          <a:stretch>
            <a:fillRect/>
          </a:stretch>
        </p:blipFill>
        <p:spPr bwMode="auto">
          <a:xfrm>
            <a:off x="0" y="2857500"/>
            <a:ext cx="1476375" cy="1439863"/>
          </a:xfrm>
          <a:prstGeom prst="rect">
            <a:avLst/>
          </a:prstGeom>
          <a:noFill/>
          <a:ln w="9525">
            <a:noFill/>
            <a:miter lim="800000"/>
            <a:headEnd/>
            <a:tailEnd/>
          </a:ln>
        </p:spPr>
      </p:pic>
      <p:pic>
        <p:nvPicPr>
          <p:cNvPr id="20" name="19 Imagen" descr="25 amaneciendo.jpg"/>
          <p:cNvPicPr>
            <a:picLocks noChangeAspect="1"/>
          </p:cNvPicPr>
          <p:nvPr/>
        </p:nvPicPr>
        <p:blipFill>
          <a:blip r:embed="rId2" cstate="print"/>
          <a:srcRect l="83862" t="75200"/>
          <a:stretch>
            <a:fillRect/>
          </a:stretch>
        </p:blipFill>
        <p:spPr bwMode="auto">
          <a:xfrm>
            <a:off x="7667625" y="4297363"/>
            <a:ext cx="1476375" cy="1417637"/>
          </a:xfrm>
          <a:prstGeom prst="rect">
            <a:avLst/>
          </a:prstGeom>
          <a:noFill/>
          <a:ln w="9525">
            <a:noFill/>
            <a:miter lim="800000"/>
            <a:headEnd/>
            <a:tailEnd/>
          </a:ln>
        </p:spPr>
      </p:pic>
      <p:pic>
        <p:nvPicPr>
          <p:cNvPr id="21" name="20 Imagen" descr="25 amaneciendo.jpg"/>
          <p:cNvPicPr>
            <a:picLocks noChangeAspect="1"/>
          </p:cNvPicPr>
          <p:nvPr/>
        </p:nvPicPr>
        <p:blipFill>
          <a:blip r:embed="rId2" cstate="print"/>
          <a:srcRect l="66537" t="75200" r="16139"/>
          <a:stretch>
            <a:fillRect/>
          </a:stretch>
        </p:blipFill>
        <p:spPr bwMode="auto">
          <a:xfrm>
            <a:off x="6084888" y="4297363"/>
            <a:ext cx="1582737" cy="1417637"/>
          </a:xfrm>
          <a:prstGeom prst="rect">
            <a:avLst/>
          </a:prstGeom>
          <a:noFill/>
          <a:ln w="9525">
            <a:noFill/>
            <a:miter lim="800000"/>
            <a:headEnd/>
            <a:tailEnd/>
          </a:ln>
        </p:spPr>
      </p:pic>
      <p:pic>
        <p:nvPicPr>
          <p:cNvPr id="22" name="21 Imagen" descr="25 amaneciendo.jpg"/>
          <p:cNvPicPr>
            <a:picLocks noChangeAspect="1"/>
          </p:cNvPicPr>
          <p:nvPr/>
        </p:nvPicPr>
        <p:blipFill>
          <a:blip r:embed="rId2" cstate="print"/>
          <a:srcRect l="50000" t="75200" r="32675"/>
          <a:stretch>
            <a:fillRect/>
          </a:stretch>
        </p:blipFill>
        <p:spPr bwMode="auto">
          <a:xfrm>
            <a:off x="4572000" y="4297363"/>
            <a:ext cx="1584325" cy="1417637"/>
          </a:xfrm>
          <a:prstGeom prst="rect">
            <a:avLst/>
          </a:prstGeom>
          <a:noFill/>
          <a:ln w="9525">
            <a:noFill/>
            <a:miter lim="800000"/>
            <a:headEnd/>
            <a:tailEnd/>
          </a:ln>
        </p:spPr>
      </p:pic>
      <p:pic>
        <p:nvPicPr>
          <p:cNvPr id="23" name="22 Imagen" descr="25 amaneciendo.jpg"/>
          <p:cNvPicPr>
            <a:picLocks noChangeAspect="1"/>
          </p:cNvPicPr>
          <p:nvPr/>
        </p:nvPicPr>
        <p:blipFill>
          <a:blip r:embed="rId2" cstate="print"/>
          <a:srcRect l="32675" t="75200" r="50000"/>
          <a:stretch>
            <a:fillRect/>
          </a:stretch>
        </p:blipFill>
        <p:spPr bwMode="auto">
          <a:xfrm>
            <a:off x="2987675" y="4297363"/>
            <a:ext cx="1584325" cy="1417637"/>
          </a:xfrm>
          <a:prstGeom prst="rect">
            <a:avLst/>
          </a:prstGeom>
          <a:noFill/>
          <a:ln w="9525">
            <a:noFill/>
            <a:miter lim="800000"/>
            <a:headEnd/>
            <a:tailEnd/>
          </a:ln>
        </p:spPr>
      </p:pic>
      <p:pic>
        <p:nvPicPr>
          <p:cNvPr id="24" name="23 Imagen" descr="25 amaneciendo.jpg"/>
          <p:cNvPicPr>
            <a:picLocks noChangeAspect="1"/>
          </p:cNvPicPr>
          <p:nvPr/>
        </p:nvPicPr>
        <p:blipFill>
          <a:blip r:embed="rId2" cstate="print"/>
          <a:srcRect l="16138" t="75200" r="66537"/>
          <a:stretch>
            <a:fillRect/>
          </a:stretch>
        </p:blipFill>
        <p:spPr bwMode="auto">
          <a:xfrm>
            <a:off x="1476375" y="4297363"/>
            <a:ext cx="1582738" cy="1417637"/>
          </a:xfrm>
          <a:prstGeom prst="rect">
            <a:avLst/>
          </a:prstGeom>
          <a:noFill/>
          <a:ln w="9525">
            <a:noFill/>
            <a:miter lim="800000"/>
            <a:headEnd/>
            <a:tailEnd/>
          </a:ln>
        </p:spPr>
      </p:pic>
      <p:pic>
        <p:nvPicPr>
          <p:cNvPr id="25" name="24 Imagen" descr="25 amaneciendo.jpg"/>
          <p:cNvPicPr>
            <a:picLocks noChangeAspect="1"/>
          </p:cNvPicPr>
          <p:nvPr/>
        </p:nvPicPr>
        <p:blipFill>
          <a:blip r:embed="rId2" cstate="print"/>
          <a:srcRect t="75200" r="83862"/>
          <a:stretch>
            <a:fillRect/>
          </a:stretch>
        </p:blipFill>
        <p:spPr bwMode="auto">
          <a:xfrm>
            <a:off x="0" y="4297363"/>
            <a:ext cx="1476375" cy="1417637"/>
          </a:xfrm>
          <a:prstGeom prst="rect">
            <a:avLst/>
          </a:prstGeom>
          <a:noFill/>
          <a:ln w="9525">
            <a:noFill/>
            <a:miter lim="800000"/>
            <a:headEnd/>
            <a:tailEnd/>
          </a:ln>
        </p:spPr>
      </p:pic>
      <p:sp>
        <p:nvSpPr>
          <p:cNvPr id="26" name="25 CuadroTexto"/>
          <p:cNvSpPr txBox="1"/>
          <p:nvPr/>
        </p:nvSpPr>
        <p:spPr>
          <a:xfrm>
            <a:off x="539750" y="4657725"/>
            <a:ext cx="8472488"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a:t>
            </a:r>
            <a:r>
              <a:rPr lang="es-ES" b="1" dirty="0" smtClean="0">
                <a:effectLst>
                  <a:glow rad="101600">
                    <a:schemeClr val="accent2">
                      <a:satMod val="175000"/>
                      <a:alpha val="40000"/>
                    </a:schemeClr>
                  </a:glow>
                  <a:outerShdw blurRad="38100" dist="38100" dir="2700000" algn="tl">
                    <a:srgbClr val="000000">
                      <a:alpha val="43137"/>
                    </a:srgbClr>
                  </a:outerShdw>
                </a:effectLst>
              </a:rPr>
              <a:t>o </a:t>
            </a:r>
            <a:r>
              <a:rPr lang="es-ES" b="1" dirty="0">
                <a:effectLst>
                  <a:glow rad="101600">
                    <a:schemeClr val="accent2">
                      <a:satMod val="175000"/>
                      <a:alpha val="40000"/>
                    </a:schemeClr>
                  </a:glow>
                  <a:outerShdw blurRad="38100" dist="38100" dir="2700000" algn="tl">
                    <a:srgbClr val="000000">
                      <a:alpha val="43137"/>
                    </a:srgbClr>
                  </a:outerShdw>
                </a:effectLst>
              </a:rPr>
              <a:t>habíamos </a:t>
            </a:r>
            <a:r>
              <a:rPr lang="es-ES" b="1" dirty="0" smtClean="0">
                <a:effectLst>
                  <a:glow rad="101600">
                    <a:schemeClr val="accent2">
                      <a:satMod val="175000"/>
                      <a:alpha val="40000"/>
                    </a:schemeClr>
                  </a:glow>
                  <a:outerShdw blurRad="38100" dist="38100" dir="2700000" algn="tl">
                    <a:srgbClr val="000000">
                      <a:alpha val="43137"/>
                    </a:srgbClr>
                  </a:outerShdw>
                </a:effectLst>
              </a:rPr>
              <a:t>llegado a ver </a:t>
            </a:r>
            <a:r>
              <a:rPr lang="es-ES" b="1" dirty="0">
                <a:effectLst>
                  <a:glow rad="101600">
                    <a:schemeClr val="accent2">
                      <a:satMod val="175000"/>
                      <a:alpha val="40000"/>
                    </a:schemeClr>
                  </a:glow>
                  <a:outerShdw blurRad="38100" dist="38100" dir="2700000" algn="tl">
                    <a:srgbClr val="000000">
                      <a:alpha val="43137"/>
                    </a:srgbClr>
                  </a:outerShdw>
                </a:effectLst>
              </a:rPr>
              <a:t>en otras ocasiones la estatua del general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José Artigas, en una plataforma de mármol sobre un pedestal de hormigón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viendo como fondo, el Arco de la Victoria.</a:t>
            </a:r>
          </a:p>
        </p:txBody>
      </p:sp>
    </p:spTree>
  </p:cSld>
  <p:clrMapOvr>
    <a:masterClrMapping/>
  </p:clrMapOvr>
  <mc:AlternateContent xmlns:mc="http://schemas.openxmlformats.org/markup-compatibility/2006" xmlns:p14="http://schemas.microsoft.com/office/powerpoint/2010/main">
    <mc:Choice Requires="p14">
      <p:transition spd="slow" p14:dur="2000" advTm="29000">
        <p14:doors/>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
                                          </p:val>
                                        </p:tav>
                                        <p:tav tm="100000">
                                          <p:val>
                                            <p:strVal val="#ppt_w"/>
                                          </p:val>
                                        </p:tav>
                                      </p:tavLst>
                                    </p:anim>
                                    <p:anim calcmode="lin" valueType="num">
                                      <p:cBhvr>
                                        <p:cTn id="8" dur="1000" fill="hold"/>
                                        <p:tgtEl>
                                          <p:spTgt spid="7"/>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3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
                                          </p:val>
                                        </p:tav>
                                        <p:tav tm="100000">
                                          <p:val>
                                            <p:strVal val="#ppt_w"/>
                                          </p:val>
                                        </p:tav>
                                      </p:tavLst>
                                    </p:anim>
                                    <p:anim calcmode="lin" valueType="num">
                                      <p:cBhvr>
                                        <p:cTn id="12" dur="1000" fill="hold"/>
                                        <p:tgtEl>
                                          <p:spTgt spid="6"/>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strVal val="#ppt_w"/>
                                          </p:val>
                                        </p:tav>
                                        <p:tav tm="100000">
                                          <p:val>
                                            <p:strVal val="#ppt_w"/>
                                          </p:val>
                                        </p:tav>
                                      </p:tavLst>
                                    </p:anim>
                                    <p:anim calcmode="lin" valueType="num">
                                      <p:cBhvr>
                                        <p:cTn id="16" dur="1000" fill="hold"/>
                                        <p:tgtEl>
                                          <p:spTgt spid="5"/>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
                                          </p:val>
                                        </p:tav>
                                        <p:tav tm="100000">
                                          <p:val>
                                            <p:strVal val="#ppt_w"/>
                                          </p:val>
                                        </p:tav>
                                      </p:tavLst>
                                    </p:anim>
                                    <p:anim calcmode="lin" valueType="num">
                                      <p:cBhvr>
                                        <p:cTn id="20" dur="1000" fill="hold"/>
                                        <p:tgtEl>
                                          <p:spTgt spid="4"/>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12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strVal val="#ppt_w"/>
                                          </p:val>
                                        </p:tav>
                                        <p:tav tm="100000">
                                          <p:val>
                                            <p:strVal val="#ppt_w"/>
                                          </p:val>
                                        </p:tav>
                                      </p:tavLst>
                                    </p:anim>
                                    <p:anim calcmode="lin" valueType="num">
                                      <p:cBhvr>
                                        <p:cTn id="24" dur="1000" fill="hold"/>
                                        <p:tgtEl>
                                          <p:spTgt spid="3"/>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1500"/>
                                  </p:stCondLst>
                                  <p:childTnLst>
                                    <p:set>
                                      <p:cBhvr>
                                        <p:cTn id="26" dur="1" fill="hold">
                                          <p:stCondLst>
                                            <p:cond delay="0"/>
                                          </p:stCondLst>
                                        </p:cTn>
                                        <p:tgtEl>
                                          <p:spTgt spid="26626"/>
                                        </p:tgtEl>
                                        <p:attrNameLst>
                                          <p:attrName>style.visibility</p:attrName>
                                        </p:attrNameLst>
                                      </p:cBhvr>
                                      <p:to>
                                        <p:strVal val="visible"/>
                                      </p:to>
                                    </p:set>
                                    <p:anim calcmode="lin" valueType="num">
                                      <p:cBhvr>
                                        <p:cTn id="27" dur="1000" fill="hold"/>
                                        <p:tgtEl>
                                          <p:spTgt spid="26626"/>
                                        </p:tgtEl>
                                        <p:attrNameLst>
                                          <p:attrName>ppt_w</p:attrName>
                                        </p:attrNameLst>
                                      </p:cBhvr>
                                      <p:tavLst>
                                        <p:tav tm="0">
                                          <p:val>
                                            <p:strVal val="#ppt_w"/>
                                          </p:val>
                                        </p:tav>
                                        <p:tav tm="100000">
                                          <p:val>
                                            <p:strVal val="#ppt_w"/>
                                          </p:val>
                                        </p:tav>
                                      </p:tavLst>
                                    </p:anim>
                                    <p:anim calcmode="lin" valueType="num">
                                      <p:cBhvr>
                                        <p:cTn id="28" dur="1000" fill="hold"/>
                                        <p:tgtEl>
                                          <p:spTgt spid="26626"/>
                                        </p:tgtEl>
                                        <p:attrNameLst>
                                          <p:attrName>ppt_h</p:attrName>
                                        </p:attrNameLst>
                                      </p:cBhvr>
                                      <p:tavLst>
                                        <p:tav tm="0" fmla="#ppt_h*sin(2.5*pi*$)">
                                          <p:val>
                                            <p:fltVal val="0"/>
                                          </p:val>
                                        </p:tav>
                                        <p:tav tm="100000">
                                          <p:val>
                                            <p:fltVal val="1"/>
                                          </p:val>
                                        </p:tav>
                                      </p:tavLst>
                                    </p:anim>
                                  </p:childTnLst>
                                </p:cTn>
                              </p:par>
                              <p:par>
                                <p:cTn id="29" presetID="19" presetClass="entr" presetSubtype="5" fill="hold" nodeType="withEffect">
                                  <p:stCondLst>
                                    <p:cond delay="180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
                                          </p:val>
                                        </p:tav>
                                        <p:tav tm="100000">
                                          <p:val>
                                            <p:strVal val="#ppt_w"/>
                                          </p:val>
                                        </p:tav>
                                      </p:tavLst>
                                    </p:anim>
                                    <p:anim calcmode="lin" valueType="num">
                                      <p:cBhvr>
                                        <p:cTn id="32" dur="1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21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
                                          </p:val>
                                        </p:tav>
                                        <p:tav tm="100000">
                                          <p:val>
                                            <p:strVal val="#ppt_w"/>
                                          </p:val>
                                        </p:tav>
                                      </p:tavLst>
                                    </p:anim>
                                    <p:anim calcmode="lin" valueType="num">
                                      <p:cBhvr>
                                        <p:cTn id="36" dur="1000" fill="hold"/>
                                        <p:tgtEl>
                                          <p:spTgt spid="9"/>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2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strVal val="#ppt_w"/>
                                          </p:val>
                                        </p:tav>
                                        <p:tav tm="100000">
                                          <p:val>
                                            <p:strVal val="#ppt_w"/>
                                          </p:val>
                                        </p:tav>
                                      </p:tavLst>
                                    </p:anim>
                                    <p:anim calcmode="lin" valueType="num">
                                      <p:cBhvr>
                                        <p:cTn id="40" dur="1000" fill="hold"/>
                                        <p:tgtEl>
                                          <p:spTgt spid="10"/>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2700"/>
                                  </p:stCondLst>
                                  <p:childTnLst>
                                    <p:set>
                                      <p:cBhvr>
                                        <p:cTn id="42" dur="1" fill="hold">
                                          <p:stCondLst>
                                            <p:cond delay="0"/>
                                          </p:stCondLst>
                                        </p:cTn>
                                        <p:tgtEl>
                                          <p:spTgt spid="11"/>
                                        </p:tgtEl>
                                        <p:attrNameLst>
                                          <p:attrName>style.visibility</p:attrName>
                                        </p:attrNameLst>
                                      </p:cBhvr>
                                      <p:to>
                                        <p:strVal val="visible"/>
                                      </p:to>
                                    </p:set>
                                    <p:anim calcmode="lin" valueType="num">
                                      <p:cBhvr>
                                        <p:cTn id="43" dur="1000" fill="hold"/>
                                        <p:tgtEl>
                                          <p:spTgt spid="11"/>
                                        </p:tgtEl>
                                        <p:attrNameLst>
                                          <p:attrName>ppt_w</p:attrName>
                                        </p:attrNameLst>
                                      </p:cBhvr>
                                      <p:tavLst>
                                        <p:tav tm="0">
                                          <p:val>
                                            <p:strVal val="#ppt_w"/>
                                          </p:val>
                                        </p:tav>
                                        <p:tav tm="100000">
                                          <p:val>
                                            <p:strVal val="#ppt_w"/>
                                          </p:val>
                                        </p:tav>
                                      </p:tavLst>
                                    </p:anim>
                                    <p:anim calcmode="lin" valueType="num">
                                      <p:cBhvr>
                                        <p:cTn id="44" dur="1000" fill="hold"/>
                                        <p:tgtEl>
                                          <p:spTgt spid="11"/>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30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1000" fill="hold"/>
                                        <p:tgtEl>
                                          <p:spTgt spid="12"/>
                                        </p:tgtEl>
                                        <p:attrNameLst>
                                          <p:attrName>ppt_w</p:attrName>
                                        </p:attrNameLst>
                                      </p:cBhvr>
                                      <p:tavLst>
                                        <p:tav tm="0">
                                          <p:val>
                                            <p:strVal val="#ppt_w"/>
                                          </p:val>
                                        </p:tav>
                                        <p:tav tm="100000">
                                          <p:val>
                                            <p:strVal val="#ppt_w"/>
                                          </p:val>
                                        </p:tav>
                                      </p:tavLst>
                                    </p:anim>
                                    <p:anim calcmode="lin" valueType="num">
                                      <p:cBhvr>
                                        <p:cTn id="48" dur="1000" fill="hold"/>
                                        <p:tgtEl>
                                          <p:spTgt spid="12"/>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33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strVal val="#ppt_w"/>
                                          </p:val>
                                        </p:tav>
                                        <p:tav tm="100000">
                                          <p:val>
                                            <p:strVal val="#ppt_w"/>
                                          </p:val>
                                        </p:tav>
                                      </p:tavLst>
                                    </p:anim>
                                    <p:anim calcmode="lin" valueType="num">
                                      <p:cBhvr>
                                        <p:cTn id="52" dur="1000" fill="hold"/>
                                        <p:tgtEl>
                                          <p:spTgt spid="13"/>
                                        </p:tgtEl>
                                        <p:attrNameLst>
                                          <p:attrName>ppt_h</p:attrName>
                                        </p:attrNameLst>
                                      </p:cBhvr>
                                      <p:tavLst>
                                        <p:tav tm="0" fmla="#ppt_h*sin(2.5*pi*$)">
                                          <p:val>
                                            <p:fltVal val="0"/>
                                          </p:val>
                                        </p:tav>
                                        <p:tav tm="100000">
                                          <p:val>
                                            <p:fltVal val="1"/>
                                          </p:val>
                                        </p:tav>
                                      </p:tavLst>
                                    </p:anim>
                                  </p:childTnLst>
                                </p:cTn>
                              </p:par>
                              <p:par>
                                <p:cTn id="53" presetID="19" presetClass="entr" presetSubtype="5" fill="hold" nodeType="withEffect">
                                  <p:stCondLst>
                                    <p:cond delay="36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strVal val="#ppt_w"/>
                                          </p:val>
                                        </p:tav>
                                        <p:tav tm="100000">
                                          <p:val>
                                            <p:strVal val="#ppt_w"/>
                                          </p:val>
                                        </p:tav>
                                      </p:tavLst>
                                    </p:anim>
                                    <p:anim calcmode="lin" valueType="num">
                                      <p:cBhvr>
                                        <p:cTn id="56" dur="1000" fill="hold"/>
                                        <p:tgtEl>
                                          <p:spTgt spid="19"/>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3900"/>
                                  </p:stCondLst>
                                  <p:childTnLst>
                                    <p:set>
                                      <p:cBhvr>
                                        <p:cTn id="58" dur="1" fill="hold">
                                          <p:stCondLst>
                                            <p:cond delay="0"/>
                                          </p:stCondLst>
                                        </p:cTn>
                                        <p:tgtEl>
                                          <p:spTgt spid="18"/>
                                        </p:tgtEl>
                                        <p:attrNameLst>
                                          <p:attrName>style.visibility</p:attrName>
                                        </p:attrNameLst>
                                      </p:cBhvr>
                                      <p:to>
                                        <p:strVal val="visible"/>
                                      </p:to>
                                    </p:set>
                                    <p:anim calcmode="lin" valueType="num">
                                      <p:cBhvr>
                                        <p:cTn id="59" dur="1000" fill="hold"/>
                                        <p:tgtEl>
                                          <p:spTgt spid="18"/>
                                        </p:tgtEl>
                                        <p:attrNameLst>
                                          <p:attrName>ppt_w</p:attrName>
                                        </p:attrNameLst>
                                      </p:cBhvr>
                                      <p:tavLst>
                                        <p:tav tm="0">
                                          <p:val>
                                            <p:strVal val="#ppt_w"/>
                                          </p:val>
                                        </p:tav>
                                        <p:tav tm="100000">
                                          <p:val>
                                            <p:strVal val="#ppt_w"/>
                                          </p:val>
                                        </p:tav>
                                      </p:tavLst>
                                    </p:anim>
                                    <p:anim calcmode="lin" valueType="num">
                                      <p:cBhvr>
                                        <p:cTn id="60" dur="1000" fill="hold"/>
                                        <p:tgtEl>
                                          <p:spTgt spid="18"/>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42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strVal val="#ppt_w"/>
                                          </p:val>
                                        </p:tav>
                                        <p:tav tm="100000">
                                          <p:val>
                                            <p:strVal val="#ppt_w"/>
                                          </p:val>
                                        </p:tav>
                                      </p:tavLst>
                                    </p:anim>
                                    <p:anim calcmode="lin" valueType="num">
                                      <p:cBhvr>
                                        <p:cTn id="64" dur="1000" fill="hold"/>
                                        <p:tgtEl>
                                          <p:spTgt spid="17"/>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45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1000" fill="hold"/>
                                        <p:tgtEl>
                                          <p:spTgt spid="16"/>
                                        </p:tgtEl>
                                        <p:attrNameLst>
                                          <p:attrName>ppt_w</p:attrName>
                                        </p:attrNameLst>
                                      </p:cBhvr>
                                      <p:tavLst>
                                        <p:tav tm="0">
                                          <p:val>
                                            <p:strVal val="#ppt_w"/>
                                          </p:val>
                                        </p:tav>
                                        <p:tav tm="100000">
                                          <p:val>
                                            <p:strVal val="#ppt_w"/>
                                          </p:val>
                                        </p:tav>
                                      </p:tavLst>
                                    </p:anim>
                                    <p:anim calcmode="lin" valueType="num">
                                      <p:cBhvr>
                                        <p:cTn id="68" dur="1000" fill="hold"/>
                                        <p:tgtEl>
                                          <p:spTgt spid="16"/>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4800"/>
                                  </p:stCondLst>
                                  <p:childTnLst>
                                    <p:set>
                                      <p:cBhvr>
                                        <p:cTn id="70" dur="1" fill="hold">
                                          <p:stCondLst>
                                            <p:cond delay="0"/>
                                          </p:stCondLst>
                                        </p:cTn>
                                        <p:tgtEl>
                                          <p:spTgt spid="15"/>
                                        </p:tgtEl>
                                        <p:attrNameLst>
                                          <p:attrName>style.visibility</p:attrName>
                                        </p:attrNameLst>
                                      </p:cBhvr>
                                      <p:to>
                                        <p:strVal val="visible"/>
                                      </p:to>
                                    </p:set>
                                    <p:anim calcmode="lin" valueType="num">
                                      <p:cBhvr>
                                        <p:cTn id="71" dur="1000" fill="hold"/>
                                        <p:tgtEl>
                                          <p:spTgt spid="15"/>
                                        </p:tgtEl>
                                        <p:attrNameLst>
                                          <p:attrName>ppt_w</p:attrName>
                                        </p:attrNameLst>
                                      </p:cBhvr>
                                      <p:tavLst>
                                        <p:tav tm="0">
                                          <p:val>
                                            <p:strVal val="#ppt_w"/>
                                          </p:val>
                                        </p:tav>
                                        <p:tav tm="100000">
                                          <p:val>
                                            <p:strVal val="#ppt_w"/>
                                          </p:val>
                                        </p:tav>
                                      </p:tavLst>
                                    </p:anim>
                                    <p:anim calcmode="lin" valueType="num">
                                      <p:cBhvr>
                                        <p:cTn id="72" dur="1000" fill="hold"/>
                                        <p:tgtEl>
                                          <p:spTgt spid="15"/>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510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strVal val="#ppt_w"/>
                                          </p:val>
                                        </p:tav>
                                        <p:tav tm="100000">
                                          <p:val>
                                            <p:strVal val="#ppt_w"/>
                                          </p:val>
                                        </p:tav>
                                      </p:tavLst>
                                    </p:anim>
                                    <p:anim calcmode="lin" valueType="num">
                                      <p:cBhvr>
                                        <p:cTn id="76" dur="1000" fill="hold"/>
                                        <p:tgtEl>
                                          <p:spTgt spid="14"/>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5400"/>
                                  </p:stCondLst>
                                  <p:childTnLst>
                                    <p:set>
                                      <p:cBhvr>
                                        <p:cTn id="78" dur="1" fill="hold">
                                          <p:stCondLst>
                                            <p:cond delay="0"/>
                                          </p:stCondLst>
                                        </p:cTn>
                                        <p:tgtEl>
                                          <p:spTgt spid="20"/>
                                        </p:tgtEl>
                                        <p:attrNameLst>
                                          <p:attrName>style.visibility</p:attrName>
                                        </p:attrNameLst>
                                      </p:cBhvr>
                                      <p:to>
                                        <p:strVal val="visible"/>
                                      </p:to>
                                    </p:set>
                                    <p:anim calcmode="lin" valueType="num">
                                      <p:cBhvr>
                                        <p:cTn id="79" dur="1000" fill="hold"/>
                                        <p:tgtEl>
                                          <p:spTgt spid="20"/>
                                        </p:tgtEl>
                                        <p:attrNameLst>
                                          <p:attrName>ppt_w</p:attrName>
                                        </p:attrNameLst>
                                      </p:cBhvr>
                                      <p:tavLst>
                                        <p:tav tm="0">
                                          <p:val>
                                            <p:strVal val="#ppt_w"/>
                                          </p:val>
                                        </p:tav>
                                        <p:tav tm="100000">
                                          <p:val>
                                            <p:strVal val="#ppt_w"/>
                                          </p:val>
                                        </p:tav>
                                      </p:tavLst>
                                    </p:anim>
                                    <p:anim calcmode="lin" valueType="num">
                                      <p:cBhvr>
                                        <p:cTn id="80" dur="1000" fill="hold"/>
                                        <p:tgtEl>
                                          <p:spTgt spid="20"/>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5700"/>
                                  </p:stCondLst>
                                  <p:childTnLst>
                                    <p:set>
                                      <p:cBhvr>
                                        <p:cTn id="82" dur="1" fill="hold">
                                          <p:stCondLst>
                                            <p:cond delay="0"/>
                                          </p:stCondLst>
                                        </p:cTn>
                                        <p:tgtEl>
                                          <p:spTgt spid="21"/>
                                        </p:tgtEl>
                                        <p:attrNameLst>
                                          <p:attrName>style.visibility</p:attrName>
                                        </p:attrNameLst>
                                      </p:cBhvr>
                                      <p:to>
                                        <p:strVal val="visible"/>
                                      </p:to>
                                    </p:set>
                                    <p:anim calcmode="lin" valueType="num">
                                      <p:cBhvr>
                                        <p:cTn id="83" dur="1000" fill="hold"/>
                                        <p:tgtEl>
                                          <p:spTgt spid="21"/>
                                        </p:tgtEl>
                                        <p:attrNameLst>
                                          <p:attrName>ppt_w</p:attrName>
                                        </p:attrNameLst>
                                      </p:cBhvr>
                                      <p:tavLst>
                                        <p:tav tm="0">
                                          <p:val>
                                            <p:strVal val="#ppt_w"/>
                                          </p:val>
                                        </p:tav>
                                        <p:tav tm="100000">
                                          <p:val>
                                            <p:strVal val="#ppt_w"/>
                                          </p:val>
                                        </p:tav>
                                      </p:tavLst>
                                    </p:anim>
                                    <p:anim calcmode="lin" valueType="num">
                                      <p:cBhvr>
                                        <p:cTn id="84" dur="1000" fill="hold"/>
                                        <p:tgtEl>
                                          <p:spTgt spid="21"/>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6000"/>
                                  </p:stCondLst>
                                  <p:childTnLst>
                                    <p:set>
                                      <p:cBhvr>
                                        <p:cTn id="86" dur="1" fill="hold">
                                          <p:stCondLst>
                                            <p:cond delay="0"/>
                                          </p:stCondLst>
                                        </p:cTn>
                                        <p:tgtEl>
                                          <p:spTgt spid="22"/>
                                        </p:tgtEl>
                                        <p:attrNameLst>
                                          <p:attrName>style.visibility</p:attrName>
                                        </p:attrNameLst>
                                      </p:cBhvr>
                                      <p:to>
                                        <p:strVal val="visible"/>
                                      </p:to>
                                    </p:set>
                                    <p:anim calcmode="lin" valueType="num">
                                      <p:cBhvr>
                                        <p:cTn id="87" dur="1000" fill="hold"/>
                                        <p:tgtEl>
                                          <p:spTgt spid="22"/>
                                        </p:tgtEl>
                                        <p:attrNameLst>
                                          <p:attrName>ppt_w</p:attrName>
                                        </p:attrNameLst>
                                      </p:cBhvr>
                                      <p:tavLst>
                                        <p:tav tm="0">
                                          <p:val>
                                            <p:strVal val="#ppt_w"/>
                                          </p:val>
                                        </p:tav>
                                        <p:tav tm="100000">
                                          <p:val>
                                            <p:strVal val="#ppt_w"/>
                                          </p:val>
                                        </p:tav>
                                      </p:tavLst>
                                    </p:anim>
                                    <p:anim calcmode="lin" valueType="num">
                                      <p:cBhvr>
                                        <p:cTn id="88" dur="1000" fill="hold"/>
                                        <p:tgtEl>
                                          <p:spTgt spid="22"/>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6300"/>
                                  </p:stCondLst>
                                  <p:childTnLst>
                                    <p:set>
                                      <p:cBhvr>
                                        <p:cTn id="90" dur="1" fill="hold">
                                          <p:stCondLst>
                                            <p:cond delay="0"/>
                                          </p:stCondLst>
                                        </p:cTn>
                                        <p:tgtEl>
                                          <p:spTgt spid="23"/>
                                        </p:tgtEl>
                                        <p:attrNameLst>
                                          <p:attrName>style.visibility</p:attrName>
                                        </p:attrNameLst>
                                      </p:cBhvr>
                                      <p:to>
                                        <p:strVal val="visible"/>
                                      </p:to>
                                    </p:set>
                                    <p:anim calcmode="lin" valueType="num">
                                      <p:cBhvr>
                                        <p:cTn id="91" dur="1000" fill="hold"/>
                                        <p:tgtEl>
                                          <p:spTgt spid="23"/>
                                        </p:tgtEl>
                                        <p:attrNameLst>
                                          <p:attrName>ppt_w</p:attrName>
                                        </p:attrNameLst>
                                      </p:cBhvr>
                                      <p:tavLst>
                                        <p:tav tm="0">
                                          <p:val>
                                            <p:strVal val="#ppt_w"/>
                                          </p:val>
                                        </p:tav>
                                        <p:tav tm="100000">
                                          <p:val>
                                            <p:strVal val="#ppt_w"/>
                                          </p:val>
                                        </p:tav>
                                      </p:tavLst>
                                    </p:anim>
                                    <p:anim calcmode="lin" valueType="num">
                                      <p:cBhvr>
                                        <p:cTn id="92" dur="1000" fill="hold"/>
                                        <p:tgtEl>
                                          <p:spTgt spid="23"/>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66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strVal val="#ppt_w"/>
                                          </p:val>
                                        </p:tav>
                                        <p:tav tm="100000">
                                          <p:val>
                                            <p:strVal val="#ppt_w"/>
                                          </p:val>
                                        </p:tav>
                                      </p:tavLst>
                                    </p:anim>
                                    <p:anim calcmode="lin" valueType="num">
                                      <p:cBhvr>
                                        <p:cTn id="96" dur="1000" fill="hold"/>
                                        <p:tgtEl>
                                          <p:spTgt spid="24"/>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6900"/>
                                  </p:stCondLst>
                                  <p:childTnLst>
                                    <p:set>
                                      <p:cBhvr>
                                        <p:cTn id="98" dur="1" fill="hold">
                                          <p:stCondLst>
                                            <p:cond delay="0"/>
                                          </p:stCondLst>
                                        </p:cTn>
                                        <p:tgtEl>
                                          <p:spTgt spid="25"/>
                                        </p:tgtEl>
                                        <p:attrNameLst>
                                          <p:attrName>style.visibility</p:attrName>
                                        </p:attrNameLst>
                                      </p:cBhvr>
                                      <p:to>
                                        <p:strVal val="visible"/>
                                      </p:to>
                                    </p:set>
                                    <p:anim calcmode="lin" valueType="num">
                                      <p:cBhvr>
                                        <p:cTn id="99" dur="1000" fill="hold"/>
                                        <p:tgtEl>
                                          <p:spTgt spid="25"/>
                                        </p:tgtEl>
                                        <p:attrNameLst>
                                          <p:attrName>ppt_w</p:attrName>
                                        </p:attrNameLst>
                                      </p:cBhvr>
                                      <p:tavLst>
                                        <p:tav tm="0">
                                          <p:val>
                                            <p:strVal val="#ppt_w"/>
                                          </p:val>
                                        </p:tav>
                                        <p:tav tm="100000">
                                          <p:val>
                                            <p:strVal val="#ppt_w"/>
                                          </p:val>
                                        </p:tav>
                                      </p:tavLst>
                                    </p:anim>
                                    <p:anim calcmode="lin" valueType="num">
                                      <p:cBhvr>
                                        <p:cTn id="100" dur="1000" fill="hold"/>
                                        <p:tgtEl>
                                          <p:spTgt spid="25"/>
                                        </p:tgtEl>
                                        <p:attrNameLst>
                                          <p:attrName>ppt_h</p:attrName>
                                        </p:attrNameLst>
                                      </p:cBhvr>
                                      <p:tavLst>
                                        <p:tav tm="0" fmla="#ppt_h*sin(2.5*pi*$)">
                                          <p:val>
                                            <p:fltVal val="0"/>
                                          </p:val>
                                        </p:tav>
                                        <p:tav tm="100000">
                                          <p:val>
                                            <p:fltVal val="1"/>
                                          </p:val>
                                        </p:tav>
                                      </p:tavLst>
                                    </p:anim>
                                  </p:childTnLst>
                                </p:cTn>
                              </p:par>
                            </p:childTnLst>
                          </p:cTn>
                        </p:par>
                        <p:par>
                          <p:cTn id="101" fill="hold">
                            <p:stCondLst>
                              <p:cond delay="79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6"/>
                                        </p:tgtEl>
                                        <p:attrNameLst>
                                          <p:attrName>style.visibility</p:attrName>
                                        </p:attrNameLst>
                                      </p:cBhvr>
                                      <p:to>
                                        <p:strVal val="visible"/>
                                      </p:to>
                                    </p:set>
                                    <p:animEffect transition="in" filter="fade">
                                      <p:cBhvr>
                                        <p:cTn id="104" dur="1000"/>
                                        <p:tgtEl>
                                          <p:spTgt spid="26"/>
                                        </p:tgtEl>
                                      </p:cBhvr>
                                    </p:animEffect>
                                    <p:anim calcmode="lin" valueType="num">
                                      <p:cBhvr>
                                        <p:cTn id="105" dur="1000" fill="hold"/>
                                        <p:tgtEl>
                                          <p:spTgt spid="26"/>
                                        </p:tgtEl>
                                        <p:attrNameLst>
                                          <p:attrName>ppt_x</p:attrName>
                                        </p:attrNameLst>
                                      </p:cBhvr>
                                      <p:tavLst>
                                        <p:tav tm="0">
                                          <p:val>
                                            <p:strVal val="#ppt_x-.1"/>
                                          </p:val>
                                        </p:tav>
                                        <p:tav tm="100000">
                                          <p:val>
                                            <p:strVal val="#ppt_x"/>
                                          </p:val>
                                        </p:tav>
                                      </p:tavLst>
                                    </p:anim>
                                    <p:anim calcmode="lin" valueType="num">
                                      <p:cBhvr>
                                        <p:cTn id="106"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8313" y="4370388"/>
            <a:ext cx="79930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escultura se erigió en 1904. Durante la Guerra Civil el monumento sufrió múltiples impactos de bala, que erosionaron gravemente la escultura , quedando destruida la cabeza de la figura del Doctor Federico Rubio. Tras la Guerra fue restaurado.</a:t>
            </a:r>
          </a:p>
        </p:txBody>
      </p:sp>
    </p:spTree>
  </p:cSld>
  <p:clrMapOvr>
    <a:masterClrMapping/>
  </p:clrMapOvr>
  <mc:AlternateContent xmlns:mc="http://schemas.openxmlformats.org/markup-compatibility/2006" xmlns:p14="http://schemas.microsoft.com/office/powerpoint/2010/main">
    <mc:Choice Requires="p14">
      <p:transition spd="slow" p14:dur="2250" advTm="30000">
        <p14:prism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514850"/>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Camuflado entre unos árboles también vimos dibujado sobre un muro de </a:t>
            </a:r>
          </a:p>
          <a:p>
            <a:r>
              <a:rPr lang="es-ES" b="1" dirty="0">
                <a:effectLst>
                  <a:glow rad="101600">
                    <a:srgbClr val="C00000">
                      <a:alpha val="60000"/>
                    </a:srgbClr>
                  </a:glow>
                  <a:outerShdw blurRad="38100" dist="38100" dir="2700000" algn="tl">
                    <a:srgbClr val="1F497D"/>
                  </a:outerShdw>
                </a:effectLst>
              </a:rPr>
              <a:t>hormigón, esta imagen de José I. Rivero, director del “Diario de la Marina” </a:t>
            </a:r>
          </a:p>
          <a:p>
            <a:r>
              <a:rPr lang="es-ES" b="1" dirty="0">
                <a:effectLst>
                  <a:glow rad="101600">
                    <a:srgbClr val="C00000">
                      <a:alpha val="60000"/>
                    </a:srgbClr>
                  </a:glow>
                  <a:outerShdw blurRad="38100" dist="38100" dir="2700000" algn="tl">
                    <a:srgbClr val="1F497D"/>
                  </a:outerShdw>
                </a:effectLst>
              </a:rPr>
              <a:t>y Decano de la Prensa de Cuba. Su frase común era: el periódico es en lo </a:t>
            </a:r>
          </a:p>
          <a:p>
            <a:r>
              <a:rPr lang="es-ES" b="1" dirty="0">
                <a:effectLst>
                  <a:glow rad="101600">
                    <a:srgbClr val="C00000">
                      <a:alpha val="60000"/>
                    </a:srgbClr>
                  </a:glow>
                  <a:outerShdw blurRad="38100" dist="38100" dir="2700000" algn="tl">
                    <a:srgbClr val="1F497D"/>
                  </a:outerShdw>
                </a:effectLst>
              </a:rPr>
              <a:t>externo una profesión, y en lo interno un sacerdocio.</a:t>
            </a:r>
          </a:p>
        </p:txBody>
      </p:sp>
    </p:spTree>
  </p:cSld>
  <p:clrMapOvr>
    <a:masterClrMapping/>
  </p:clrMapOvr>
  <mc:AlternateContent xmlns:mc="http://schemas.openxmlformats.org/markup-compatibility/2006" xmlns:p14="http://schemas.microsoft.com/office/powerpoint/2010/main">
    <mc:Choice Requires="p14">
      <p:transition spd="slow" p14:dur="225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 Bibliote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2 Bibliote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657725"/>
            <a:ext cx="81867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Otro monumento al Teniente General Don Manuel </a:t>
            </a:r>
            <a:r>
              <a:rPr lang="es-ES" b="1" dirty="0" err="1">
                <a:effectLst>
                  <a:glow rad="101600">
                    <a:schemeClr val="accent2">
                      <a:satMod val="175000"/>
                      <a:alpha val="40000"/>
                    </a:schemeClr>
                  </a:glow>
                  <a:outerShdw blurRad="38100" dist="38100" dir="2700000" algn="tl">
                    <a:srgbClr val="000000">
                      <a:alpha val="43137"/>
                    </a:srgbClr>
                  </a:outerShdw>
                </a:effectLst>
              </a:rPr>
              <a:t>Cassola</a:t>
            </a:r>
            <a:r>
              <a:rPr lang="es-ES" b="1" dirty="0">
                <a:effectLst>
                  <a:glow rad="101600">
                    <a:schemeClr val="accent2">
                      <a:satMod val="175000"/>
                      <a:alpha val="40000"/>
                    </a:schemeClr>
                  </a:glow>
                  <a:outerShdw blurRad="38100" dist="38100" dir="2700000" algn="tl">
                    <a:srgbClr val="000000">
                      <a:alpha val="43137"/>
                    </a:srgbClr>
                  </a:outerShdw>
                </a:effectLst>
              </a:rPr>
              <a:t>. Combatió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Cuba contra los separatistas, posteriormente fue diputado en Cartagena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entre 1879 y 1886, senador en Canarias, y Ministro de la Guerra.</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u"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4 Vista del Salón de los Pasos Perdid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4 Vista del Salón de los Pasos Perdid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288" y="4657725"/>
            <a:ext cx="79216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vez que llegamos a Moncloa, vimos también este monumento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estaba frente al Cuartel General del Ejército del Aire, y como cosa que no tengo, cosa que me llevo; pues me lo traje también en la mochila.</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d"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ppt_x</p:attrName>
                                        </p:attrNameLst>
                                      </p:cBhvr>
                                      <p:tavLst>
                                        <p:tav tm="0">
                                          <p:val>
                                            <p:strVal val="#ppt_x-.2"/>
                                          </p:val>
                                        </p:tav>
                                        <p:tav tm="100000">
                                          <p:val>
                                            <p:strVal val="#ppt_x"/>
                                          </p:val>
                                        </p:tav>
                                      </p:tavLst>
                                    </p:anim>
                                    <p:anim calcmode="lin" valueType="num">
                                      <p:cBhvr>
                                        <p:cTn id="8" dur="4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4000"/>
                                        <p:tgtEl>
                                          <p:spTgt spid="5"/>
                                        </p:tgtEl>
                                      </p:cBhvr>
                                    </p:animEffect>
                                  </p:childTnLst>
                                </p:cTn>
                              </p:par>
                              <p:par>
                                <p:cTn id="10" presetID="3" presetClass="entr" presetSubtype="5" fill="hold" nodeType="withEffect">
                                  <p:stCondLst>
                                    <p:cond delay="1000"/>
                                  </p:stCondLst>
                                  <p:childTnLst>
                                    <p:set>
                                      <p:cBhvr>
                                        <p:cTn id="11" dur="1" fill="hold">
                                          <p:stCondLst>
                                            <p:cond delay="0"/>
                                          </p:stCondLst>
                                        </p:cTn>
                                        <p:tgtEl>
                                          <p:spTgt spid="6"/>
                                        </p:tgtEl>
                                        <p:attrNameLst>
                                          <p:attrName>style.visibility</p:attrName>
                                        </p:attrNameLst>
                                      </p:cBhvr>
                                      <p:to>
                                        <p:strVal val="visible"/>
                                      </p:to>
                                    </p:set>
                                    <p:animEffect transition="in" filter="blinds(vertical)">
                                      <p:cBhvr>
                                        <p:cTn id="12" dur="3000"/>
                                        <p:tgtEl>
                                          <p:spTgt spid="6"/>
                                        </p:tgtEl>
                                      </p:cBhvr>
                                    </p:animEffect>
                                  </p:childTnLst>
                                </p:cTn>
                              </p:par>
                              <p:par>
                                <p:cTn id="13" presetID="49" presetClass="entr" presetSubtype="0" decel="10000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style.rotation</p:attrName>
                                        </p:attrNameLst>
                                      </p:cBhvr>
                                      <p:tavLst>
                                        <p:tav tm="0">
                                          <p:val>
                                            <p:fltVal val="360"/>
                                          </p:val>
                                        </p:tav>
                                        <p:tav tm="100000">
                                          <p:val>
                                            <p:fltVal val="0"/>
                                          </p:val>
                                        </p:tav>
                                      </p:tavLst>
                                    </p:anim>
                                    <p:animEffect transition="in" filter="fade">
                                      <p:cBhvr>
                                        <p:cTn id="18" dur="3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rcRect/>
          <a:stretch>
            <a:fillRect/>
          </a:stretch>
        </p:blipFill>
        <p:spPr bwMode="auto">
          <a:xfrm>
            <a:off x="1979613" y="0"/>
            <a:ext cx="52562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285720" y="506015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285720" y="434577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285720" y="363139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285720" y="291701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285720" y="220263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285720" y="1488252"/>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285720" y="714360"/>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285720" y="-20"/>
            <a:ext cx="1571604" cy="654848"/>
          </a:xfrm>
          <a:prstGeom prst="triangl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7429520" y="506017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a:off x="7429520" y="434579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7429520" y="363141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a:off x="7429520" y="291703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7429520" y="220265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a:off x="7429520" y="1488272"/>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7429520" y="714380"/>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a:off x="7429520" y="0"/>
            <a:ext cx="1428728" cy="654848"/>
          </a:xfrm>
          <a:prstGeom prst="triangle">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1908175" y="4791075"/>
            <a:ext cx="5800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los que no lo sepan que son muchos, les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diré que este es un monumento que está dedicado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 los heroicos aviadores del Plus Ultra.</a:t>
            </a:r>
          </a:p>
        </p:txBody>
      </p:sp>
    </p:spTree>
  </p:cSld>
  <p:clrMapOvr>
    <a:masterClrMapping/>
  </p:clrMapOvr>
  <mc:AlternateContent xmlns:mc="http://schemas.openxmlformats.org/markup-compatibility/2006" xmlns:p14="http://schemas.microsoft.com/office/powerpoint/2010/main">
    <mc:Choice Requires="p14">
      <p:transition spd="slow" p14:dur="2000" advTm="19000">
        <p:comb dir="vert"/>
      </p:transition>
    </mc:Choice>
    <mc:Fallback xmlns="">
      <p:transition spd="slow" advTm="19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2" presetClass="entr" presetSubtype="4"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ppt_x"/>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ppt_x"/>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par>
                                <p:cTn id="36" presetID="2" presetClass="entr" presetSubtype="4"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2" presetClass="entr" presetSubtype="4"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ppt_x"/>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13" presetClass="entr" presetSubtype="1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2" presetClass="entr" presetSubtype="4"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ppt_x"/>
                                          </p:val>
                                        </p:tav>
                                        <p:tav tm="100000">
                                          <p:val>
                                            <p:strVal val="#ppt_x"/>
                                          </p:val>
                                        </p:tav>
                                      </p:tavLst>
                                    </p:anim>
                                    <p:anim calcmode="lin" valueType="num">
                                      <p:cBhvr additive="base">
                                        <p:cTn id="53" dur="3000" fill="hold"/>
                                        <p:tgtEl>
                                          <p:spTgt spid="10"/>
                                        </p:tgtEl>
                                        <p:attrNameLst>
                                          <p:attrName>ppt_y</p:attrName>
                                        </p:attrNameLst>
                                      </p:cBhvr>
                                      <p:tavLst>
                                        <p:tav tm="0">
                                          <p:val>
                                            <p:strVal val="1+#ppt_h/2"/>
                                          </p:val>
                                        </p:tav>
                                        <p:tav tm="100000">
                                          <p:val>
                                            <p:strVal val="#ppt_y"/>
                                          </p:val>
                                        </p:tav>
                                      </p:tavLst>
                                    </p:anim>
                                  </p:childTnLst>
                                </p:cTn>
                              </p:par>
                              <p:par>
                                <p:cTn id="54" presetID="13" presetClass="entr" presetSubtype="16"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plus(in)">
                                      <p:cBhvr>
                                        <p:cTn id="56" dur="3000"/>
                                        <p:tgtEl>
                                          <p:spTgt spid="11"/>
                                        </p:tgtEl>
                                      </p:cBhvr>
                                    </p:animEffect>
                                  </p:childTnLst>
                                </p:cTn>
                              </p:par>
                              <p:par>
                                <p:cTn id="57" presetID="2" presetClass="entr" presetSubtype="4"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2" presetClass="entr" presetSubtype="4"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13" presetClass="entr" presetSubtype="16"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plus(in)">
                                      <p:cBhvr>
                                        <p:cTn id="70" dur="3000"/>
                                        <p:tgtEl>
                                          <p:spTgt spid="13"/>
                                        </p:tgtEl>
                                      </p:cBhvr>
                                    </p:animEffect>
                                  </p:childTnLst>
                                </p:cTn>
                              </p:par>
                              <p:par>
                                <p:cTn id="71" presetID="2" presetClass="entr" presetSubtype="4"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ppt_x"/>
                                          </p:val>
                                        </p:tav>
                                        <p:tav tm="100000">
                                          <p:val>
                                            <p:strVal val="#ppt_x"/>
                                          </p:val>
                                        </p:tav>
                                      </p:tavLst>
                                    </p:anim>
                                    <p:anim calcmode="lin" valueType="num">
                                      <p:cBhvr additive="base">
                                        <p:cTn id="74" dur="3000" fill="hold"/>
                                        <p:tgtEl>
                                          <p:spTgt spid="13"/>
                                        </p:tgtEl>
                                        <p:attrNameLst>
                                          <p:attrName>ppt_y</p:attrName>
                                        </p:attrNameLst>
                                      </p:cBhvr>
                                      <p:tavLst>
                                        <p:tav tm="0">
                                          <p:val>
                                            <p:strVal val="1+#ppt_h/2"/>
                                          </p:val>
                                        </p:tav>
                                        <p:tav tm="100000">
                                          <p:val>
                                            <p:strVal val="#ppt_y"/>
                                          </p:val>
                                        </p:tav>
                                      </p:tavLst>
                                    </p:anim>
                                  </p:childTnLst>
                                </p:cTn>
                              </p:par>
                              <p:par>
                                <p:cTn id="75" presetID="13" presetClass="entr" presetSubtype="1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2" presetClass="entr" presetSubtype="4" fill="hold"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ppt_x"/>
                                          </p:val>
                                        </p:tav>
                                        <p:tav tm="100000">
                                          <p:val>
                                            <p:strVal val="#ppt_x"/>
                                          </p:val>
                                        </p:tav>
                                      </p:tavLst>
                                    </p:anim>
                                    <p:anim calcmode="lin" valueType="num">
                                      <p:cBhvr additive="base">
                                        <p:cTn id="81" dur="3000" fill="hold"/>
                                        <p:tgtEl>
                                          <p:spTgt spid="14"/>
                                        </p:tgtEl>
                                        <p:attrNameLst>
                                          <p:attrName>ppt_y</p:attrName>
                                        </p:attrNameLst>
                                      </p:cBhvr>
                                      <p:tavLst>
                                        <p:tav tm="0">
                                          <p:val>
                                            <p:strVal val="1+#ppt_h/2"/>
                                          </p:val>
                                        </p:tav>
                                        <p:tav tm="100000">
                                          <p:val>
                                            <p:strVal val="#ppt_y"/>
                                          </p:val>
                                        </p:tav>
                                      </p:tavLst>
                                    </p:anim>
                                  </p:childTnLst>
                                </p:cTn>
                              </p:par>
                              <p:par>
                                <p:cTn id="82" presetID="13" presetClass="entr" presetSubtype="16"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2" presetClass="entr" presetSubtype="4"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ppt_x"/>
                                          </p:val>
                                        </p:tav>
                                        <p:tav tm="100000">
                                          <p:val>
                                            <p:strVal val="#ppt_x"/>
                                          </p:val>
                                        </p:tav>
                                      </p:tavLst>
                                    </p:anim>
                                    <p:anim calcmode="lin" valueType="num">
                                      <p:cBhvr additive="base">
                                        <p:cTn id="88" dur="3000" fill="hold"/>
                                        <p:tgtEl>
                                          <p:spTgt spid="15"/>
                                        </p:tgtEl>
                                        <p:attrNameLst>
                                          <p:attrName>ppt_y</p:attrName>
                                        </p:attrNameLst>
                                      </p:cBhvr>
                                      <p:tavLst>
                                        <p:tav tm="0">
                                          <p:val>
                                            <p:strVal val="1+#ppt_h/2"/>
                                          </p:val>
                                        </p:tav>
                                        <p:tav tm="100000">
                                          <p:val>
                                            <p:strVal val="#ppt_y"/>
                                          </p:val>
                                        </p:tav>
                                      </p:tavLst>
                                    </p:anim>
                                  </p:childTnLst>
                                </p:cTn>
                              </p:par>
                              <p:par>
                                <p:cTn id="89" presetID="13" presetClass="entr" presetSubtype="16"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2" presetClass="entr" presetSubtype="4"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ppt_x"/>
                                          </p:val>
                                        </p:tav>
                                        <p:tav tm="100000">
                                          <p:val>
                                            <p:strVal val="#ppt_x"/>
                                          </p:val>
                                        </p:tav>
                                      </p:tavLst>
                                    </p:anim>
                                    <p:anim calcmode="lin" valueType="num">
                                      <p:cBhvr additive="base">
                                        <p:cTn id="95" dur="3000" fill="hold"/>
                                        <p:tgtEl>
                                          <p:spTgt spid="16"/>
                                        </p:tgtEl>
                                        <p:attrNameLst>
                                          <p:attrName>ppt_y</p:attrName>
                                        </p:attrNameLst>
                                      </p:cBhvr>
                                      <p:tavLst>
                                        <p:tav tm="0">
                                          <p:val>
                                            <p:strVal val="1+#ppt_h/2"/>
                                          </p:val>
                                        </p:tav>
                                        <p:tav tm="100000">
                                          <p:val>
                                            <p:strVal val="#ppt_y"/>
                                          </p:val>
                                        </p:tav>
                                      </p:tavLst>
                                    </p:anim>
                                  </p:childTnLst>
                                </p:cTn>
                              </p:par>
                              <p:par>
                                <p:cTn id="96" presetID="13" presetClass="entr" presetSubtype="16"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3000"/>
                                        <p:tgtEl>
                                          <p:spTgt spid="17"/>
                                        </p:tgtEl>
                                      </p:cBhvr>
                                    </p:animEffect>
                                  </p:childTnLst>
                                </p:cTn>
                              </p:par>
                              <p:par>
                                <p:cTn id="99" presetID="2" presetClass="entr" presetSubtype="4" fill="hold"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3000" fill="hold"/>
                                        <p:tgtEl>
                                          <p:spTgt spid="17"/>
                                        </p:tgtEl>
                                        <p:attrNameLst>
                                          <p:attrName>ppt_x</p:attrName>
                                        </p:attrNameLst>
                                      </p:cBhvr>
                                      <p:tavLst>
                                        <p:tav tm="0">
                                          <p:val>
                                            <p:strVal val="#ppt_x"/>
                                          </p:val>
                                        </p:tav>
                                        <p:tav tm="100000">
                                          <p:val>
                                            <p:strVal val="#ppt_x"/>
                                          </p:val>
                                        </p:tav>
                                      </p:tavLst>
                                    </p:anim>
                                    <p:anim calcmode="lin" valueType="num">
                                      <p:cBhvr additive="base">
                                        <p:cTn id="102" dur="3000" fill="hold"/>
                                        <p:tgtEl>
                                          <p:spTgt spid="17"/>
                                        </p:tgtEl>
                                        <p:attrNameLst>
                                          <p:attrName>ppt_y</p:attrName>
                                        </p:attrNameLst>
                                      </p:cBhvr>
                                      <p:tavLst>
                                        <p:tav tm="0">
                                          <p:val>
                                            <p:strVal val="1+#ppt_h/2"/>
                                          </p:val>
                                        </p:tav>
                                        <p:tav tm="100000">
                                          <p:val>
                                            <p:strVal val="#ppt_y"/>
                                          </p:val>
                                        </p:tav>
                                      </p:tavLst>
                                    </p:anim>
                                  </p:childTnLst>
                                </p:cTn>
                              </p:par>
                              <p:par>
                                <p:cTn id="103" presetID="13" presetClass="entr" presetSubtype="16" fill="hold"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par>
                                <p:cTn id="106" presetID="2" presetClass="entr" presetSubtype="4" fill="hold" nodeType="withEffect">
                                  <p:stCondLst>
                                    <p:cond delay="0"/>
                                  </p:stCondLst>
                                  <p:childTnLst>
                                    <p:set>
                                      <p:cBhvr>
                                        <p:cTn id="107" dur="1" fill="hold">
                                          <p:stCondLst>
                                            <p:cond delay="0"/>
                                          </p:stCondLst>
                                        </p:cTn>
                                        <p:tgtEl>
                                          <p:spTgt spid="18"/>
                                        </p:tgtEl>
                                        <p:attrNameLst>
                                          <p:attrName>style.visibility</p:attrName>
                                        </p:attrNameLst>
                                      </p:cBhvr>
                                      <p:to>
                                        <p:strVal val="visible"/>
                                      </p:to>
                                    </p:set>
                                    <p:anim calcmode="lin" valueType="num">
                                      <p:cBhvr additive="base">
                                        <p:cTn id="108" dur="3000" fill="hold"/>
                                        <p:tgtEl>
                                          <p:spTgt spid="18"/>
                                        </p:tgtEl>
                                        <p:attrNameLst>
                                          <p:attrName>ppt_x</p:attrName>
                                        </p:attrNameLst>
                                      </p:cBhvr>
                                      <p:tavLst>
                                        <p:tav tm="0">
                                          <p:val>
                                            <p:strVal val="#ppt_x"/>
                                          </p:val>
                                        </p:tav>
                                        <p:tav tm="100000">
                                          <p:val>
                                            <p:strVal val="#ppt_x"/>
                                          </p:val>
                                        </p:tav>
                                      </p:tavLst>
                                    </p:anim>
                                    <p:anim calcmode="lin" valueType="num">
                                      <p:cBhvr additive="base">
                                        <p:cTn id="109" dur="3000" fill="hold"/>
                                        <p:tgtEl>
                                          <p:spTgt spid="18"/>
                                        </p:tgtEl>
                                        <p:attrNameLst>
                                          <p:attrName>ppt_y</p:attrName>
                                        </p:attrNameLst>
                                      </p:cBhvr>
                                      <p:tavLst>
                                        <p:tav tm="0">
                                          <p:val>
                                            <p:strVal val="1+#ppt_h/2"/>
                                          </p:val>
                                        </p:tav>
                                        <p:tav tm="100000">
                                          <p:val>
                                            <p:strVal val="#ppt_y"/>
                                          </p:val>
                                        </p:tav>
                                      </p:tavLst>
                                    </p:anim>
                                  </p:childTnLst>
                                </p:cTn>
                              </p:par>
                              <p:par>
                                <p:cTn id="110" presetID="13" presetClass="entr" presetSubtype="16" fill="hold" nodeType="with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plus(in)">
                                      <p:cBhvr>
                                        <p:cTn id="112" dur="3000"/>
                                        <p:tgtEl>
                                          <p:spTgt spid="19"/>
                                        </p:tgtEl>
                                      </p:cBhvr>
                                    </p:animEffect>
                                  </p:childTnLst>
                                </p:cTn>
                              </p:par>
                              <p:par>
                                <p:cTn id="113" presetID="2" presetClass="entr" presetSubtype="4" fill="hold"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3000" fill="hold"/>
                                        <p:tgtEl>
                                          <p:spTgt spid="19"/>
                                        </p:tgtEl>
                                        <p:attrNameLst>
                                          <p:attrName>ppt_x</p:attrName>
                                        </p:attrNameLst>
                                      </p:cBhvr>
                                      <p:tavLst>
                                        <p:tav tm="0">
                                          <p:val>
                                            <p:strVal val="#ppt_x"/>
                                          </p:val>
                                        </p:tav>
                                        <p:tav tm="100000">
                                          <p:val>
                                            <p:strVal val="#ppt_x"/>
                                          </p:val>
                                        </p:tav>
                                      </p:tavLst>
                                    </p:anim>
                                    <p:anim calcmode="lin" valueType="num">
                                      <p:cBhvr additive="base">
                                        <p:cTn id="116" dur="3000" fill="hold"/>
                                        <p:tgtEl>
                                          <p:spTgt spid="19"/>
                                        </p:tgtEl>
                                        <p:attrNameLst>
                                          <p:attrName>ppt_y</p:attrName>
                                        </p:attrNameLst>
                                      </p:cBhvr>
                                      <p:tavLst>
                                        <p:tav tm="0">
                                          <p:val>
                                            <p:strVal val="1+#ppt_h/2"/>
                                          </p:val>
                                        </p:tav>
                                        <p:tav tm="100000">
                                          <p:val>
                                            <p:strVal val="#ppt_y"/>
                                          </p:val>
                                        </p:tav>
                                      </p:tavLst>
                                    </p:anim>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2" presetClass="entr" presetSubtype="4" fill="hold" nodeType="withEffect">
                                  <p:stCondLst>
                                    <p:cond delay="0"/>
                                  </p:stCondLst>
                                  <p:childTnLst>
                                    <p:set>
                                      <p:cBhvr>
                                        <p:cTn id="121" dur="1" fill="hold">
                                          <p:stCondLst>
                                            <p:cond delay="0"/>
                                          </p:stCondLst>
                                        </p:cTn>
                                        <p:tgtEl>
                                          <p:spTgt spid="20"/>
                                        </p:tgtEl>
                                        <p:attrNameLst>
                                          <p:attrName>style.visibility</p:attrName>
                                        </p:attrNameLst>
                                      </p:cBhvr>
                                      <p:to>
                                        <p:strVal val="visible"/>
                                      </p:to>
                                    </p:set>
                                    <p:anim calcmode="lin" valueType="num">
                                      <p:cBhvr additive="base">
                                        <p:cTn id="122" dur="3000" fill="hold"/>
                                        <p:tgtEl>
                                          <p:spTgt spid="20"/>
                                        </p:tgtEl>
                                        <p:attrNameLst>
                                          <p:attrName>ppt_x</p:attrName>
                                        </p:attrNameLst>
                                      </p:cBhvr>
                                      <p:tavLst>
                                        <p:tav tm="0">
                                          <p:val>
                                            <p:strVal val="#ppt_x"/>
                                          </p:val>
                                        </p:tav>
                                        <p:tav tm="100000">
                                          <p:val>
                                            <p:strVal val="#ppt_x"/>
                                          </p:val>
                                        </p:tav>
                                      </p:tavLst>
                                    </p:anim>
                                    <p:anim calcmode="lin" valueType="num">
                                      <p:cBhvr additive="base">
                                        <p:cTn id="123" dur="3000" fill="hold"/>
                                        <p:tgtEl>
                                          <p:spTgt spid="20"/>
                                        </p:tgtEl>
                                        <p:attrNameLst>
                                          <p:attrName>ppt_y</p:attrName>
                                        </p:attrNameLst>
                                      </p:cBhvr>
                                      <p:tavLst>
                                        <p:tav tm="0">
                                          <p:val>
                                            <p:strVal val="1+#ppt_h/2"/>
                                          </p:val>
                                        </p:tav>
                                        <p:tav tm="100000">
                                          <p:val>
                                            <p:strVal val="#ppt_y"/>
                                          </p:val>
                                        </p:tav>
                                      </p:tavLst>
                                    </p:anim>
                                  </p:childTnLst>
                                </p:cTn>
                              </p:par>
                              <p:par>
                                <p:cTn id="124" presetID="8" presetClass="emph" presetSubtype="0"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0"/>
                                        </p:tgtEl>
                                        <p:attrNameLst>
                                          <p:attrName>r</p:attrName>
                                        </p:attrNameLst>
                                      </p:cBhvr>
                                    </p:animRot>
                                  </p:childTnLst>
                                </p:cTn>
                              </p:par>
                            </p:childTnLst>
                          </p:cTn>
                        </p:par>
                        <p:par>
                          <p:cTn id="156" fill="hold">
                            <p:stCondLst>
                              <p:cond delay="3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75426.jpg"/>
          <p:cNvPicPr>
            <a:picLocks noChangeAspect="1" noChangeArrowheads="1"/>
          </p:cNvPicPr>
          <p:nvPr/>
        </p:nvPicPr>
        <p:blipFill>
          <a:blip r:embed="rId2" cstate="print"/>
          <a:srcRect r="50000" b="50098"/>
          <a:stretch>
            <a:fillRect/>
          </a:stretch>
        </p:blipFill>
        <p:spPr bwMode="auto">
          <a:xfrm>
            <a:off x="0" y="11113"/>
            <a:ext cx="4572000" cy="2846387"/>
          </a:xfrm>
          <a:prstGeom prst="rect">
            <a:avLst/>
          </a:prstGeom>
          <a:noFill/>
          <a:ln w="9525">
            <a:noFill/>
            <a:miter lim="800000"/>
            <a:headEnd/>
            <a:tailEnd/>
          </a:ln>
        </p:spPr>
      </p:pic>
      <p:pic>
        <p:nvPicPr>
          <p:cNvPr id="19" name="Picture 2" descr="C:\Users\Ana María\Desktop\75426.jpg"/>
          <p:cNvPicPr>
            <a:picLocks noChangeAspect="1" noChangeArrowheads="1"/>
          </p:cNvPicPr>
          <p:nvPr/>
        </p:nvPicPr>
        <p:blipFill>
          <a:blip r:embed="rId2" cstate="print"/>
          <a:srcRect l="50000" b="50098"/>
          <a:stretch>
            <a:fillRect/>
          </a:stretch>
        </p:blipFill>
        <p:spPr bwMode="auto">
          <a:xfrm>
            <a:off x="4572000" y="11113"/>
            <a:ext cx="4572000" cy="2846387"/>
          </a:xfrm>
          <a:prstGeom prst="rect">
            <a:avLst/>
          </a:prstGeom>
          <a:noFill/>
          <a:ln w="9525">
            <a:noFill/>
            <a:miter lim="800000"/>
            <a:headEnd/>
            <a:tailEnd/>
          </a:ln>
        </p:spPr>
      </p:pic>
      <p:pic>
        <p:nvPicPr>
          <p:cNvPr id="20" name="Picture 2" descr="C:\Users\Ana María\Desktop\75426.jpg"/>
          <p:cNvPicPr>
            <a:picLocks noChangeAspect="1" noChangeArrowheads="1"/>
          </p:cNvPicPr>
          <p:nvPr/>
        </p:nvPicPr>
        <p:blipFill>
          <a:blip r:embed="rId2" cstate="print"/>
          <a:srcRect t="50098" r="50000"/>
          <a:stretch>
            <a:fillRect/>
          </a:stretch>
        </p:blipFill>
        <p:spPr bwMode="auto">
          <a:xfrm>
            <a:off x="0" y="2857500"/>
            <a:ext cx="4572000" cy="2846388"/>
          </a:xfrm>
          <a:prstGeom prst="rect">
            <a:avLst/>
          </a:prstGeom>
          <a:noFill/>
          <a:ln w="9525">
            <a:noFill/>
            <a:miter lim="800000"/>
            <a:headEnd/>
            <a:tailEnd/>
          </a:ln>
        </p:spPr>
      </p:pic>
      <p:pic>
        <p:nvPicPr>
          <p:cNvPr id="21" name="Picture 2" descr="C:\Users\Ana María\Desktop\75426.jpg"/>
          <p:cNvPicPr>
            <a:picLocks noChangeAspect="1" noChangeArrowheads="1"/>
          </p:cNvPicPr>
          <p:nvPr/>
        </p:nvPicPr>
        <p:blipFill>
          <a:blip r:embed="rId2" cstate="print"/>
          <a:srcRect l="50000" t="50098"/>
          <a:stretch>
            <a:fillRect/>
          </a:stretch>
        </p:blipFill>
        <p:spPr bwMode="auto">
          <a:xfrm>
            <a:off x="4572000" y="2857500"/>
            <a:ext cx="4572000" cy="2846388"/>
          </a:xfrm>
          <a:prstGeom prst="rect">
            <a:avLst/>
          </a:prstGeom>
          <a:noFill/>
          <a:ln w="9525">
            <a:noFill/>
            <a:miter lim="800000"/>
            <a:headEnd/>
            <a:tailEnd/>
          </a:ln>
        </p:spPr>
      </p:pic>
      <p:pic>
        <p:nvPicPr>
          <p:cNvPr id="22" name="Picture 2" descr="C:\Users\Ana María\Desktop\7542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657725"/>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Situados junto al monumento de los aviadores del Plus Ultra, podemos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ver como decía anteriormente, el Cuartel del Ejército del Aire y que estamos esperando que cambie el semáforo para acercarnos hasta el.</a:t>
            </a:r>
          </a:p>
        </p:txBody>
      </p:sp>
    </p:spTree>
  </p:cSld>
  <p:clrMapOvr>
    <a:masterClrMapping/>
  </p:clrMapOvr>
  <mc:AlternateContent xmlns:mc="http://schemas.openxmlformats.org/markup-compatibility/2006" xmlns:p14="http://schemas.microsoft.com/office/powerpoint/2010/main">
    <mc:Choice Requires="p14">
      <p:transition spd="slow" p14:dur="2000" advTm="25000">
        <p:comb/>
      </p:transition>
    </mc:Choice>
    <mc:Fallback xmlns="">
      <p:transition spd="slow" advTm="25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8" presetClass="entr" presetSubtype="3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amond(out)">
                                      <p:cBhvr>
                                        <p:cTn id="10" dur="3000"/>
                                        <p:tgtEl>
                                          <p:spTgt spid="19"/>
                                        </p:tgtEl>
                                      </p:cBhvr>
                                    </p:animEffect>
                                  </p:childTnLst>
                                </p:cTn>
                              </p:par>
                              <p:par>
                                <p:cTn id="11" presetID="8" presetClass="entr" presetSubtype="32"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amond(out)">
                                      <p:cBhvr>
                                        <p:cTn id="13" dur="3000"/>
                                        <p:tgtEl>
                                          <p:spTgt spid="21"/>
                                        </p:tgtEl>
                                      </p:cBhvr>
                                    </p:animEffect>
                                  </p:childTnLst>
                                </p:cTn>
                              </p:par>
                              <p:par>
                                <p:cTn id="14" presetID="8" presetClass="entr" presetSubtype="3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amond(out)">
                                      <p:cBhvr>
                                        <p:cTn id="16" dur="3000"/>
                                        <p:tgtEl>
                                          <p:spTgt spid="20"/>
                                        </p:tgtEl>
                                      </p:cBhvr>
                                    </p:animEffect>
                                  </p:childTnLst>
                                </p:cTn>
                              </p:par>
                              <p:par>
                                <p:cTn id="17" presetID="8" presetClass="entr" presetSubtype="3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diamond(out)">
                                      <p:cBhvr>
                                        <p:cTn id="19" dur="3000"/>
                                        <p:tgtEl>
                                          <p:spTgt spid="22"/>
                                        </p:tgtEl>
                                      </p:cBhvr>
                                    </p:animEffect>
                                  </p:childTnLst>
                                </p:cTn>
                              </p:par>
                              <p:par>
                                <p:cTn id="20" presetID="14" presetClass="entr" presetSubtype="5"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randombar(vertical)">
                                      <p:cBhvr>
                                        <p:cTn id="22" dur="3000"/>
                                        <p:tgtEl>
                                          <p:spTgt spid="2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6 el dormitorio de Franc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6 el dormitorio de Franc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0825" y="4514850"/>
            <a:ext cx="871378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primero que vemos en las puertas del cuartel es el avión C-101, E.25 Mirlo.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 una aeronave de entrenamiento avanzado que permite una formación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aeronáutica completa. El C-101 es también el avión utilizado por la Patrulla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Águila, equipo acrobático del Ejército del Aire.</a:t>
            </a:r>
          </a:p>
        </p:txBody>
      </p:sp>
    </p:spTree>
  </p:cSld>
  <p:clrMapOvr>
    <a:masterClrMapping/>
  </p:clrMapOvr>
  <mc:AlternateContent xmlns:mc="http://schemas.openxmlformats.org/markup-compatibility/2006" xmlns:p14="http://schemas.microsoft.com/office/powerpoint/2010/main">
    <mc:Choice Requires="p14">
      <p:transition spd="slow" p14:dur="200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21" presetClass="exit" presetSubtype="3" fill="hold" nodeType="withEffect">
                                  <p:stCondLst>
                                    <p:cond delay="0"/>
                                  </p:stCondLst>
                                  <p:childTnLst>
                                    <p:animEffect transition="out" filter="wheel(3)">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45 Rectángulo"/>
          <p:cNvSpPr/>
          <p:nvPr/>
        </p:nvSpPr>
        <p:spPr>
          <a:xfrm>
            <a:off x="0" y="0"/>
            <a:ext cx="2268538" cy="5715000"/>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1922_washington.jpg-dulces 17 años.jpg"/>
          <p:cNvPicPr>
            <a:picLocks noChangeAspect="1"/>
          </p:cNvPicPr>
          <p:nvPr/>
        </p:nvPicPr>
        <p:blipFill>
          <a:blip r:embed="rId3"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HORPY_06819u.jpg-Washington Tidal Basin Concurso de belleza - 5 de agosto de 1922.jpg"/>
          <p:cNvPicPr>
            <a:picLocks noChangeAspect="1"/>
          </p:cNvPicPr>
          <p:nvPr/>
        </p:nvPicPr>
        <p:blipFill>
          <a:blip r:embed="rId3"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85750" y="0"/>
            <a:ext cx="1693863" cy="5715000"/>
          </a:xfrm>
          <a:prstGeom prst="rect">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heurón"/>
          <p:cNvSpPr/>
          <p:nvPr/>
        </p:nvSpPr>
        <p:spPr>
          <a:xfrm rot="16200000">
            <a:off x="662781" y="-234156"/>
            <a:ext cx="938213" cy="1406525"/>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592138" y="593725"/>
            <a:ext cx="1079500" cy="1406525"/>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5" name="44 Rectángulo"/>
          <p:cNvSpPr/>
          <p:nvPr/>
        </p:nvSpPr>
        <p:spPr>
          <a:xfrm>
            <a:off x="6877050" y="0"/>
            <a:ext cx="2266950" cy="5715000"/>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heurón"/>
          <p:cNvSpPr/>
          <p:nvPr/>
        </p:nvSpPr>
        <p:spPr>
          <a:xfrm rot="16200000">
            <a:off x="557212" y="1520826"/>
            <a:ext cx="1141413" cy="1414462"/>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531813" y="2514600"/>
            <a:ext cx="1200150" cy="1406525"/>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heurón"/>
          <p:cNvSpPr/>
          <p:nvPr/>
        </p:nvSpPr>
        <p:spPr>
          <a:xfrm rot="16200000">
            <a:off x="558800" y="3500438"/>
            <a:ext cx="1138238" cy="1414462"/>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rot="16200000">
            <a:off x="538956" y="4418807"/>
            <a:ext cx="1177925" cy="1414462"/>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Rectángulo"/>
          <p:cNvSpPr/>
          <p:nvPr/>
        </p:nvSpPr>
        <p:spPr>
          <a:xfrm>
            <a:off x="7164388" y="0"/>
            <a:ext cx="1693862" cy="5715000"/>
          </a:xfrm>
          <a:prstGeom prst="rect">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heurón"/>
          <p:cNvSpPr/>
          <p:nvPr/>
        </p:nvSpPr>
        <p:spPr>
          <a:xfrm rot="16200000">
            <a:off x="7387431" y="-78581"/>
            <a:ext cx="1177925" cy="1335088"/>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2" name="31 Cheurón"/>
          <p:cNvSpPr/>
          <p:nvPr/>
        </p:nvSpPr>
        <p:spPr>
          <a:xfrm rot="16200000">
            <a:off x="7346950" y="900113"/>
            <a:ext cx="1258887" cy="1335088"/>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5" name="34 Cheurón"/>
          <p:cNvSpPr/>
          <p:nvPr/>
        </p:nvSpPr>
        <p:spPr>
          <a:xfrm rot="16200000">
            <a:off x="7372350" y="1893888"/>
            <a:ext cx="1200150" cy="1327150"/>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8" name="37 Cheurón"/>
          <p:cNvSpPr/>
          <p:nvPr/>
        </p:nvSpPr>
        <p:spPr>
          <a:xfrm rot="16200000">
            <a:off x="7419975" y="2806700"/>
            <a:ext cx="1139825" cy="1362075"/>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1" name="40 Cheurón"/>
          <p:cNvSpPr/>
          <p:nvPr/>
        </p:nvSpPr>
        <p:spPr>
          <a:xfrm rot="16200000">
            <a:off x="7432675" y="3694113"/>
            <a:ext cx="1079500" cy="1327150"/>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4" name="43 Cheurón"/>
          <p:cNvSpPr/>
          <p:nvPr/>
        </p:nvSpPr>
        <p:spPr>
          <a:xfrm rot="16200000">
            <a:off x="7443787" y="4522788"/>
            <a:ext cx="1057275" cy="1327150"/>
          </a:xfrm>
          <a:prstGeom prst="chevron">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uadroTexto"/>
          <p:cNvSpPr txBox="1"/>
          <p:nvPr/>
        </p:nvSpPr>
        <p:spPr>
          <a:xfrm>
            <a:off x="3492500" y="3505200"/>
            <a:ext cx="2671763"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Llegamos a tiempo.</a:t>
            </a:r>
          </a:p>
        </p:txBody>
      </p:sp>
    </p:spTree>
  </p:cSld>
  <p:clrMapOvr>
    <a:masterClrMapping/>
  </p:clrMapOvr>
  <mc:AlternateContent xmlns:mc="http://schemas.openxmlformats.org/markup-compatibility/2006" xmlns:p14="http://schemas.microsoft.com/office/powerpoint/2010/main">
    <mc:Choice Requires="p14">
      <p:transition spd="slow" p14:dur="3250" advTm="13000">
        <p14:honeycomb/>
        <p:sndAc>
          <p:stSnd loop="1">
            <p:snd r:embed="rId2" name="3 - Marcha militar americana.wav"/>
          </p:stSnd>
        </p:sndAc>
      </p:transition>
    </mc:Choice>
    <mc:Fallback xmlns="">
      <p:transition spd="slow" advTm="13000">
        <p:fade/>
        <p:sndAc>
          <p:stSnd loop="1">
            <p:snd r:embed="rId4" name="3 - Marcha militar america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ppt_x"/>
                                          </p:val>
                                        </p:tav>
                                        <p:tav tm="100000">
                                          <p:val>
                                            <p:strVal val="#ppt_x"/>
                                          </p:val>
                                        </p:tav>
                                      </p:tavLst>
                                    </p:anim>
                                    <p:anim calcmode="lin" valueType="num">
                                      <p:cBhvr additive="base">
                                        <p:cTn id="16" dur="30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ppt_x"/>
                                          </p:val>
                                        </p:tav>
                                        <p:tav tm="100000">
                                          <p:val>
                                            <p:strVal val="#ppt_x"/>
                                          </p:val>
                                        </p:tav>
                                      </p:tavLst>
                                    </p:anim>
                                    <p:anim calcmode="lin" valueType="num">
                                      <p:cBhvr additive="base">
                                        <p:cTn id="20" dur="3000" fill="hold"/>
                                        <p:tgtEl>
                                          <p:spTgt spid="2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ppt_x"/>
                                          </p:val>
                                        </p:tav>
                                        <p:tav tm="100000">
                                          <p:val>
                                            <p:strVal val="#ppt_x"/>
                                          </p:val>
                                        </p:tav>
                                      </p:tavLst>
                                    </p:anim>
                                    <p:anim calcmode="lin" valueType="num">
                                      <p:cBhvr additive="base">
                                        <p:cTn id="24" dur="30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3000" fill="hold"/>
                                        <p:tgtEl>
                                          <p:spTgt spid="27"/>
                                        </p:tgtEl>
                                        <p:attrNameLst>
                                          <p:attrName>ppt_x</p:attrName>
                                        </p:attrNameLst>
                                      </p:cBhvr>
                                      <p:tavLst>
                                        <p:tav tm="0">
                                          <p:val>
                                            <p:strVal val="#ppt_x"/>
                                          </p:val>
                                        </p:tav>
                                        <p:tav tm="100000">
                                          <p:val>
                                            <p:strVal val="#ppt_x"/>
                                          </p:val>
                                        </p:tav>
                                      </p:tavLst>
                                    </p:anim>
                                    <p:anim calcmode="lin" valueType="num">
                                      <p:cBhvr additive="base">
                                        <p:cTn id="28" dur="3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ppt_x"/>
                                          </p:val>
                                        </p:tav>
                                        <p:tav tm="100000">
                                          <p:val>
                                            <p:strVal val="#ppt_x"/>
                                          </p:val>
                                        </p:tav>
                                      </p:tavLst>
                                    </p:anim>
                                    <p:anim calcmode="lin" valueType="num">
                                      <p:cBhvr additive="base">
                                        <p:cTn id="32" dur="3000" fill="hold"/>
                                        <p:tgtEl>
                                          <p:spTgt spid="2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3000" fill="hold"/>
                                        <p:tgtEl>
                                          <p:spTgt spid="32"/>
                                        </p:tgtEl>
                                        <p:attrNameLst>
                                          <p:attrName>ppt_x</p:attrName>
                                        </p:attrNameLst>
                                      </p:cBhvr>
                                      <p:tavLst>
                                        <p:tav tm="0">
                                          <p:val>
                                            <p:strVal val="#ppt_x"/>
                                          </p:val>
                                        </p:tav>
                                        <p:tav tm="100000">
                                          <p:val>
                                            <p:strVal val="#ppt_x"/>
                                          </p:val>
                                        </p:tav>
                                      </p:tavLst>
                                    </p:anim>
                                    <p:anim calcmode="lin" valueType="num">
                                      <p:cBhvr additive="base">
                                        <p:cTn id="36" dur="30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3000" fill="hold"/>
                                        <p:tgtEl>
                                          <p:spTgt spid="35"/>
                                        </p:tgtEl>
                                        <p:attrNameLst>
                                          <p:attrName>ppt_x</p:attrName>
                                        </p:attrNameLst>
                                      </p:cBhvr>
                                      <p:tavLst>
                                        <p:tav tm="0">
                                          <p:val>
                                            <p:strVal val="#ppt_x"/>
                                          </p:val>
                                        </p:tav>
                                        <p:tav tm="100000">
                                          <p:val>
                                            <p:strVal val="#ppt_x"/>
                                          </p:val>
                                        </p:tav>
                                      </p:tavLst>
                                    </p:anim>
                                    <p:anim calcmode="lin" valueType="num">
                                      <p:cBhvr additive="base">
                                        <p:cTn id="40" dur="3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3000" fill="hold"/>
                                        <p:tgtEl>
                                          <p:spTgt spid="38"/>
                                        </p:tgtEl>
                                        <p:attrNameLst>
                                          <p:attrName>ppt_x</p:attrName>
                                        </p:attrNameLst>
                                      </p:cBhvr>
                                      <p:tavLst>
                                        <p:tav tm="0">
                                          <p:val>
                                            <p:strVal val="#ppt_x"/>
                                          </p:val>
                                        </p:tav>
                                        <p:tav tm="100000">
                                          <p:val>
                                            <p:strVal val="#ppt_x"/>
                                          </p:val>
                                        </p:tav>
                                      </p:tavLst>
                                    </p:anim>
                                    <p:anim calcmode="lin" valueType="num">
                                      <p:cBhvr additive="base">
                                        <p:cTn id="44" dur="3000" fill="hold"/>
                                        <p:tgtEl>
                                          <p:spTgt spid="3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3000" fill="hold"/>
                                        <p:tgtEl>
                                          <p:spTgt spid="41"/>
                                        </p:tgtEl>
                                        <p:attrNameLst>
                                          <p:attrName>ppt_x</p:attrName>
                                        </p:attrNameLst>
                                      </p:cBhvr>
                                      <p:tavLst>
                                        <p:tav tm="0">
                                          <p:val>
                                            <p:strVal val="#ppt_x"/>
                                          </p:val>
                                        </p:tav>
                                        <p:tav tm="100000">
                                          <p:val>
                                            <p:strVal val="#ppt_x"/>
                                          </p:val>
                                        </p:tav>
                                      </p:tavLst>
                                    </p:anim>
                                    <p:anim calcmode="lin" valueType="num">
                                      <p:cBhvr additive="base">
                                        <p:cTn id="48" dur="30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additive="base">
                                        <p:cTn id="51" dur="3000" fill="hold"/>
                                        <p:tgtEl>
                                          <p:spTgt spid="44"/>
                                        </p:tgtEl>
                                        <p:attrNameLst>
                                          <p:attrName>ppt_x</p:attrName>
                                        </p:attrNameLst>
                                      </p:cBhvr>
                                      <p:tavLst>
                                        <p:tav tm="0">
                                          <p:val>
                                            <p:strVal val="#ppt_x"/>
                                          </p:val>
                                        </p:tav>
                                        <p:tav tm="100000">
                                          <p:val>
                                            <p:strVal val="#ppt_x"/>
                                          </p:val>
                                        </p:tav>
                                      </p:tavLst>
                                    </p:anim>
                                    <p:anim calcmode="lin" valueType="num">
                                      <p:cBhvr additive="base">
                                        <p:cTn id="52" dur="3000" fill="hold"/>
                                        <p:tgtEl>
                                          <p:spTgt spid="44"/>
                                        </p:tgtEl>
                                        <p:attrNameLst>
                                          <p:attrName>ppt_y</p:attrName>
                                        </p:attrNameLst>
                                      </p:cBhvr>
                                      <p:tavLst>
                                        <p:tav tm="0">
                                          <p:val>
                                            <p:strVal val="1+#ppt_h/2"/>
                                          </p:val>
                                        </p:tav>
                                        <p:tav tm="100000">
                                          <p:val>
                                            <p:strVal val="#ppt_y"/>
                                          </p:val>
                                        </p:tav>
                                      </p:tavLst>
                                    </p:anim>
                                  </p:childTnLst>
                                </p:cTn>
                              </p:par>
                              <p:par>
                                <p:cTn id="53" presetID="8" presetClass="exit" presetSubtype="16" fill="hold" nodeType="withEffect">
                                  <p:stCondLst>
                                    <p:cond delay="0"/>
                                  </p:stCondLst>
                                  <p:childTnLst>
                                    <p:animEffect transition="out" filter="diamond(in)">
                                      <p:cBhvr>
                                        <p:cTn id="54" dur="3000"/>
                                        <p:tgtEl>
                                          <p:spTgt spid="5"/>
                                        </p:tgtEl>
                                      </p:cBhvr>
                                    </p:animEffect>
                                    <p:set>
                                      <p:cBhvr>
                                        <p:cTn id="55" dur="1" fill="hold">
                                          <p:stCondLst>
                                            <p:cond delay="2999"/>
                                          </p:stCondLst>
                                        </p:cTn>
                                        <p:tgtEl>
                                          <p:spTgt spid="5"/>
                                        </p:tgtEl>
                                        <p:attrNameLst>
                                          <p:attrName>style.visibility</p:attrName>
                                        </p:attrNameLst>
                                      </p:cBhvr>
                                      <p:to>
                                        <p:strVal val="hidden"/>
                                      </p:to>
                                    </p:set>
                                  </p:childTnLst>
                                </p:cTn>
                              </p:par>
                              <p:par>
                                <p:cTn id="56" presetID="17" presetClass="exit" presetSubtype="10" fill="hold" nodeType="withEffect">
                                  <p:stCondLst>
                                    <p:cond delay="0"/>
                                  </p:stCondLst>
                                  <p:childTnLst>
                                    <p:anim calcmode="lin" valueType="num">
                                      <p:cBhvr>
                                        <p:cTn id="57" dur="3000"/>
                                        <p:tgtEl>
                                          <p:spTgt spid="5"/>
                                        </p:tgtEl>
                                        <p:attrNameLst>
                                          <p:attrName>ppt_w</p:attrName>
                                        </p:attrNameLst>
                                      </p:cBhvr>
                                      <p:tavLst>
                                        <p:tav tm="0">
                                          <p:val>
                                            <p:strVal val="ppt_w"/>
                                          </p:val>
                                        </p:tav>
                                        <p:tav tm="100000">
                                          <p:val>
                                            <p:fltVal val="0"/>
                                          </p:val>
                                        </p:tav>
                                      </p:tavLst>
                                    </p:anim>
                                    <p:anim calcmode="lin" valueType="num">
                                      <p:cBhvr>
                                        <p:cTn id="58" dur="3000"/>
                                        <p:tgtEl>
                                          <p:spTgt spid="5"/>
                                        </p:tgtEl>
                                        <p:attrNameLst>
                                          <p:attrName>ppt_h</p:attrName>
                                        </p:attrNameLst>
                                      </p:cBhvr>
                                      <p:tavLst>
                                        <p:tav tm="0">
                                          <p:val>
                                            <p:strVal val="ppt_h"/>
                                          </p:val>
                                        </p:tav>
                                        <p:tav tm="100000">
                                          <p:val>
                                            <p:strVal val="ppt_h"/>
                                          </p:val>
                                        </p:tav>
                                      </p:tavLst>
                                    </p:anim>
                                    <p:set>
                                      <p:cBhvr>
                                        <p:cTn id="59" dur="1" fill="hold">
                                          <p:stCondLst>
                                            <p:cond delay="2999"/>
                                          </p:stCondLst>
                                        </p:cTn>
                                        <p:tgtEl>
                                          <p:spTgt spid="5"/>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8" presetClass="entr" presetSubtype="3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diamond(out)">
                                      <p:cBhvr>
                                        <p:cTn id="66" dur="3000"/>
                                        <p:tgtEl>
                                          <p:spTgt spid="4"/>
                                        </p:tgtEl>
                                      </p:cBhvr>
                                    </p:animEffect>
                                  </p:childTnLst>
                                </p:cTn>
                              </p:par>
                            </p:childTnLst>
                          </p:cTn>
                        </p:par>
                        <p:par>
                          <p:cTn id="67" fill="hold">
                            <p:stCondLst>
                              <p:cond delay="3000"/>
                            </p:stCondLst>
                            <p:childTnLst>
                              <p:par>
                                <p:cTn id="68" presetID="23" presetClass="entr" presetSubtype="16" repeatCount="3000"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1000" fill="hold"/>
                                        <p:tgtEl>
                                          <p:spTgt spid="20"/>
                                        </p:tgtEl>
                                        <p:attrNameLst>
                                          <p:attrName>ppt_w</p:attrName>
                                        </p:attrNameLst>
                                      </p:cBhvr>
                                      <p:tavLst>
                                        <p:tav tm="0">
                                          <p:val>
                                            <p:fltVal val="0"/>
                                          </p:val>
                                        </p:tav>
                                        <p:tav tm="100000">
                                          <p:val>
                                            <p:strVal val="#ppt_w"/>
                                          </p:val>
                                        </p:tav>
                                      </p:tavLst>
                                    </p:anim>
                                    <p:anim calcmode="lin" valueType="num">
                                      <p:cBhvr>
                                        <p:cTn id="71" dur="10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astol.com.ua-8559.jpg"/>
          <p:cNvPicPr>
            <a:picLocks noChangeAspect="1" noChangeArrowheads="1"/>
          </p:cNvPicPr>
          <p:nvPr/>
        </p:nvPicPr>
        <p:blipFill>
          <a:blip r:embed="rId2" cstate="print"/>
          <a:srcRect r="87801"/>
          <a:stretch>
            <a:fillRect/>
          </a:stretch>
        </p:blipFill>
        <p:spPr bwMode="auto">
          <a:xfrm>
            <a:off x="0" y="0"/>
            <a:ext cx="1116013" cy="5715000"/>
          </a:xfrm>
          <a:prstGeom prst="rect">
            <a:avLst/>
          </a:prstGeom>
          <a:noFill/>
          <a:ln w="9525">
            <a:noFill/>
            <a:miter lim="800000"/>
            <a:headEnd/>
            <a:tailEnd/>
          </a:ln>
        </p:spPr>
      </p:pic>
      <p:pic>
        <p:nvPicPr>
          <p:cNvPr id="3" name="Picture 2" descr="C:\Users\Ana María\Desktop\nastol.com.ua-8559.jpg"/>
          <p:cNvPicPr>
            <a:picLocks noChangeAspect="1" noChangeArrowheads="1"/>
          </p:cNvPicPr>
          <p:nvPr/>
        </p:nvPicPr>
        <p:blipFill>
          <a:blip r:embed="rId2" cstate="print"/>
          <a:srcRect l="12199" r="75200"/>
          <a:stretch>
            <a:fillRect/>
          </a:stretch>
        </p:blipFill>
        <p:spPr bwMode="auto">
          <a:xfrm>
            <a:off x="1116013" y="0"/>
            <a:ext cx="1152525" cy="5715000"/>
          </a:xfrm>
          <a:prstGeom prst="rect">
            <a:avLst/>
          </a:prstGeom>
          <a:noFill/>
          <a:ln w="9525">
            <a:noFill/>
            <a:miter lim="800000"/>
            <a:headEnd/>
            <a:tailEnd/>
          </a:ln>
        </p:spPr>
      </p:pic>
      <p:pic>
        <p:nvPicPr>
          <p:cNvPr id="4" name="Picture 2" descr="C:\Users\Ana María\Desktop\nastol.com.ua-8559.jpg"/>
          <p:cNvPicPr>
            <a:picLocks noChangeAspect="1" noChangeArrowheads="1"/>
          </p:cNvPicPr>
          <p:nvPr/>
        </p:nvPicPr>
        <p:blipFill>
          <a:blip r:embed="rId2" cstate="print"/>
          <a:srcRect l="24800" r="62601"/>
          <a:stretch>
            <a:fillRect/>
          </a:stretch>
        </p:blipFill>
        <p:spPr bwMode="auto">
          <a:xfrm>
            <a:off x="2268538" y="0"/>
            <a:ext cx="1150937" cy="5715000"/>
          </a:xfrm>
          <a:prstGeom prst="rect">
            <a:avLst/>
          </a:prstGeom>
          <a:noFill/>
          <a:ln w="9525">
            <a:noFill/>
            <a:miter lim="800000"/>
            <a:headEnd/>
            <a:tailEnd/>
          </a:ln>
        </p:spPr>
      </p:pic>
      <p:pic>
        <p:nvPicPr>
          <p:cNvPr id="5" name="Picture 2" descr="C:\Users\Ana María\Desktop\nastol.com.ua-8559.jpg"/>
          <p:cNvPicPr>
            <a:picLocks noChangeAspect="1" noChangeArrowheads="1"/>
          </p:cNvPicPr>
          <p:nvPr/>
        </p:nvPicPr>
        <p:blipFill>
          <a:blip r:embed="rId2" cstate="print"/>
          <a:srcRect l="37399" r="50000"/>
          <a:stretch>
            <a:fillRect/>
          </a:stretch>
        </p:blipFill>
        <p:spPr bwMode="auto">
          <a:xfrm>
            <a:off x="3419475" y="0"/>
            <a:ext cx="1152525" cy="5715000"/>
          </a:xfrm>
          <a:prstGeom prst="rect">
            <a:avLst/>
          </a:prstGeom>
          <a:noFill/>
          <a:ln w="9525">
            <a:noFill/>
            <a:miter lim="800000"/>
            <a:headEnd/>
            <a:tailEnd/>
          </a:ln>
        </p:spPr>
      </p:pic>
      <p:pic>
        <p:nvPicPr>
          <p:cNvPr id="6" name="Picture 2" descr="C:\Users\Ana María\Desktop\nastol.com.ua-8559.jpg"/>
          <p:cNvPicPr>
            <a:picLocks noChangeAspect="1" noChangeArrowheads="1"/>
          </p:cNvPicPr>
          <p:nvPr/>
        </p:nvPicPr>
        <p:blipFill>
          <a:blip r:embed="rId2" cstate="print"/>
          <a:srcRect l="50000" r="37399"/>
          <a:stretch>
            <a:fillRect/>
          </a:stretch>
        </p:blipFill>
        <p:spPr bwMode="auto">
          <a:xfrm>
            <a:off x="4572000" y="0"/>
            <a:ext cx="1152525" cy="5715000"/>
          </a:xfrm>
          <a:prstGeom prst="rect">
            <a:avLst/>
          </a:prstGeom>
          <a:noFill/>
          <a:ln w="9525">
            <a:noFill/>
            <a:miter lim="800000"/>
            <a:headEnd/>
            <a:tailEnd/>
          </a:ln>
        </p:spPr>
      </p:pic>
      <p:pic>
        <p:nvPicPr>
          <p:cNvPr id="7" name="Picture 2" descr="C:\Users\Ana María\Desktop\nastol.com.ua-8559.jpg"/>
          <p:cNvPicPr>
            <a:picLocks noChangeAspect="1" noChangeArrowheads="1"/>
          </p:cNvPicPr>
          <p:nvPr/>
        </p:nvPicPr>
        <p:blipFill>
          <a:blip r:embed="rId2" cstate="print"/>
          <a:srcRect l="62601" r="24800"/>
          <a:stretch>
            <a:fillRect/>
          </a:stretch>
        </p:blipFill>
        <p:spPr bwMode="auto">
          <a:xfrm>
            <a:off x="5724525" y="0"/>
            <a:ext cx="1150938" cy="5715000"/>
          </a:xfrm>
          <a:prstGeom prst="rect">
            <a:avLst/>
          </a:prstGeom>
          <a:noFill/>
          <a:ln w="9525">
            <a:noFill/>
            <a:miter lim="800000"/>
            <a:headEnd/>
            <a:tailEnd/>
          </a:ln>
        </p:spPr>
      </p:pic>
      <p:pic>
        <p:nvPicPr>
          <p:cNvPr id="8" name="Picture 2" descr="C:\Users\Ana María\Desktop\nastol.com.ua-8559.jpg"/>
          <p:cNvPicPr>
            <a:picLocks noChangeAspect="1" noChangeArrowheads="1"/>
          </p:cNvPicPr>
          <p:nvPr/>
        </p:nvPicPr>
        <p:blipFill>
          <a:blip r:embed="rId2" cstate="print"/>
          <a:srcRect l="75200" r="12199"/>
          <a:stretch>
            <a:fillRect/>
          </a:stretch>
        </p:blipFill>
        <p:spPr bwMode="auto">
          <a:xfrm>
            <a:off x="6875463" y="0"/>
            <a:ext cx="1152525" cy="5715000"/>
          </a:xfrm>
          <a:prstGeom prst="rect">
            <a:avLst/>
          </a:prstGeom>
          <a:noFill/>
          <a:ln w="9525">
            <a:noFill/>
            <a:miter lim="800000"/>
            <a:headEnd/>
            <a:tailEnd/>
          </a:ln>
        </p:spPr>
      </p:pic>
      <p:pic>
        <p:nvPicPr>
          <p:cNvPr id="9" name="Picture 2" descr="C:\Users\Ana María\Desktop\nastol.com.ua-8559.jpg"/>
          <p:cNvPicPr>
            <a:picLocks noChangeAspect="1" noChangeArrowheads="1"/>
          </p:cNvPicPr>
          <p:nvPr/>
        </p:nvPicPr>
        <p:blipFill>
          <a:blip r:embed="rId2" cstate="print"/>
          <a:srcRect l="87801"/>
          <a:stretch>
            <a:fillRect/>
          </a:stretch>
        </p:blipFill>
        <p:spPr bwMode="auto">
          <a:xfrm>
            <a:off x="8027988" y="0"/>
            <a:ext cx="1116012" cy="5715000"/>
          </a:xfrm>
          <a:prstGeom prst="rect">
            <a:avLst/>
          </a:prstGeom>
          <a:noFill/>
          <a:ln w="9525">
            <a:noFill/>
            <a:miter lim="800000"/>
            <a:headEnd/>
            <a:tailEnd/>
          </a:ln>
        </p:spPr>
      </p:pic>
      <p:sp>
        <p:nvSpPr>
          <p:cNvPr id="10" name="9 CuadroTexto"/>
          <p:cNvSpPr txBox="1"/>
          <p:nvPr/>
        </p:nvSpPr>
        <p:spPr>
          <a:xfrm>
            <a:off x="468313" y="479107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1940 se buscaron diferentes emplazamientos para el futuro edificio, tras diversas opciones se elige el solar de Moncloa. Se adquieren los solares por el Ayuntamiento de Madrid, siendo alcalde Alberto Alcocer.</a:t>
            </a:r>
          </a:p>
        </p:txBody>
      </p:sp>
    </p:spTree>
  </p:cSld>
  <p:clrMapOvr>
    <a:masterClrMapping/>
  </p:clrMapOvr>
  <mc:AlternateContent xmlns:mc="http://schemas.openxmlformats.org/markup-compatibility/2006" xmlns:p14="http://schemas.microsoft.com/office/powerpoint/2010/main">
    <mc:Choice Requires="p14">
      <p:transition spd="slow" p14:dur="325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3000"/>
                                        <p:tgtEl>
                                          <p:spTgt spid="2"/>
                                        </p:tgtEl>
                                      </p:cBhvr>
                                    </p:animEffect>
                                  </p:childTnLst>
                                </p:cTn>
                              </p:par>
                              <p:par>
                                <p:cTn id="8" presetID="21" presetClass="entr" presetSubtype="1"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3000"/>
                                        <p:tgtEl>
                                          <p:spTgt spid="3"/>
                                        </p:tgtEl>
                                      </p:cBhvr>
                                    </p:animEffect>
                                  </p:childTnLst>
                                </p:cTn>
                              </p:par>
                              <p:par>
                                <p:cTn id="11" presetID="21" presetClass="entr" presetSubtype="1"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3000"/>
                                        <p:tgtEl>
                                          <p:spTgt spid="4"/>
                                        </p:tgtEl>
                                      </p:cBhvr>
                                    </p:animEffect>
                                  </p:childTnLst>
                                </p:cTn>
                              </p:par>
                              <p:par>
                                <p:cTn id="14" presetID="21" presetClass="entr" presetSubtype="1" fill="hold"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3000"/>
                                        <p:tgtEl>
                                          <p:spTgt spid="5"/>
                                        </p:tgtEl>
                                      </p:cBhvr>
                                    </p:animEffect>
                                  </p:childTnLst>
                                </p:cTn>
                              </p:par>
                              <p:par>
                                <p:cTn id="17" presetID="21" presetClass="entr" presetSubtype="1"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3000"/>
                                        <p:tgtEl>
                                          <p:spTgt spid="6"/>
                                        </p:tgtEl>
                                      </p:cBhvr>
                                    </p:animEffect>
                                  </p:childTnLst>
                                </p:cTn>
                              </p:par>
                              <p:par>
                                <p:cTn id="20" presetID="21" presetClass="entr" presetSubtype="1"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3000"/>
                                        <p:tgtEl>
                                          <p:spTgt spid="7"/>
                                        </p:tgtEl>
                                      </p:cBhvr>
                                    </p:animEffect>
                                  </p:childTnLst>
                                </p:cTn>
                              </p:par>
                              <p:par>
                                <p:cTn id="23" presetID="21" presetClass="entr" presetSubtype="1" fill="hold"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3000"/>
                                        <p:tgtEl>
                                          <p:spTgt spid="8"/>
                                        </p:tgtEl>
                                      </p:cBhvr>
                                    </p:animEffect>
                                  </p:childTnLst>
                                </p:cTn>
                              </p:par>
                              <p:par>
                                <p:cTn id="26" presetID="21" presetClass="entr" presetSubtype="1"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3000"/>
                                        <p:tgtEl>
                                          <p:spTgt spid="9"/>
                                        </p:tgtEl>
                                      </p:cBhvr>
                                    </p:animEffect>
                                  </p:childTnLst>
                                </p:cTn>
                              </p:par>
                            </p:childTnLst>
                          </p:cTn>
                        </p:par>
                        <p:par>
                          <p:cTn id="29" fill="hold">
                            <p:stCondLst>
                              <p:cond delay="5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850" y="4514850"/>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zona se construyó el Arco de la Victoria, y se hizo diseño del edificio monumental de los caídos por Madrid. Y dejando a un lado la historia de los inicios de este cuartel, pasamos a presenciar la exhibición de la Patrulla de Honores que de momento empieza con tres.</a:t>
            </a: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4.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5.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395288" y="4514850"/>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La Patrulla de Honores a crecido y ya no son tres sino 6. Una de las cosas a tener en cuenta son los estados de movimiento, los veremos moverse indistintamente pero es porque cada uno hace el movimiento un segundo mas tarde que el otro, algo así como el “Efecto Dominó”</a:t>
            </a:r>
          </a:p>
        </p:txBody>
      </p:sp>
    </p:spTree>
  </p:cSld>
  <p:clrMapOvr>
    <a:masterClrMapping/>
  </p:clrMapOvr>
  <mc:AlternateContent xmlns:mc="http://schemas.openxmlformats.org/markup-compatibility/2006" xmlns:p14="http://schemas.microsoft.com/office/powerpoint/2010/main">
    <mc:Choice Requires="p14">
      <p:transition spd="slow" p14:dur="2250" advTm="36000">
        <p14:ferris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3000"/>
                                        <p:tgtEl>
                                          <p:spTgt spid="4"/>
                                        </p:tgtEl>
                                      </p:cBhvr>
                                    </p:animEffect>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3000"/>
                                        <p:tgtEl>
                                          <p:spTgt spid="5"/>
                                        </p:tgtEl>
                                      </p:cBhvr>
                                    </p:animEffect>
                                  </p:childTnLst>
                                </p:cTn>
                              </p:par>
                            </p:childTnLst>
                          </p:cTn>
                        </p:par>
                        <p:par>
                          <p:cTn id="30" fill="hold">
                            <p:stCondLst>
                              <p:cond delay="60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3000"/>
                                        <p:tgtEl>
                                          <p:spTgt spid="6"/>
                                        </p:tgtEl>
                                      </p:cBhvr>
                                    </p:animEffect>
                                  </p:childTnLst>
                                </p:cTn>
                              </p:par>
                            </p:childTnLst>
                          </p:cTn>
                        </p:par>
                        <p:par>
                          <p:cTn id="34" fill="hold">
                            <p:stCondLst>
                              <p:cond delay="9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395288" y="217488"/>
            <a:ext cx="8280400" cy="5340350"/>
          </a:xfrm>
          <a:prstGeom prst="rect">
            <a:avLst/>
          </a:prstGeom>
          <a:solidFill>
            <a:srgbClr val="00206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55650" y="576263"/>
            <a:ext cx="7561263" cy="4621212"/>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2" name="11 Imagen" descr="5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323850" y="4945063"/>
            <a:ext cx="85693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he querido tampoco expandirme mucho por que se haría muy repetitivo, ya que en fotografía, no se ven los movimientos como en vídeo o en directo.</a:t>
            </a:r>
          </a:p>
        </p:txBody>
      </p:sp>
    </p:spTree>
  </p:cSld>
  <p:clrMapOvr>
    <a:masterClrMapping/>
  </p:clrMapOvr>
  <mc:AlternateContent xmlns:mc="http://schemas.openxmlformats.org/markup-compatibility/2006" xmlns:p14="http://schemas.microsoft.com/office/powerpoint/2010/main">
    <mc:Choice Requires="p14">
      <p:transition spd="slow" p14:dur="2250" advTm="23000">
        <p14:ferris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0" presetClass="exit" presetSubtype="0" fill="hold" nodeType="withEffect">
                                  <p:stCondLst>
                                    <p:cond delay="0"/>
                                  </p:stCondLst>
                                  <p:childTnLst>
                                    <p:animEffect transition="out" filter="fade">
                                      <p:cBhvr>
                                        <p:cTn id="15" dur="2400" accel="100000">
                                          <p:stCondLst>
                                            <p:cond delay="600"/>
                                          </p:stCondLst>
                                        </p:cTn>
                                        <p:tgtEl>
                                          <p:spTgt spid="10"/>
                                        </p:tgtEl>
                                      </p:cBhvr>
                                    </p:animEffect>
                                    <p:anim calcmode="lin" valueType="num">
                                      <p:cBhvr>
                                        <p:cTn id="16" dur="2400" accel="100000">
                                          <p:stCondLst>
                                            <p:cond delay="600"/>
                                          </p:stCondLst>
                                        </p:cTn>
                                        <p:tgtEl>
                                          <p:spTgt spid="10"/>
                                        </p:tgtEl>
                                        <p:attrNameLst>
                                          <p:attrName>style.rotation</p:attrName>
                                        </p:attrNameLst>
                                      </p:cBhvr>
                                      <p:tavLst>
                                        <p:tav tm="0">
                                          <p:val>
                                            <p:fltVal val="0"/>
                                          </p:val>
                                        </p:tav>
                                        <p:tav tm="100000">
                                          <p:val>
                                            <p:fltVal val="-90"/>
                                          </p:val>
                                        </p:tav>
                                      </p:tavLst>
                                    </p:anim>
                                    <p:anim calcmode="lin" valueType="num">
                                      <p:cBhvr>
                                        <p:cTn id="17" dur="600" decel="100000"/>
                                        <p:tgtEl>
                                          <p:spTgt spid="10"/>
                                        </p:tgtEl>
                                        <p:attrNameLst>
                                          <p:attrName>ppt_x</p:attrName>
                                        </p:attrNameLst>
                                      </p:cBhvr>
                                      <p:tavLst>
                                        <p:tav tm="0">
                                          <p:val>
                                            <p:strVal val="ppt_x"/>
                                          </p:val>
                                        </p:tav>
                                        <p:tav tm="100000">
                                          <p:val>
                                            <p:strVal val="ppt_x-0.05"/>
                                          </p:val>
                                        </p:tav>
                                      </p:tavLst>
                                    </p:anim>
                                    <p:anim calcmode="lin" valueType="num">
                                      <p:cBhvr>
                                        <p:cTn id="18" dur="600" decel="100000"/>
                                        <p:tgtEl>
                                          <p:spTgt spid="10"/>
                                        </p:tgtEl>
                                        <p:attrNameLst>
                                          <p:attrName>ppt_y</p:attrName>
                                        </p:attrNameLst>
                                      </p:cBhvr>
                                      <p:tavLst>
                                        <p:tav tm="0">
                                          <p:val>
                                            <p:strVal val="ppt_y"/>
                                          </p:val>
                                        </p:tav>
                                        <p:tav tm="100000">
                                          <p:val>
                                            <p:strVal val="ppt_y+0.1"/>
                                          </p:val>
                                        </p:tav>
                                      </p:tavLst>
                                    </p:anim>
                                    <p:anim calcmode="lin" valueType="num">
                                      <p:cBhvr>
                                        <p:cTn id="19" dur="2400" accel="100000">
                                          <p:stCondLst>
                                            <p:cond delay="600"/>
                                          </p:stCondLst>
                                        </p:cTn>
                                        <p:tgtEl>
                                          <p:spTgt spid="10"/>
                                        </p:tgtEl>
                                        <p:attrNameLst>
                                          <p:attrName>ppt_x</p:attrName>
                                        </p:attrNameLst>
                                      </p:cBhvr>
                                      <p:tavLst>
                                        <p:tav tm="0">
                                          <p:val>
                                            <p:strVal val="ppt_x"/>
                                          </p:val>
                                        </p:tav>
                                        <p:tav tm="100000">
                                          <p:val>
                                            <p:strVal val="ppt_x+0.4+0.05"/>
                                          </p:val>
                                        </p:tav>
                                      </p:tavLst>
                                    </p:anim>
                                    <p:anim calcmode="lin" valueType="num">
                                      <p:cBhvr>
                                        <p:cTn id="20" dur="2400" accel="100000">
                                          <p:stCondLst>
                                            <p:cond delay="600"/>
                                          </p:stCondLst>
                                        </p:cTn>
                                        <p:tgtEl>
                                          <p:spTgt spid="10"/>
                                        </p:tgtEl>
                                        <p:attrNameLst>
                                          <p:attrName>ppt_y</p:attrName>
                                        </p:attrNameLst>
                                      </p:cBhvr>
                                      <p:tavLst>
                                        <p:tav tm="0">
                                          <p:val>
                                            <p:strVal val="ppt_y"/>
                                          </p:val>
                                        </p:tav>
                                        <p:tav tm="100000">
                                          <p:val>
                                            <p:strVal val="ppt_y-0.4-0.1"/>
                                          </p:val>
                                        </p:tav>
                                      </p:tavLst>
                                    </p:anim>
                                    <p:set>
                                      <p:cBhvr>
                                        <p:cTn id="21" dur="1" fill="hold">
                                          <p:stCondLst>
                                            <p:cond delay="2999"/>
                                          </p:stCondLst>
                                        </p:cTn>
                                        <p:tgtEl>
                                          <p:spTgt spid="10"/>
                                        </p:tgtEl>
                                        <p:attrNameLst>
                                          <p:attrName>style.visibility</p:attrName>
                                        </p:attrNameLst>
                                      </p:cBhvr>
                                      <p:to>
                                        <p:strVal val="hidden"/>
                                      </p:to>
                                    </p:set>
                                  </p:childTnLst>
                                </p:cTn>
                              </p:par>
                              <p:par>
                                <p:cTn id="22" presetID="2" presetClass="exit" presetSubtype="8" fill="hold" nodeType="withEffect">
                                  <p:stCondLst>
                                    <p:cond delay="0"/>
                                  </p:stCondLst>
                                  <p:childTnLst>
                                    <p:anim calcmode="lin" valueType="num">
                                      <p:cBhvr additive="base">
                                        <p:cTn id="23" dur="3000"/>
                                        <p:tgtEl>
                                          <p:spTgt spid="10"/>
                                        </p:tgtEl>
                                        <p:attrNameLst>
                                          <p:attrName>ppt_x</p:attrName>
                                        </p:attrNameLst>
                                      </p:cBhvr>
                                      <p:tavLst>
                                        <p:tav tm="0">
                                          <p:val>
                                            <p:strVal val="ppt_x"/>
                                          </p:val>
                                        </p:tav>
                                        <p:tav tm="100000">
                                          <p:val>
                                            <p:strVal val="0-ppt_w/2"/>
                                          </p:val>
                                        </p:tav>
                                      </p:tavLst>
                                    </p:anim>
                                    <p:anim calcmode="lin" valueType="num">
                                      <p:cBhvr additive="base">
                                        <p:cTn id="24" dur="3000"/>
                                        <p:tgtEl>
                                          <p:spTgt spid="10"/>
                                        </p:tgtEl>
                                        <p:attrNameLst>
                                          <p:attrName>ppt_y</p:attrName>
                                        </p:attrNameLst>
                                      </p:cBhvr>
                                      <p:tavLst>
                                        <p:tav tm="0">
                                          <p:val>
                                            <p:strVal val="ppt_y"/>
                                          </p:val>
                                        </p:tav>
                                        <p:tav tm="100000">
                                          <p:val>
                                            <p:strVal val="ppt_y"/>
                                          </p:val>
                                        </p:tav>
                                      </p:tavLst>
                                    </p:anim>
                                    <p:set>
                                      <p:cBhvr>
                                        <p:cTn id="25" dur="1" fill="hold">
                                          <p:stCondLst>
                                            <p:cond delay="2999"/>
                                          </p:stCondLst>
                                        </p:cTn>
                                        <p:tgtEl>
                                          <p:spTgt spid="10"/>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0" presetClass="exit" presetSubtype="0" fill="hold" nodeType="withEffect">
                                  <p:stCondLst>
                                    <p:cond delay="0"/>
                                  </p:stCondLst>
                                  <p:childTnLst>
                                    <p:animEffect transition="out" filter="fade">
                                      <p:cBhvr>
                                        <p:cTn id="30" dur="2400" accel="100000">
                                          <p:stCondLst>
                                            <p:cond delay="600"/>
                                          </p:stCondLst>
                                        </p:cTn>
                                        <p:tgtEl>
                                          <p:spTgt spid="11"/>
                                        </p:tgtEl>
                                      </p:cBhvr>
                                    </p:animEffect>
                                    <p:anim calcmode="lin" valueType="num">
                                      <p:cBhvr>
                                        <p:cTn id="31" dur="2400" accel="100000">
                                          <p:stCondLst>
                                            <p:cond delay="600"/>
                                          </p:stCondLst>
                                        </p:cTn>
                                        <p:tgtEl>
                                          <p:spTgt spid="11"/>
                                        </p:tgtEl>
                                        <p:attrNameLst>
                                          <p:attrName>style.rotation</p:attrName>
                                        </p:attrNameLst>
                                      </p:cBhvr>
                                      <p:tavLst>
                                        <p:tav tm="0">
                                          <p:val>
                                            <p:fltVal val="0"/>
                                          </p:val>
                                        </p:tav>
                                        <p:tav tm="100000">
                                          <p:val>
                                            <p:fltVal val="-90"/>
                                          </p:val>
                                        </p:tav>
                                      </p:tavLst>
                                    </p:anim>
                                    <p:anim calcmode="lin" valueType="num">
                                      <p:cBhvr>
                                        <p:cTn id="32" dur="600" decel="100000"/>
                                        <p:tgtEl>
                                          <p:spTgt spid="11"/>
                                        </p:tgtEl>
                                        <p:attrNameLst>
                                          <p:attrName>ppt_x</p:attrName>
                                        </p:attrNameLst>
                                      </p:cBhvr>
                                      <p:tavLst>
                                        <p:tav tm="0">
                                          <p:val>
                                            <p:strVal val="ppt_x"/>
                                          </p:val>
                                        </p:tav>
                                        <p:tav tm="100000">
                                          <p:val>
                                            <p:strVal val="ppt_x-0.05"/>
                                          </p:val>
                                        </p:tav>
                                      </p:tavLst>
                                    </p:anim>
                                    <p:anim calcmode="lin" valueType="num">
                                      <p:cBhvr>
                                        <p:cTn id="33" dur="600" decel="100000"/>
                                        <p:tgtEl>
                                          <p:spTgt spid="11"/>
                                        </p:tgtEl>
                                        <p:attrNameLst>
                                          <p:attrName>ppt_y</p:attrName>
                                        </p:attrNameLst>
                                      </p:cBhvr>
                                      <p:tavLst>
                                        <p:tav tm="0">
                                          <p:val>
                                            <p:strVal val="ppt_y"/>
                                          </p:val>
                                        </p:tav>
                                        <p:tav tm="100000">
                                          <p:val>
                                            <p:strVal val="ppt_y+0.1"/>
                                          </p:val>
                                        </p:tav>
                                      </p:tavLst>
                                    </p:anim>
                                    <p:anim calcmode="lin" valueType="num">
                                      <p:cBhvr>
                                        <p:cTn id="34" dur="2400" accel="100000">
                                          <p:stCondLst>
                                            <p:cond delay="600"/>
                                          </p:stCondLst>
                                        </p:cTn>
                                        <p:tgtEl>
                                          <p:spTgt spid="11"/>
                                        </p:tgtEl>
                                        <p:attrNameLst>
                                          <p:attrName>ppt_x</p:attrName>
                                        </p:attrNameLst>
                                      </p:cBhvr>
                                      <p:tavLst>
                                        <p:tav tm="0">
                                          <p:val>
                                            <p:strVal val="ppt_x"/>
                                          </p:val>
                                        </p:tav>
                                        <p:tav tm="100000">
                                          <p:val>
                                            <p:strVal val="ppt_x+0.4+0.05"/>
                                          </p:val>
                                        </p:tav>
                                      </p:tavLst>
                                    </p:anim>
                                    <p:anim calcmode="lin" valueType="num">
                                      <p:cBhvr>
                                        <p:cTn id="35" dur="2400" accel="100000">
                                          <p:stCondLst>
                                            <p:cond delay="600"/>
                                          </p:stCondLst>
                                        </p:cTn>
                                        <p:tgtEl>
                                          <p:spTgt spid="11"/>
                                        </p:tgtEl>
                                        <p:attrNameLst>
                                          <p:attrName>ppt_y</p:attrName>
                                        </p:attrNameLst>
                                      </p:cBhvr>
                                      <p:tavLst>
                                        <p:tav tm="0">
                                          <p:val>
                                            <p:strVal val="ppt_y"/>
                                          </p:val>
                                        </p:tav>
                                        <p:tav tm="100000">
                                          <p:val>
                                            <p:strVal val="ppt_y-0.4-0.1"/>
                                          </p:val>
                                        </p:tav>
                                      </p:tavLst>
                                    </p:anim>
                                    <p:set>
                                      <p:cBhvr>
                                        <p:cTn id="36" dur="1" fill="hold">
                                          <p:stCondLst>
                                            <p:cond delay="2999"/>
                                          </p:stCondLst>
                                        </p:cTn>
                                        <p:tgtEl>
                                          <p:spTgt spid="11"/>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0-ppt_w/2"/>
                                          </p:val>
                                        </p:tav>
                                      </p:tavLst>
                                    </p:anim>
                                    <p:anim calcmode="lin" valueType="num">
                                      <p:cBhvr additive="base">
                                        <p:cTn id="39" dur="3000"/>
                                        <p:tgtEl>
                                          <p:spTgt spid="11"/>
                                        </p:tgtEl>
                                        <p:attrNameLst>
                                          <p:attrName>ppt_y</p:attrName>
                                        </p:attrNameLst>
                                      </p:cBhvr>
                                      <p:tavLst>
                                        <p:tav tm="0">
                                          <p:val>
                                            <p:strVal val="ppt_y"/>
                                          </p:val>
                                        </p:tav>
                                        <p:tav tm="100000">
                                          <p:val>
                                            <p:strVal val="ppt_y"/>
                                          </p:val>
                                        </p:tav>
                                      </p:tavLst>
                                    </p:anim>
                                    <p:set>
                                      <p:cBhvr>
                                        <p:cTn id="40" dur="1" fill="hold">
                                          <p:stCondLst>
                                            <p:cond delay="2999"/>
                                          </p:stCondLst>
                                        </p:cTn>
                                        <p:tgtEl>
                                          <p:spTgt spid="11"/>
                                        </p:tgtEl>
                                        <p:attrNameLst>
                                          <p:attrName>style.visibility</p:attrName>
                                        </p:attrNameLst>
                                      </p:cBhvr>
                                      <p:to>
                                        <p:strVal val="hidden"/>
                                      </p:to>
                                    </p:set>
                                  </p:childTnLst>
                                </p:cTn>
                              </p:par>
                              <p:par>
                                <p:cTn id="41" presetID="53"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fltVal val="0"/>
                                          </p:val>
                                        </p:tav>
                                        <p:tav tm="100000">
                                          <p:val>
                                            <p:strVal val="#ppt_h"/>
                                          </p:val>
                                        </p:tav>
                                      </p:tavLst>
                                    </p:anim>
                                    <p:animEffect transition="in" filter="fade">
                                      <p:cBhvr>
                                        <p:cTn id="45" dur="3000"/>
                                        <p:tgtEl>
                                          <p:spTgt spid="9"/>
                                        </p:tgtEl>
                                      </p:cBhvr>
                                    </p:animEffect>
                                  </p:childTnLst>
                                </p:cTn>
                              </p:par>
                            </p:childTnLst>
                          </p:cTn>
                        </p:par>
                        <p:par>
                          <p:cTn id="46" fill="hold">
                            <p:stCondLst>
                              <p:cond delay="3000"/>
                            </p:stCondLst>
                            <p:childTnLst>
                              <p:par>
                                <p:cTn id="47" presetID="10"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3000"/>
                                        <p:tgtEl>
                                          <p:spTgt spid="12"/>
                                        </p:tgtEl>
                                      </p:cBhvr>
                                    </p:animEffect>
                                  </p:childTnLst>
                                </p:cTn>
                              </p:par>
                            </p:childTnLst>
                          </p:cTn>
                        </p:par>
                        <p:par>
                          <p:cTn id="50" fill="hold">
                            <p:stCondLst>
                              <p:cond delay="6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xresdefaul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xresdefaul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7 Patrulla de Honores.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xmlns:p14="http://schemas.microsoft.com/office/powerpoint/2010/main">
    <mc:Choice Requires="p14">
      <p:transition spd="slow" p14:dur="2250" advTm="12000">
        <p14:conveyor dir="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2000"/>
                                        <p:tgtEl>
                                          <p:spTgt spid="4"/>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7 el baño que utilizaba Franc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8313" y="4657725"/>
            <a:ext cx="83534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Seguidamente aparece por nuestra izquierda, la banda de música que también estuvieron colosales alegrándonos la mañana con sus canciones, pasodobles, zarzuelas y marchas militares.</a:t>
            </a:r>
          </a:p>
        </p:txBody>
      </p:sp>
    </p:spTree>
  </p:cSld>
  <p:clrMapOvr>
    <a:masterClrMapping/>
  </p:clrMapOvr>
  <mc:AlternateContent xmlns:mc="http://schemas.openxmlformats.org/markup-compatibility/2006" xmlns:p14="http://schemas.microsoft.com/office/powerpoint/2010/main">
    <mc:Choice Requires="p14">
      <p:transition spd="slow" p14:dur="2250" advTm="24000">
        <p14:conveyor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20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4/3*#ppt_w"/>
                                          </p:val>
                                        </p:tav>
                                        <p:tav tm="100000">
                                          <p:val>
                                            <p:strVal val="#ppt_w"/>
                                          </p:val>
                                        </p:tav>
                                      </p:tavLst>
                                    </p:anim>
                                    <p:anim calcmode="lin" valueType="num">
                                      <p:cBhvr>
                                        <p:cTn id="8" dur="2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0-#ppt_w/2"/>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utoRev="1" fill="hold" nodeType="withEffect">
                                  <p:stCondLst>
                                    <p:cond delay="0"/>
                                  </p:stCondLst>
                                  <p:childTnLst>
                                    <p:animRot by="3000000">
                                      <p:cBhvr>
                                        <p:cTn id="14" dur="2000" fill="hold"/>
                                        <p:tgtEl>
                                          <p:spTgt spid="3"/>
                                        </p:tgtEl>
                                        <p:attrNameLst>
                                          <p:attrName>r</p:attrName>
                                        </p:attrNameLst>
                                      </p:cBhvr>
                                    </p:animRot>
                                  </p:childTnLst>
                                </p:cTn>
                              </p:par>
                              <p:par>
                                <p:cTn id="15" presetID="26" presetClass="emph" presetSubtype="0" repeatCount="2000" fill="hold" nodeType="withEffect">
                                  <p:stCondLst>
                                    <p:cond delay="0"/>
                                  </p:stCondLst>
                                  <p:childTnLst>
                                    <p:animEffect transition="out" filter="fade">
                                      <p:cBhvr>
                                        <p:cTn id="16" dur="2000" tmFilter="0, 0; .2, .5; .8, .5; 1, 0"/>
                                        <p:tgtEl>
                                          <p:spTgt spid="3"/>
                                        </p:tgtEl>
                                      </p:cBhvr>
                                    </p:animEffect>
                                    <p:animScale>
                                      <p:cBhvr>
                                        <p:cTn id="17" dur="1000" autoRev="1" fill="hold"/>
                                        <p:tgtEl>
                                          <p:spTgt spid="3"/>
                                        </p:tgtEl>
                                      </p:cBhvr>
                                      <p:by x="105000" y="105000"/>
                                    </p:animScale>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8 la capilla de Franco en el par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8 la capilla de Franco en el par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791075"/>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 nos descuidamos cinco minutos no vemos nada, en cuestión de minutos esto se ha llenado de público, influye también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sitio que está esto, pasa mucha gente.</a:t>
            </a: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3)">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Picture 2" descr="C:\Users\Ana María\Desktop\palmeracaida.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5" name="4 Intercalar"/>
          <p:cNvSpPr/>
          <p:nvPr/>
        </p:nvSpPr>
        <p:spPr>
          <a:xfrm>
            <a:off x="0" y="0"/>
            <a:ext cx="9144000" cy="57150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395288" y="4370388"/>
            <a:ext cx="84978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Cuartel General del Ejército del Aire, era conocido anteriormente como      Ministerio del Aire por ser la sede de este antiguo departamento ministerial, es un destacado edificio de Madrid que se encuentra en el distrito de    Moncloa-</a:t>
            </a:r>
            <a:r>
              <a:rPr lang="es-ES" b="1" dirty="0" err="1">
                <a:effectLst>
                  <a:glow rad="101600">
                    <a:schemeClr val="accent2">
                      <a:satMod val="175000"/>
                      <a:alpha val="40000"/>
                    </a:schemeClr>
                  </a:glow>
                  <a:outerShdw blurRad="38100" dist="38100" dir="2700000" algn="tl">
                    <a:srgbClr val="000000">
                      <a:alpha val="43137"/>
                    </a:srgbClr>
                  </a:outerShdw>
                </a:effectLst>
              </a:rPr>
              <a:t>Aravaca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32000">
        <p14:prism isContent="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childTnLst>
                          </p:cTn>
                        </p:par>
                        <p:par>
                          <p:cTn id="8" fill="hold">
                            <p:stCondLst>
                              <p:cond delay="3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ppt_x</p:attrName>
                                        </p:attrNameLst>
                                      </p:cBhvr>
                                      <p:tavLst>
                                        <p:tav tm="0">
                                          <p:val>
                                            <p:strVal val="#ppt_x+#ppt_w/2"/>
                                          </p:val>
                                        </p:tav>
                                        <p:tav tm="100000">
                                          <p:val>
                                            <p:strVal val="#ppt_x"/>
                                          </p:val>
                                        </p:tav>
                                      </p:tavLst>
                                    </p:anim>
                                    <p:anim calcmode="lin" valueType="num">
                                      <p:cBhvr>
                                        <p:cTn id="12" dur="3000" fill="hold"/>
                                        <p:tgtEl>
                                          <p:spTgt spid="8"/>
                                        </p:tgtEl>
                                        <p:attrNameLst>
                                          <p:attrName>ppt_y</p:attrName>
                                        </p:attrNameLst>
                                      </p:cBhvr>
                                      <p:tavLst>
                                        <p:tav tm="0">
                                          <p:val>
                                            <p:strVal val="#ppt_y"/>
                                          </p:val>
                                        </p:tav>
                                        <p:tav tm="100000">
                                          <p:val>
                                            <p:strVal val="#ppt_y"/>
                                          </p:val>
                                        </p:tav>
                                      </p:tavLst>
                                    </p:anim>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3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3000" fill="hold"/>
                                        <p:tgtEl>
                                          <p:spTgt spid="4098"/>
                                        </p:tgtEl>
                                        <p:attrNameLst>
                                          <p:attrName>ppt_x</p:attrName>
                                        </p:attrNameLst>
                                      </p:cBhvr>
                                      <p:tavLst>
                                        <p:tav tm="0">
                                          <p:val>
                                            <p:strVal val="#ppt_x-#ppt_w/2"/>
                                          </p:val>
                                        </p:tav>
                                        <p:tav tm="100000">
                                          <p:val>
                                            <p:strVal val="#ppt_x"/>
                                          </p:val>
                                        </p:tav>
                                      </p:tavLst>
                                    </p:anim>
                                    <p:anim calcmode="lin" valueType="num">
                                      <p:cBhvr>
                                        <p:cTn id="25" dur="3000" fill="hold"/>
                                        <p:tgtEl>
                                          <p:spTgt spid="4098"/>
                                        </p:tgtEl>
                                        <p:attrNameLst>
                                          <p:attrName>ppt_y</p:attrName>
                                        </p:attrNameLst>
                                      </p:cBhvr>
                                      <p:tavLst>
                                        <p:tav tm="0">
                                          <p:val>
                                            <p:strVal val="#ppt_y"/>
                                          </p:val>
                                        </p:tav>
                                        <p:tav tm="100000">
                                          <p:val>
                                            <p:strVal val="#ppt_y"/>
                                          </p:val>
                                        </p:tav>
                                      </p:tavLst>
                                    </p:anim>
                                    <p:anim calcmode="lin" valueType="num">
                                      <p:cBhvr>
                                        <p:cTn id="26" dur="3000" fill="hold"/>
                                        <p:tgtEl>
                                          <p:spTgt spid="4098"/>
                                        </p:tgtEl>
                                        <p:attrNameLst>
                                          <p:attrName>ppt_w</p:attrName>
                                        </p:attrNameLst>
                                      </p:cBhvr>
                                      <p:tavLst>
                                        <p:tav tm="0">
                                          <p:val>
                                            <p:fltVal val="0"/>
                                          </p:val>
                                        </p:tav>
                                        <p:tav tm="100000">
                                          <p:val>
                                            <p:strVal val="#ppt_w"/>
                                          </p:val>
                                        </p:tav>
                                      </p:tavLst>
                                    </p:anim>
                                    <p:anim calcmode="lin" valueType="num">
                                      <p:cBhvr>
                                        <p:cTn id="27" dur="3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3000" fill="hold"/>
                                        <p:tgtEl>
                                          <p:spTgt spid="4098"/>
                                        </p:tgtEl>
                                        <p:attrNameLst>
                                          <p:attrName>ppt_w</p:attrName>
                                        </p:attrNameLst>
                                      </p:cBhvr>
                                      <p:tavLst>
                                        <p:tav tm="0">
                                          <p:val>
                                            <p:fltVal val="0"/>
                                          </p:val>
                                        </p:tav>
                                        <p:tav tm="100000">
                                          <p:val>
                                            <p:strVal val="#ppt_w"/>
                                          </p:val>
                                        </p:tav>
                                      </p:tavLst>
                                    </p:anim>
                                    <p:anim calcmode="lin" valueType="num">
                                      <p:cBhvr>
                                        <p:cTn id="31" dur="3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3000"/>
                                        <p:tgtEl>
                                          <p:spTgt spid="4098"/>
                                        </p:tgtEl>
                                      </p:cBhvr>
                                    </p:animEffect>
                                  </p:childTnLst>
                                </p:cTn>
                              </p:par>
                            </p:childTnLst>
                          </p:cTn>
                        </p:par>
                        <p:par>
                          <p:cTn id="35" fill="hold">
                            <p:stCondLst>
                              <p:cond delay="6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377825"/>
            <a:ext cx="4572000" cy="5038725"/>
          </a:xfrm>
          <a:prstGeom prst="moon">
            <a:avLst>
              <a:gd name="adj" fmla="val 34737"/>
            </a:avLst>
          </a:prstGeom>
          <a:solidFill>
            <a:srgbClr val="002060">
              <a:alpha val="2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429125" y="377825"/>
            <a:ext cx="4714875" cy="5038725"/>
          </a:xfrm>
          <a:prstGeom prst="moon">
            <a:avLst>
              <a:gd name="adj" fmla="val 31627"/>
            </a:avLst>
          </a:prstGeom>
          <a:solidFill>
            <a:srgbClr val="002060">
              <a:alpha val="2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0" y="377825"/>
            <a:ext cx="4572000" cy="5038725"/>
          </a:xfrm>
          <a:prstGeom prst="moon">
            <a:avLst>
              <a:gd name="adj" fmla="val 30000"/>
            </a:avLst>
          </a:prstGeom>
          <a:solidFill>
            <a:srgbClr val="002060">
              <a:alpha val="1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429125" y="377825"/>
            <a:ext cx="4714875" cy="5038725"/>
          </a:xfrm>
          <a:prstGeom prst="moon">
            <a:avLst>
              <a:gd name="adj" fmla="val 28054"/>
            </a:avLst>
          </a:prstGeom>
          <a:solidFill>
            <a:srgbClr val="002060">
              <a:alpha val="1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750" y="4514850"/>
            <a:ext cx="80454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1F497D"/>
                  </a:outerShdw>
                </a:effectLst>
              </a:rPr>
              <a:t>En todos los cuarteles ocurre lo mismo, tienen unas bandas de música </a:t>
            </a:r>
          </a:p>
          <a:p>
            <a:r>
              <a:rPr lang="es-ES" b="1" dirty="0">
                <a:effectLst>
                  <a:glow rad="101600">
                    <a:srgbClr val="C00000">
                      <a:alpha val="60000"/>
                    </a:srgbClr>
                  </a:glow>
                  <a:outerShdw blurRad="38100" dist="38100" dir="2700000" algn="tl">
                    <a:srgbClr val="1F497D"/>
                  </a:outerShdw>
                </a:effectLst>
              </a:rPr>
              <a:t>fenomenales y esta, no iba a ser menos, se lucieron magistralmente </a:t>
            </a:r>
          </a:p>
          <a:p>
            <a:r>
              <a:rPr lang="es-ES" b="1" dirty="0">
                <a:effectLst>
                  <a:glow rad="101600">
                    <a:srgbClr val="C00000">
                      <a:alpha val="60000"/>
                    </a:srgbClr>
                  </a:glow>
                  <a:outerShdw blurRad="38100" dist="38100" dir="2700000" algn="tl">
                    <a:srgbClr val="1F497D"/>
                  </a:outerShdw>
                </a:effectLst>
              </a:rPr>
              <a:t>interpretando zarzuela, pasodobles y sobretodo alguna marcha militar </a:t>
            </a:r>
          </a:p>
          <a:p>
            <a:r>
              <a:rPr lang="es-ES" b="1" dirty="0">
                <a:effectLst>
                  <a:glow rad="101600">
                    <a:srgbClr val="C00000">
                      <a:alpha val="60000"/>
                    </a:srgbClr>
                  </a:glow>
                  <a:outerShdw blurRad="38100" dist="38100" dir="2700000" algn="tl">
                    <a:srgbClr val="1F497D"/>
                  </a:outerShdw>
                </a:effectLst>
              </a:rPr>
              <a:t>como la de “soldadito español”.</a:t>
            </a: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u"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2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2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2000"/>
                                        <p:tgtEl>
                                          <p:spTgt spid="6"/>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2000"/>
                                        <p:tgtEl>
                                          <p:spTgt spid="8"/>
                                        </p:tgtEl>
                                      </p:cBhvr>
                                    </p:animEffect>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2000" fill="hold"/>
                                        <p:tgtEl>
                                          <p:spTgt spid="8"/>
                                        </p:tgtEl>
                                        <p:attrNameLst>
                                          <p:attrName>r</p:attrName>
                                        </p:attrNameLst>
                                      </p:cBhvr>
                                    </p:animRot>
                                  </p:childTnLst>
                                </p:cTn>
                              </p:par>
                            </p:childTnLst>
                          </p:cTn>
                        </p:par>
                        <p:par>
                          <p:cTn id="25" fill="hold">
                            <p:stCondLst>
                              <p:cond delay="2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ppt_y"/>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ppt_y"/>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1+ppt_w/2"/>
                                          </p:val>
                                        </p:tav>
                                      </p:tavLst>
                                    </p:anim>
                                    <p:anim calcmode="lin" valueType="num">
                                      <p:cBhvr additive="base">
                                        <p:cTn id="40" dur="3000"/>
                                        <p:tgtEl>
                                          <p:spTgt spid="8"/>
                                        </p:tgtEl>
                                        <p:attrNameLst>
                                          <p:attrName>ppt_y</p:attrName>
                                        </p:attrNameLst>
                                      </p:cBhvr>
                                      <p:tavLst>
                                        <p:tav tm="0">
                                          <p:val>
                                            <p:strVal val="ppt_y"/>
                                          </p:val>
                                        </p:tav>
                                        <p:tav tm="100000">
                                          <p:val>
                                            <p:strVal val="ppt_y"/>
                                          </p:val>
                                        </p:tav>
                                      </p:tavLst>
                                    </p:anim>
                                    <p:set>
                                      <p:cBhvr>
                                        <p:cTn id="41" dur="1" fill="hold">
                                          <p:stCondLst>
                                            <p:cond delay="2999"/>
                                          </p:stCondLst>
                                        </p:cTn>
                                        <p:tgtEl>
                                          <p:spTgt spid="8"/>
                                        </p:tgtEl>
                                        <p:attrNameLst>
                                          <p:attrName>style.visibility</p:attrName>
                                        </p:attrNameLst>
                                      </p:cBhvr>
                                      <p:to>
                                        <p:strVal val="hidden"/>
                                      </p:to>
                                    </p:set>
                                  </p:childTnLst>
                                </p:cTn>
                              </p:par>
                              <p:par>
                                <p:cTn id="42" presetID="23" presetClass="entr" presetSubtype="288"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4/3*#ppt_w"/>
                                          </p:val>
                                        </p:tav>
                                        <p:tav tm="100000">
                                          <p:val>
                                            <p:strVal val="#ppt_w"/>
                                          </p:val>
                                        </p:tav>
                                      </p:tavLst>
                                    </p:anim>
                                    <p:anim calcmode="lin" valueType="num">
                                      <p:cBhvr>
                                        <p:cTn id="45" dur="3000" fill="hold"/>
                                        <p:tgtEl>
                                          <p:spTgt spid="4"/>
                                        </p:tgtEl>
                                        <p:attrNameLst>
                                          <p:attrName>ppt_h</p:attrName>
                                        </p:attrNameLst>
                                      </p:cBhvr>
                                      <p:tavLst>
                                        <p:tav tm="0">
                                          <p:val>
                                            <p:strVal val="4/3*#ppt_h"/>
                                          </p:val>
                                        </p:tav>
                                        <p:tav tm="100000">
                                          <p:val>
                                            <p:strVal val="#ppt_h"/>
                                          </p:val>
                                        </p:tav>
                                      </p:tavLst>
                                    </p:anim>
                                  </p:childTnLst>
                                </p:cTn>
                              </p:par>
                              <p:par>
                                <p:cTn id="46" presetID="6"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ircle(out)">
                                      <p:cBhvr>
                                        <p:cTn id="48" dur="3000"/>
                                        <p:tgtEl>
                                          <p:spTgt spid="4"/>
                                        </p:tgtEl>
                                      </p:cBhvr>
                                    </p:animEffect>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1"/>
                                          </p:val>
                                        </p:tav>
                                        <p:tav tm="100000">
                                          <p:val>
                                            <p:strVal val="#ppt_x"/>
                                          </p:val>
                                        </p:tav>
                                      </p:tavLst>
                                    </p:anim>
                                    <p:anim calcmode="lin" valueType="num">
                                      <p:cBhvr>
                                        <p:cTn id="5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36388.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Users\Ana María\Desktop\36388.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755650" y="4586288"/>
            <a:ext cx="7762875"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resumidas cuentas, estuvimos más de una hora contemplando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“Relevo de Guardia”, después la “Patrulla de Honores” y por último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disfrutando de buena música, así es que la mañana se nos dio bien.</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lide(fromRight)">
                                      <p:cBhvr>
                                        <p:cTn id="7" dur="3000"/>
                                        <p:tgtEl>
                                          <p:spTgt spid="2050"/>
                                        </p:tgtEl>
                                      </p:cBhvr>
                                    </p:animEffect>
                                  </p:childTnLst>
                                </p:cTn>
                              </p:par>
                              <p:par>
                                <p:cTn id="8" presetID="8" presetClass="emph" presetSubtype="0" autoRev="1" fill="hold" nodeType="withEffect">
                                  <p:stCondLst>
                                    <p:cond delay="0"/>
                                  </p:stCondLst>
                                  <p:childTnLst>
                                    <p:animRot by="-1500000">
                                      <p:cBhvr>
                                        <p:cTn id="9" dur="1500" fill="hold"/>
                                        <p:tgtEl>
                                          <p:spTgt spid="2050"/>
                                        </p:tgtEl>
                                        <p:attrNameLst>
                                          <p:attrName>r</p:attrName>
                                        </p:attrNameLst>
                                      </p:cBhvr>
                                    </p:animRot>
                                  </p:childTnLst>
                                </p:cTn>
                              </p:par>
                              <p:par>
                                <p:cTn id="10" presetID="12" presetClass="entr" presetSubtype="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Left)">
                                      <p:cBhvr>
                                        <p:cTn id="12" dur="3000"/>
                                        <p:tgtEl>
                                          <p:spTgt spid="10"/>
                                        </p:tgtEl>
                                      </p:cBhvr>
                                    </p:animEffect>
                                  </p:childTnLst>
                                </p:cTn>
                              </p:par>
                              <p:par>
                                <p:cTn id="13" presetID="8" presetClass="emph" presetSubtype="0" autoRev="1" fill="hold" nodeType="withEffect">
                                  <p:stCondLst>
                                    <p:cond delay="0"/>
                                  </p:stCondLst>
                                  <p:childTnLst>
                                    <p:animRot by="1500000">
                                      <p:cBhvr>
                                        <p:cTn id="14" dur="1500" fill="hold"/>
                                        <p:tgtEl>
                                          <p:spTgt spid="10"/>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3000" fill="hold"/>
                                        <p:tgtEl>
                                          <p:spTgt spid="2050"/>
                                        </p:tgtEl>
                                        <p:attrNameLst>
                                          <p:attrName>ppt_x</p:attrName>
                                        </p:attrNameLst>
                                      </p:cBhvr>
                                      <p:tavLst>
                                        <p:tav tm="0">
                                          <p:val>
                                            <p:strVal val="#ppt_x"/>
                                          </p:val>
                                        </p:tav>
                                        <p:tav tm="100000">
                                          <p:val>
                                            <p:strVal val="#ppt_x"/>
                                          </p:val>
                                        </p:tav>
                                      </p:tavLst>
                                    </p:anim>
                                    <p:anim calcmode="lin" valueType="num">
                                      <p:cBhvr additive="base">
                                        <p:cTn id="18" dur="30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1270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4213" y="4873625"/>
            <a:ext cx="793908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tal como había llegado la banda de música por nuestra izquierda, se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volvieron a marchar, pero esta vez entre aplausos y ovaciones.</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dir="d" isContent="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Ana María\Desktop\nastroenie_otdyx_otpusk_leto.jpg"/>
          <p:cNvPicPr>
            <a:picLocks noChangeAspect="1" noChangeArrowheads="1"/>
          </p:cNvPicPr>
          <p:nvPr/>
        </p:nvPicPr>
        <p:blipFill>
          <a:blip r:embed="rId3" cstate="print"/>
          <a:srcRect r="50000" b="50000"/>
          <a:stretch>
            <a:fillRect/>
          </a:stretch>
        </p:blipFill>
        <p:spPr bwMode="auto">
          <a:xfrm>
            <a:off x="0" y="0"/>
            <a:ext cx="4572000" cy="2857500"/>
          </a:xfrm>
          <a:prstGeom prst="rect">
            <a:avLst/>
          </a:prstGeom>
          <a:noFill/>
          <a:ln w="9525">
            <a:noFill/>
            <a:miter lim="800000"/>
            <a:headEnd/>
            <a:tailEnd/>
          </a:ln>
        </p:spPr>
      </p:pic>
      <p:pic>
        <p:nvPicPr>
          <p:cNvPr id="8" name="Picture 3" descr="C:\Users\Ana María\Desktop\nastroenie_otdyx_otpusk_leto.jpg"/>
          <p:cNvPicPr>
            <a:picLocks noChangeAspect="1" noChangeArrowheads="1"/>
          </p:cNvPicPr>
          <p:nvPr/>
        </p:nvPicPr>
        <p:blipFill>
          <a:blip r:embed="rId3"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0" name="Picture 3" descr="C:\Users\Ana María\Desktop\nastroenie_otdyx_otpusk_leto.jpg"/>
          <p:cNvPicPr>
            <a:picLocks noChangeAspect="1" noChangeArrowheads="1"/>
          </p:cNvPicPr>
          <p:nvPr/>
        </p:nvPicPr>
        <p:blipFill>
          <a:blip r:embed="rId3"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11" name="Picture 3" descr="C:\Users\Ana María\Desktop\nastroenie_otdyx_otpusk_leto.jpg"/>
          <p:cNvPicPr>
            <a:picLocks noChangeAspect="1" noChangeArrowheads="1"/>
          </p:cNvPicPr>
          <p:nvPr/>
        </p:nvPicPr>
        <p:blipFill>
          <a:blip r:embed="rId3" cstate="print"/>
          <a:srcRect t="50000" r="50000"/>
          <a:stretch>
            <a:fillRect/>
          </a:stretch>
        </p:blipFill>
        <p:spPr bwMode="auto">
          <a:xfrm>
            <a:off x="0" y="2857500"/>
            <a:ext cx="4572000" cy="2857500"/>
          </a:xfrm>
          <a:prstGeom prst="rect">
            <a:avLst/>
          </a:prstGeom>
          <a:noFill/>
          <a:ln w="9525">
            <a:noFill/>
            <a:miter lim="800000"/>
            <a:headEnd/>
            <a:tailEnd/>
          </a:ln>
        </p:spPr>
      </p:pic>
      <p:sp>
        <p:nvSpPr>
          <p:cNvPr id="6" name="5 CuadroTexto"/>
          <p:cNvSpPr txBox="1"/>
          <p:nvPr/>
        </p:nvSpPr>
        <p:spPr>
          <a:xfrm>
            <a:off x="539750" y="4791075"/>
            <a:ext cx="8310563"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nosotros empezamos a salir también pero esperamos a quedarnos casi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solos, para hacer alguna fotografía a un par de cosillas que teníamos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nuestra espalda y no era cuestión de dejarlas ahí, a la mochila también.</a:t>
            </a: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sndAc>
          <p:stSnd loop="1">
            <p:snd r:embed="rId2" name="Variadas.wav"/>
          </p:stSnd>
        </p:sndAc>
      </p:transition>
    </mc:Choice>
    <mc:Fallback xmlns="">
      <p:transition spd="slow" advTm="2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3000"/>
                                        <p:tgtEl>
                                          <p:spTgt spid="11267"/>
                                        </p:tgtEl>
                                      </p:cBhvr>
                                    </p:animEffect>
                                  </p:childTnLst>
                                </p:cTn>
                              </p:par>
                              <p:par>
                                <p:cTn id="8" presetID="23" presetClass="entr" presetSubtype="16"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 calcmode="lin" valueType="num">
                                      <p:cBhvr>
                                        <p:cTn id="10" dur="3000" fill="hold"/>
                                        <p:tgtEl>
                                          <p:spTgt spid="11267"/>
                                        </p:tgtEl>
                                        <p:attrNameLst>
                                          <p:attrName>ppt_w</p:attrName>
                                        </p:attrNameLst>
                                      </p:cBhvr>
                                      <p:tavLst>
                                        <p:tav tm="0">
                                          <p:val>
                                            <p:fltVal val="0"/>
                                          </p:val>
                                        </p:tav>
                                        <p:tav tm="100000">
                                          <p:val>
                                            <p:strVal val="#ppt_w"/>
                                          </p:val>
                                        </p:tav>
                                      </p:tavLst>
                                    </p:anim>
                                    <p:anim calcmode="lin" valueType="num">
                                      <p:cBhvr>
                                        <p:cTn id="11" dur="3000" fill="hold"/>
                                        <p:tgtEl>
                                          <p:spTgt spid="11267"/>
                                        </p:tgtEl>
                                        <p:attrNameLst>
                                          <p:attrName>ppt_h</p:attrName>
                                        </p:attrNameLst>
                                      </p:cBhvr>
                                      <p:tavLst>
                                        <p:tav tm="0">
                                          <p:val>
                                            <p:fltVal val="0"/>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3000"/>
                                        <p:tgtEl>
                                          <p:spTgt spid="11"/>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5" presetClass="entr" presetSubtype="1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across)">
                                      <p:cBhvr>
                                        <p:cTn id="28" dur="3000"/>
                                        <p:tgtEl>
                                          <p:spTgt spid="10"/>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643438" cy="5715000"/>
          </a:xfrm>
          <a:prstGeom prst="chevron">
            <a:avLst>
              <a:gd name="adj" fmla="val 92059"/>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059"/>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298450"/>
            <a:ext cx="4000500" cy="5060950"/>
          </a:xfrm>
          <a:prstGeom prst="chevron">
            <a:avLst>
              <a:gd name="adj" fmla="val 92059"/>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5072063" y="276225"/>
            <a:ext cx="4071937" cy="5140325"/>
          </a:xfrm>
          <a:prstGeom prst="chevron">
            <a:avLst>
              <a:gd name="adj" fmla="val 92059"/>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714375"/>
            <a:ext cx="3429000" cy="4168775"/>
          </a:xfrm>
          <a:prstGeom prst="chevron">
            <a:avLst>
              <a:gd name="adj" fmla="val 89740"/>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643563" y="654050"/>
            <a:ext cx="3500437" cy="4346575"/>
          </a:xfrm>
          <a:prstGeom prst="chevron">
            <a:avLst>
              <a:gd name="adj" fmla="val 92059"/>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0" y="1190625"/>
            <a:ext cx="2857500" cy="3273425"/>
          </a:xfrm>
          <a:prstGeom prst="chevron">
            <a:avLst>
              <a:gd name="adj" fmla="val 88407"/>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flipH="1">
            <a:off x="6143625" y="952500"/>
            <a:ext cx="3000375" cy="3692525"/>
          </a:xfrm>
          <a:prstGeom prst="chevron">
            <a:avLst>
              <a:gd name="adj" fmla="val 90789"/>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a:off x="0" y="1549400"/>
            <a:ext cx="2286000" cy="2498725"/>
          </a:xfrm>
          <a:prstGeom prst="chevron">
            <a:avLst>
              <a:gd name="adj" fmla="val 86740"/>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6715125" y="1428750"/>
            <a:ext cx="2428875" cy="2740025"/>
          </a:xfrm>
          <a:prstGeom prst="chevron">
            <a:avLst>
              <a:gd name="adj" fmla="val 87353"/>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a:off x="0" y="1905000"/>
            <a:ext cx="1714500" cy="1787525"/>
          </a:xfrm>
          <a:prstGeom prst="chevron">
            <a:avLst>
              <a:gd name="adj" fmla="val 81425"/>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7358063" y="1844675"/>
            <a:ext cx="1785937" cy="1905000"/>
          </a:xfrm>
          <a:prstGeom prst="chevron">
            <a:avLst>
              <a:gd name="adj" fmla="val 84388"/>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468313" y="4237038"/>
            <a:ext cx="8496300"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vemos aquí es un Monumento a las Victimas de la Aviación Militar.</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Está compuesto por un aviador y dos figuras femeninas; una de ellas, se sitúa a mayor altura que el aviador y porta una rama de laurel en la mano derecha, en tanto que la otra, sentada, lee un libro que tiene sobre las piernas.</a:t>
            </a:r>
          </a:p>
        </p:txBody>
      </p:sp>
    </p:spTree>
  </p:cSld>
  <p:clrMapOvr>
    <a:masterClrMapping/>
  </p:clrMapOvr>
  <mc:AlternateContent xmlns:mc="http://schemas.openxmlformats.org/markup-compatibility/2006" xmlns:p14="http://schemas.microsoft.com/office/powerpoint/2010/main">
    <mc:Choice Requires="p14">
      <p:transition spd="slow" p14:dur="2250" advTm="37000">
        <p14:window dir="vert"/>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108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108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108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108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108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108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108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108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108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108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108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18"/>
                                        </p:tgtEl>
                                        <p:attrNameLst>
                                          <p:attrName>r</p:attrName>
                                        </p:attrNameLst>
                                      </p:cBhvr>
                                    </p:animRot>
                                  </p:childTnLst>
                                </p:cTn>
                              </p:par>
                            </p:childTnLst>
                          </p:cTn>
                        </p:par>
                        <p:par>
                          <p:cTn id="65" fill="hold">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antiguo-7164.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en-antiguo-7164.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3960813"/>
            <a:ext cx="8370887" cy="175418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Fabricado en España por Construcciones Aeronáuticas S.A. (CASA), en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factoría de Getafe (Madrid), los primeros aparatos entraron en servicio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marzo de 1980 en la Academia General del Aire, en San Javier (Murcia),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donde se forman los pilotos del Ejército del Aire. Esto ha sido a groso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modo, la información sobre este avión C-101, E.25 Mirlo, con lo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ponemos punto y final a este recorrido que ha tenido lugar el día de hoy.</a:t>
            </a:r>
          </a:p>
        </p:txBody>
      </p:sp>
    </p:spTree>
  </p:cSld>
  <p:clrMapOvr>
    <a:masterClrMapping/>
  </p:clrMapOvr>
  <mc:AlternateContent xmlns:mc="http://schemas.openxmlformats.org/markup-compatibility/2006" xmlns:p14="http://schemas.microsoft.com/office/powerpoint/2010/main">
    <mc:Choice Requires="p14">
      <p:transition spd="slow" p14:dur="2250" advTm="48000">
        <p14:prism isContent="1" isInverted="1"/>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763688" y="193204"/>
            <a:ext cx="5688013" cy="825500"/>
          </a:xfrm>
          <a:prstGeom prst="rect">
            <a:avLst/>
          </a:prstGeom>
        </p:spPr>
        <p:txBody>
          <a:bodyPr wrap="none" fromWordArt="1">
            <a:prstTxWarp prst="textCanUp">
              <a:avLst>
                <a:gd name="adj" fmla="val 73718"/>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79712" y="1129308"/>
            <a:ext cx="5040313" cy="65563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2065412"/>
            <a:ext cx="6264275" cy="564059"/>
          </a:xfrm>
          <a:prstGeom prst="rect">
            <a:avLst/>
          </a:prstGeom>
        </p:spPr>
        <p:txBody>
          <a:bodyPr wrap="none" fromWordArt="1">
            <a:prstTxWarp prst="textCanUp">
              <a:avLst>
                <a:gd name="adj" fmla="val 93247"/>
              </a:avLst>
            </a:prstTxWarp>
            <a:scene3d>
              <a:camera prst="perspectiveAbove"/>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Jardines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del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deleite</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Vangelis )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475656" y="4009628"/>
            <a:ext cx="5976664" cy="584076"/>
          </a:xfrm>
          <a:prstGeom prst="rect">
            <a:avLst/>
          </a:prstGeom>
        </p:spPr>
        <p:txBody>
          <a:bodyPr wrap="none" fromWordArt="1">
            <a:prstTxWarp prst="textChevron">
              <a:avLst>
                <a:gd name="adj" fmla="val 0"/>
              </a:avLst>
            </a:prstTxWarp>
            <a:scene3d>
              <a:camera prst="perspectiveAbove"/>
              <a:lightRig rig="threePt" dir="t"/>
            </a:scene3d>
            <a:sp3d extrusionH="57150">
              <a:bevelT w="38100" h="38100" prst="angle"/>
            </a:sp3d>
          </a:bodyPr>
          <a:lstStyle/>
          <a:p>
            <a:pPr algn="ctr">
              <a:defRPr/>
            </a:pPr>
            <a:r>
              <a:rPr lang="es-ES" sz="28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Arial Narrow"/>
              </a:rPr>
              <a:t>  </a:t>
            </a:r>
            <a:r>
              <a:rPr lang="es-ES" sz="28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Arial Narrow"/>
              </a:rPr>
              <a:t>- Marcha militar americana   </a:t>
            </a:r>
          </a:p>
        </p:txBody>
      </p:sp>
      <p:sp>
        <p:nvSpPr>
          <p:cNvPr id="82954" name="WordArt 10"/>
          <p:cNvSpPr>
            <a:spLocks noChangeArrowheads="1" noChangeShapeType="1" noTextEdit="1"/>
          </p:cNvSpPr>
          <p:nvPr/>
        </p:nvSpPr>
        <p:spPr bwMode="auto">
          <a:xfrm>
            <a:off x="1547665" y="3001516"/>
            <a:ext cx="5472608" cy="614933"/>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Velo de Roxana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Vangelis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dir="r" isContent="1"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42" presetClass="entr" presetSubtype="0" fill="hold" nodeType="afterEffect">
                                  <p:stCondLst>
                                    <p:cond delay="500"/>
                                  </p:stCondLst>
                                  <p:childTnLst>
                                    <p:set>
                                      <p:cBhvr>
                                        <p:cTn id="32" dur="1" fill="hold">
                                          <p:stCondLst>
                                            <p:cond delay="0"/>
                                          </p:stCondLst>
                                        </p:cTn>
                                        <p:tgtEl>
                                          <p:spTgt spid="78854"/>
                                        </p:tgtEl>
                                        <p:attrNameLst>
                                          <p:attrName>style.visibility</p:attrName>
                                        </p:attrNameLst>
                                      </p:cBhvr>
                                      <p:to>
                                        <p:strVal val="visible"/>
                                      </p:to>
                                    </p:set>
                                    <p:animEffect transition="in" filter="fade">
                                      <p:cBhvr>
                                        <p:cTn id="33" dur="2000"/>
                                        <p:tgtEl>
                                          <p:spTgt spid="78854"/>
                                        </p:tgtEl>
                                      </p:cBhvr>
                                    </p:animEffect>
                                    <p:anim calcmode="lin" valueType="num">
                                      <p:cBhvr>
                                        <p:cTn id="34" dur="2000" fill="hold"/>
                                        <p:tgtEl>
                                          <p:spTgt spid="78854"/>
                                        </p:tgtEl>
                                        <p:attrNameLst>
                                          <p:attrName>ppt_x</p:attrName>
                                        </p:attrNameLst>
                                      </p:cBhvr>
                                      <p:tavLst>
                                        <p:tav tm="0">
                                          <p:val>
                                            <p:strVal val="#ppt_x"/>
                                          </p:val>
                                        </p:tav>
                                        <p:tav tm="100000">
                                          <p:val>
                                            <p:strVal val="#ppt_x"/>
                                          </p:val>
                                        </p:tav>
                                      </p:tavLst>
                                    </p:anim>
                                    <p:anim calcmode="lin" valueType="num">
                                      <p:cBhvr>
                                        <p:cTn id="35" dur="2000" fill="hold"/>
                                        <p:tgtEl>
                                          <p:spTgt spid="788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270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270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270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270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271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271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271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271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271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271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271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p14:flythroug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5251</TotalTime>
  <Words>2214</Words>
  <Application>Microsoft Office PowerPoint</Application>
  <PresentationFormat>Presentación en pantalla (16:10)</PresentationFormat>
  <Paragraphs>149</Paragraphs>
  <Slides>58</Slides>
  <Notes>1</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58</vt:i4>
      </vt:variant>
    </vt:vector>
  </HeadingPairs>
  <TitlesOfParts>
    <vt:vector size="71" baseType="lpstr">
      <vt:lpstr>Arial</vt:lpstr>
      <vt:lpstr>Arial Black</vt:lpstr>
      <vt:lpstr>Arial Narrow</vt:lpstr>
      <vt:lpstr>Calibri</vt:lpstr>
      <vt:lpstr>High Tower Text</vt:lpstr>
      <vt:lpstr>Highlight LET</vt:lpstr>
      <vt:lpstr>Kristen ITC</vt:lpstr>
      <vt:lpstr>Lucida Bright</vt:lpstr>
      <vt:lpstr>Lucida Calligraphy</vt:lpstr>
      <vt:lpstr>Times New Roman</vt:lpstr>
      <vt:lpstr>Wingdings</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462</cp:revision>
  <dcterms:created xsi:type="dcterms:W3CDTF">2016-04-08T14:15:22Z</dcterms:created>
  <dcterms:modified xsi:type="dcterms:W3CDTF">2023-06-27T19:05:44Z</dcterms:modified>
</cp:coreProperties>
</file>