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0"/>
  </p:notesMasterIdLst>
  <p:sldIdLst>
    <p:sldId id="256" r:id="rId4"/>
    <p:sldId id="257" r:id="rId5"/>
    <p:sldId id="258" r:id="rId6"/>
    <p:sldId id="259" r:id="rId7"/>
    <p:sldId id="260" r:id="rId8"/>
    <p:sldId id="261" r:id="rId9"/>
    <p:sldId id="262" r:id="rId10"/>
    <p:sldId id="265" r:id="rId11"/>
    <p:sldId id="263"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7" r:id="rId68"/>
    <p:sldId id="328" r:id="rId6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AC86E1E-0A6F-480F-8F3C-B4D605A8B12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F857E07-E309-436B-9979-158A15685BE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4320B45-CC4E-4BD5-9394-289F17CA19A8}" type="datetime1">
              <a:rPr lang="es-ES"/>
              <a:pPr lvl="0"/>
              <a:t>04/10/2020</a:t>
            </a:fld>
            <a:endParaRPr lang="es-ES"/>
          </a:p>
        </p:txBody>
      </p:sp>
      <p:sp>
        <p:nvSpPr>
          <p:cNvPr id="4" name="Marcador de imagen de diapositiva 3">
            <a:extLst>
              <a:ext uri="{FF2B5EF4-FFF2-40B4-BE49-F238E27FC236}">
                <a16:creationId xmlns:a16="http://schemas.microsoft.com/office/drawing/2014/main" id="{F75EBF57-28F8-4A5E-9052-2F65DA1BCAE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715CF89-CA06-4E1E-B337-983261FF786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2C318B4-6B19-44CA-B890-36EEE00DB596}"/>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DB66C22-89E6-44DB-95A4-D69A27204B8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D280FF6-B316-49DA-8390-742E5C5A284A}" type="slidenum">
              <a:t>‹Nº›</a:t>
            </a:fld>
            <a:endParaRPr lang="es-ES"/>
          </a:p>
        </p:txBody>
      </p:sp>
    </p:spTree>
    <p:extLst>
      <p:ext uri="{BB962C8B-B14F-4D97-AF65-F5344CB8AC3E}">
        <p14:creationId xmlns:p14="http://schemas.microsoft.com/office/powerpoint/2010/main" val="24857392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CEB038D-BF5B-47C2-950F-3780E276B8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1AD0F5E-4F73-475F-BB0B-71109448300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B25FC76-66F0-4DE2-A405-3804DC151D5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BA7A9D8-214C-48FF-83A3-201E660F601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1D6A73-B402-4643-A654-19B2C25C690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3C5284D-0D55-41C1-AE52-2A927234767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A5EAE64-206F-4230-9729-610B8217319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1E66B3-E49E-457C-A9F9-C1F12683D5E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DE2A71-A9B9-4FF4-926C-FB65D098117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1B8DC28-8D0D-4629-B68C-9F0FA52BB9A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3B64F39-D49D-49F0-A59D-B8069D6BE275}"/>
              </a:ext>
            </a:extLst>
          </p:cNvPr>
          <p:cNvSpPr txBox="1">
            <a:spLocks noGrp="1"/>
          </p:cNvSpPr>
          <p:nvPr>
            <p:ph type="dt" sz="half" idx="7"/>
          </p:nvPr>
        </p:nvSpPr>
        <p:spPr/>
        <p:txBody>
          <a:bodyPr/>
          <a:lstStyle>
            <a:lvl1pPr>
              <a:defRPr/>
            </a:lvl1pPr>
          </a:lstStyle>
          <a:p>
            <a:pPr lvl="0"/>
            <a:fld id="{2DD38322-EEDE-4ADB-96A8-1F1F5674D8A7}" type="datetime1">
              <a:rPr lang="es-ES"/>
              <a:pPr lvl="0"/>
              <a:t>04/10/2020</a:t>
            </a:fld>
            <a:endParaRPr lang="es-ES"/>
          </a:p>
        </p:txBody>
      </p:sp>
      <p:sp>
        <p:nvSpPr>
          <p:cNvPr id="5" name="Marcador de pie de página 4">
            <a:extLst>
              <a:ext uri="{FF2B5EF4-FFF2-40B4-BE49-F238E27FC236}">
                <a16:creationId xmlns:a16="http://schemas.microsoft.com/office/drawing/2014/main" id="{6310A110-0157-4D52-8EAD-35E5A09C16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49B615C-2CDC-4B63-AFA5-737EB75687DC}"/>
              </a:ext>
            </a:extLst>
          </p:cNvPr>
          <p:cNvSpPr txBox="1">
            <a:spLocks noGrp="1"/>
          </p:cNvSpPr>
          <p:nvPr>
            <p:ph type="sldNum" sz="quarter" idx="8"/>
          </p:nvPr>
        </p:nvSpPr>
        <p:spPr/>
        <p:txBody>
          <a:bodyPr/>
          <a:lstStyle>
            <a:lvl1pPr>
              <a:defRPr/>
            </a:lvl1pPr>
          </a:lstStyle>
          <a:p>
            <a:pPr lvl="0"/>
            <a:fld id="{63050C46-4AE5-46E7-842B-F06C60D4C589}" type="slidenum">
              <a:t>‹Nº›</a:t>
            </a:fld>
            <a:endParaRPr lang="es-ES"/>
          </a:p>
        </p:txBody>
      </p:sp>
    </p:spTree>
    <p:extLst>
      <p:ext uri="{BB962C8B-B14F-4D97-AF65-F5344CB8AC3E}">
        <p14:creationId xmlns:p14="http://schemas.microsoft.com/office/powerpoint/2010/main" val="10868575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B5655C-03ED-4FAC-ACAB-1666300DFE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7F4871D-3FB4-4AE0-83F8-F512F8AFB44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94471C3-BC2A-4C96-9264-8233BF48F1A0}"/>
              </a:ext>
            </a:extLst>
          </p:cNvPr>
          <p:cNvSpPr txBox="1">
            <a:spLocks noGrp="1"/>
          </p:cNvSpPr>
          <p:nvPr>
            <p:ph type="dt" sz="half" idx="7"/>
          </p:nvPr>
        </p:nvSpPr>
        <p:spPr/>
        <p:txBody>
          <a:bodyPr/>
          <a:lstStyle>
            <a:lvl1pPr>
              <a:defRPr/>
            </a:lvl1pPr>
          </a:lstStyle>
          <a:p>
            <a:pPr lvl="0"/>
            <a:fld id="{F86972F3-38A0-4E61-A583-08DC4FA95BA2}" type="datetime1">
              <a:rPr lang="es-ES"/>
              <a:pPr lvl="0"/>
              <a:t>04/10/2020</a:t>
            </a:fld>
            <a:endParaRPr lang="es-ES"/>
          </a:p>
        </p:txBody>
      </p:sp>
      <p:sp>
        <p:nvSpPr>
          <p:cNvPr id="5" name="Marcador de pie de página 4">
            <a:extLst>
              <a:ext uri="{FF2B5EF4-FFF2-40B4-BE49-F238E27FC236}">
                <a16:creationId xmlns:a16="http://schemas.microsoft.com/office/drawing/2014/main" id="{3BBD5F2F-3EF1-49C6-8E83-060DF4D3BCE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965CAA-D779-4AA0-AB60-A32E653EA35D}"/>
              </a:ext>
            </a:extLst>
          </p:cNvPr>
          <p:cNvSpPr txBox="1">
            <a:spLocks noGrp="1"/>
          </p:cNvSpPr>
          <p:nvPr>
            <p:ph type="sldNum" sz="quarter" idx="8"/>
          </p:nvPr>
        </p:nvSpPr>
        <p:spPr/>
        <p:txBody>
          <a:bodyPr/>
          <a:lstStyle>
            <a:lvl1pPr>
              <a:defRPr/>
            </a:lvl1pPr>
          </a:lstStyle>
          <a:p>
            <a:pPr lvl="0"/>
            <a:fld id="{CD02EA20-5B51-4B90-8173-19B00E76B213}" type="slidenum">
              <a:t>‹Nº›</a:t>
            </a:fld>
            <a:endParaRPr lang="es-ES"/>
          </a:p>
        </p:txBody>
      </p:sp>
    </p:spTree>
    <p:extLst>
      <p:ext uri="{BB962C8B-B14F-4D97-AF65-F5344CB8AC3E}">
        <p14:creationId xmlns:p14="http://schemas.microsoft.com/office/powerpoint/2010/main" val="3419055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2D9DD2-0697-4875-9638-08A9AC6926A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04C978C-6C66-4469-ADE1-084806B083A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90585CB-861F-4E93-BE0F-9D5BE9C24504}"/>
              </a:ext>
            </a:extLst>
          </p:cNvPr>
          <p:cNvSpPr txBox="1">
            <a:spLocks noGrp="1"/>
          </p:cNvSpPr>
          <p:nvPr>
            <p:ph type="dt" sz="half" idx="7"/>
          </p:nvPr>
        </p:nvSpPr>
        <p:spPr/>
        <p:txBody>
          <a:bodyPr/>
          <a:lstStyle>
            <a:lvl1pPr>
              <a:defRPr/>
            </a:lvl1pPr>
          </a:lstStyle>
          <a:p>
            <a:pPr lvl="0"/>
            <a:fld id="{82935F76-3360-4DF1-984B-EAD18669669B}" type="datetime1">
              <a:rPr lang="es-ES"/>
              <a:pPr lvl="0"/>
              <a:t>04/10/2020</a:t>
            </a:fld>
            <a:endParaRPr lang="es-ES"/>
          </a:p>
        </p:txBody>
      </p:sp>
      <p:sp>
        <p:nvSpPr>
          <p:cNvPr id="5" name="Marcador de pie de página 4">
            <a:extLst>
              <a:ext uri="{FF2B5EF4-FFF2-40B4-BE49-F238E27FC236}">
                <a16:creationId xmlns:a16="http://schemas.microsoft.com/office/drawing/2014/main" id="{69DA44FD-1465-4004-A546-F59C76AF27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E92A27-56AC-4C26-9F20-46F3EF197A64}"/>
              </a:ext>
            </a:extLst>
          </p:cNvPr>
          <p:cNvSpPr txBox="1">
            <a:spLocks noGrp="1"/>
          </p:cNvSpPr>
          <p:nvPr>
            <p:ph type="sldNum" sz="quarter" idx="8"/>
          </p:nvPr>
        </p:nvSpPr>
        <p:spPr/>
        <p:txBody>
          <a:bodyPr/>
          <a:lstStyle>
            <a:lvl1pPr>
              <a:defRPr/>
            </a:lvl1pPr>
          </a:lstStyle>
          <a:p>
            <a:pPr lvl="0"/>
            <a:fld id="{A9F7741C-A5CA-4D73-ADF4-53412DD018D4}" type="slidenum">
              <a:t>‹Nº›</a:t>
            </a:fld>
            <a:endParaRPr lang="es-ES"/>
          </a:p>
        </p:txBody>
      </p:sp>
    </p:spTree>
    <p:extLst>
      <p:ext uri="{BB962C8B-B14F-4D97-AF65-F5344CB8AC3E}">
        <p14:creationId xmlns:p14="http://schemas.microsoft.com/office/powerpoint/2010/main" val="2951688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B5D827-B256-4A9A-A12A-9F0198C81B5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EBE170C-1878-4087-9517-2FB7BDBA0E3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9335C61-3A72-481C-AA44-4D16B042E90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1A37994-B910-4545-ADD5-4204C7003BB1}"/>
              </a:ext>
            </a:extLst>
          </p:cNvPr>
          <p:cNvSpPr txBox="1">
            <a:spLocks noGrp="1"/>
          </p:cNvSpPr>
          <p:nvPr>
            <p:ph type="dt" sz="half" idx="7"/>
          </p:nvPr>
        </p:nvSpPr>
        <p:spPr/>
        <p:txBody>
          <a:bodyPr/>
          <a:lstStyle>
            <a:lvl1pPr>
              <a:defRPr/>
            </a:lvl1pPr>
          </a:lstStyle>
          <a:p>
            <a:pPr lvl="0"/>
            <a:fld id="{FFB6E9E2-7D45-4FCE-AA55-60BB8095D500}" type="datetime1">
              <a:rPr lang="es-ES"/>
              <a:pPr lvl="0"/>
              <a:t>04/10/2020</a:t>
            </a:fld>
            <a:endParaRPr lang="es-ES"/>
          </a:p>
        </p:txBody>
      </p:sp>
      <p:sp>
        <p:nvSpPr>
          <p:cNvPr id="6" name="Marcador de pie de página 5">
            <a:extLst>
              <a:ext uri="{FF2B5EF4-FFF2-40B4-BE49-F238E27FC236}">
                <a16:creationId xmlns:a16="http://schemas.microsoft.com/office/drawing/2014/main" id="{A650851B-D457-419D-AAF5-7CDBA2F6099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57B7FE0-CF8B-47E0-8D39-83749E8BBADF}"/>
              </a:ext>
            </a:extLst>
          </p:cNvPr>
          <p:cNvSpPr txBox="1">
            <a:spLocks noGrp="1"/>
          </p:cNvSpPr>
          <p:nvPr>
            <p:ph type="sldNum" sz="quarter" idx="8"/>
          </p:nvPr>
        </p:nvSpPr>
        <p:spPr/>
        <p:txBody>
          <a:bodyPr/>
          <a:lstStyle>
            <a:lvl1pPr>
              <a:defRPr/>
            </a:lvl1pPr>
          </a:lstStyle>
          <a:p>
            <a:pPr lvl="0"/>
            <a:fld id="{D46E954B-8655-41C7-AB60-AA562295A350}" type="slidenum">
              <a:t>‹Nº›</a:t>
            </a:fld>
            <a:endParaRPr lang="es-ES"/>
          </a:p>
        </p:txBody>
      </p:sp>
    </p:spTree>
    <p:extLst>
      <p:ext uri="{BB962C8B-B14F-4D97-AF65-F5344CB8AC3E}">
        <p14:creationId xmlns:p14="http://schemas.microsoft.com/office/powerpoint/2010/main" val="2374610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F556BC-C269-4ECC-88B9-99A77897726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47D5832-8630-4241-8874-9DCE9D748F2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B642D4F-707A-4B32-8AD3-8BB78DAE92F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B3D1772-85F1-4834-B1DC-28280389CB2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FE28648-A55E-4E0B-B6F1-E638BE028A4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FB0E8E3-DDB3-44D4-AACE-5DDAA9FF37C5}"/>
              </a:ext>
            </a:extLst>
          </p:cNvPr>
          <p:cNvSpPr txBox="1">
            <a:spLocks noGrp="1"/>
          </p:cNvSpPr>
          <p:nvPr>
            <p:ph type="dt" sz="half" idx="7"/>
          </p:nvPr>
        </p:nvSpPr>
        <p:spPr/>
        <p:txBody>
          <a:bodyPr/>
          <a:lstStyle>
            <a:lvl1pPr>
              <a:defRPr/>
            </a:lvl1pPr>
          </a:lstStyle>
          <a:p>
            <a:pPr lvl="0"/>
            <a:fld id="{E0A90776-B131-4C88-8A99-6EC7469928BB}" type="datetime1">
              <a:rPr lang="es-ES"/>
              <a:pPr lvl="0"/>
              <a:t>04/10/2020</a:t>
            </a:fld>
            <a:endParaRPr lang="es-ES"/>
          </a:p>
        </p:txBody>
      </p:sp>
      <p:sp>
        <p:nvSpPr>
          <p:cNvPr id="8" name="Marcador de pie de página 7">
            <a:extLst>
              <a:ext uri="{FF2B5EF4-FFF2-40B4-BE49-F238E27FC236}">
                <a16:creationId xmlns:a16="http://schemas.microsoft.com/office/drawing/2014/main" id="{CCE2225E-DABB-4B36-A3DD-3518F256E33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F6031FE-93DD-4A43-817A-AE62C0385292}"/>
              </a:ext>
            </a:extLst>
          </p:cNvPr>
          <p:cNvSpPr txBox="1">
            <a:spLocks noGrp="1"/>
          </p:cNvSpPr>
          <p:nvPr>
            <p:ph type="sldNum" sz="quarter" idx="8"/>
          </p:nvPr>
        </p:nvSpPr>
        <p:spPr/>
        <p:txBody>
          <a:bodyPr/>
          <a:lstStyle>
            <a:lvl1pPr>
              <a:defRPr/>
            </a:lvl1pPr>
          </a:lstStyle>
          <a:p>
            <a:pPr lvl="0"/>
            <a:fld id="{218048C5-2287-4EA2-8F8B-A654911649F0}" type="slidenum">
              <a:t>‹Nº›</a:t>
            </a:fld>
            <a:endParaRPr lang="es-ES"/>
          </a:p>
        </p:txBody>
      </p:sp>
    </p:spTree>
    <p:extLst>
      <p:ext uri="{BB962C8B-B14F-4D97-AF65-F5344CB8AC3E}">
        <p14:creationId xmlns:p14="http://schemas.microsoft.com/office/powerpoint/2010/main" val="2105999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AAEE5E-114E-48CF-8AFC-7A2A97AC73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2D7A9EE-F6B1-4D05-810D-AC3615E96A25}"/>
              </a:ext>
            </a:extLst>
          </p:cNvPr>
          <p:cNvSpPr txBox="1">
            <a:spLocks noGrp="1"/>
          </p:cNvSpPr>
          <p:nvPr>
            <p:ph type="dt" sz="half" idx="7"/>
          </p:nvPr>
        </p:nvSpPr>
        <p:spPr/>
        <p:txBody>
          <a:bodyPr/>
          <a:lstStyle>
            <a:lvl1pPr>
              <a:defRPr/>
            </a:lvl1pPr>
          </a:lstStyle>
          <a:p>
            <a:pPr lvl="0"/>
            <a:fld id="{002A4374-FE2D-4099-A823-28D63607C079}" type="datetime1">
              <a:rPr lang="es-ES"/>
              <a:pPr lvl="0"/>
              <a:t>04/10/2020</a:t>
            </a:fld>
            <a:endParaRPr lang="es-ES"/>
          </a:p>
        </p:txBody>
      </p:sp>
      <p:sp>
        <p:nvSpPr>
          <p:cNvPr id="4" name="Marcador de pie de página 3">
            <a:extLst>
              <a:ext uri="{FF2B5EF4-FFF2-40B4-BE49-F238E27FC236}">
                <a16:creationId xmlns:a16="http://schemas.microsoft.com/office/drawing/2014/main" id="{56ADC918-24EE-4B1D-8616-0086B9C8FF8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78D1010-EADC-48D0-8CF1-8262009870CB}"/>
              </a:ext>
            </a:extLst>
          </p:cNvPr>
          <p:cNvSpPr txBox="1">
            <a:spLocks noGrp="1"/>
          </p:cNvSpPr>
          <p:nvPr>
            <p:ph type="sldNum" sz="quarter" idx="8"/>
          </p:nvPr>
        </p:nvSpPr>
        <p:spPr/>
        <p:txBody>
          <a:bodyPr/>
          <a:lstStyle>
            <a:lvl1pPr>
              <a:defRPr/>
            </a:lvl1pPr>
          </a:lstStyle>
          <a:p>
            <a:pPr lvl="0"/>
            <a:fld id="{148F9798-6767-49D7-AF81-5D6C455810E6}" type="slidenum">
              <a:t>‹Nº›</a:t>
            </a:fld>
            <a:endParaRPr lang="es-ES"/>
          </a:p>
        </p:txBody>
      </p:sp>
    </p:spTree>
    <p:extLst>
      <p:ext uri="{BB962C8B-B14F-4D97-AF65-F5344CB8AC3E}">
        <p14:creationId xmlns:p14="http://schemas.microsoft.com/office/powerpoint/2010/main" val="521813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4CCDC7-FDE7-47CF-A3F2-959E3BA7975F}"/>
              </a:ext>
            </a:extLst>
          </p:cNvPr>
          <p:cNvSpPr txBox="1">
            <a:spLocks noGrp="1"/>
          </p:cNvSpPr>
          <p:nvPr>
            <p:ph type="dt" sz="half" idx="7"/>
          </p:nvPr>
        </p:nvSpPr>
        <p:spPr/>
        <p:txBody>
          <a:bodyPr/>
          <a:lstStyle>
            <a:lvl1pPr>
              <a:defRPr/>
            </a:lvl1pPr>
          </a:lstStyle>
          <a:p>
            <a:pPr lvl="0"/>
            <a:fld id="{9693151C-31E1-4D3B-A849-AB1BB56789D8}" type="datetime1">
              <a:rPr lang="es-ES"/>
              <a:pPr lvl="0"/>
              <a:t>04/10/2020</a:t>
            </a:fld>
            <a:endParaRPr lang="es-ES"/>
          </a:p>
        </p:txBody>
      </p:sp>
      <p:sp>
        <p:nvSpPr>
          <p:cNvPr id="3" name="Marcador de pie de página 2">
            <a:extLst>
              <a:ext uri="{FF2B5EF4-FFF2-40B4-BE49-F238E27FC236}">
                <a16:creationId xmlns:a16="http://schemas.microsoft.com/office/drawing/2014/main" id="{28047B31-EFCC-43C1-9407-D2E4E76ED0B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7C4B79E-0C36-45B2-AF93-A3319B116675}"/>
              </a:ext>
            </a:extLst>
          </p:cNvPr>
          <p:cNvSpPr txBox="1">
            <a:spLocks noGrp="1"/>
          </p:cNvSpPr>
          <p:nvPr>
            <p:ph type="sldNum" sz="quarter" idx="8"/>
          </p:nvPr>
        </p:nvSpPr>
        <p:spPr/>
        <p:txBody>
          <a:bodyPr/>
          <a:lstStyle>
            <a:lvl1pPr>
              <a:defRPr/>
            </a:lvl1pPr>
          </a:lstStyle>
          <a:p>
            <a:pPr lvl="0"/>
            <a:fld id="{4D7A00DE-FC09-4BF0-9B98-43D8BA6A669A}" type="slidenum">
              <a:t>‹Nº›</a:t>
            </a:fld>
            <a:endParaRPr lang="es-ES"/>
          </a:p>
        </p:txBody>
      </p:sp>
    </p:spTree>
    <p:extLst>
      <p:ext uri="{BB962C8B-B14F-4D97-AF65-F5344CB8AC3E}">
        <p14:creationId xmlns:p14="http://schemas.microsoft.com/office/powerpoint/2010/main" val="227587673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525B89-A927-4318-B939-205E0652D60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BB695D7-FE82-4543-AD4A-12DA12525B9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0F9C52A-8DF3-4B83-B83B-A71B126414C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7B7874F-39A0-4630-BA1B-F4CDA09EBE5A}"/>
              </a:ext>
            </a:extLst>
          </p:cNvPr>
          <p:cNvSpPr txBox="1">
            <a:spLocks noGrp="1"/>
          </p:cNvSpPr>
          <p:nvPr>
            <p:ph type="dt" sz="half" idx="7"/>
          </p:nvPr>
        </p:nvSpPr>
        <p:spPr/>
        <p:txBody>
          <a:bodyPr/>
          <a:lstStyle>
            <a:lvl1pPr>
              <a:defRPr/>
            </a:lvl1pPr>
          </a:lstStyle>
          <a:p>
            <a:pPr lvl="0"/>
            <a:fld id="{80D92722-D6DB-47ED-B105-316C1A83CEF1}" type="datetime1">
              <a:rPr lang="es-ES"/>
              <a:pPr lvl="0"/>
              <a:t>04/10/2020</a:t>
            </a:fld>
            <a:endParaRPr lang="es-ES"/>
          </a:p>
        </p:txBody>
      </p:sp>
      <p:sp>
        <p:nvSpPr>
          <p:cNvPr id="6" name="Marcador de pie de página 5">
            <a:extLst>
              <a:ext uri="{FF2B5EF4-FFF2-40B4-BE49-F238E27FC236}">
                <a16:creationId xmlns:a16="http://schemas.microsoft.com/office/drawing/2014/main" id="{D4A60B56-0BE0-4D37-BA40-5E068467A74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B7767C7-19DF-4CC4-BFFB-9775C1DF307F}"/>
              </a:ext>
            </a:extLst>
          </p:cNvPr>
          <p:cNvSpPr txBox="1">
            <a:spLocks noGrp="1"/>
          </p:cNvSpPr>
          <p:nvPr>
            <p:ph type="sldNum" sz="quarter" idx="8"/>
          </p:nvPr>
        </p:nvSpPr>
        <p:spPr/>
        <p:txBody>
          <a:bodyPr/>
          <a:lstStyle>
            <a:lvl1pPr>
              <a:defRPr/>
            </a:lvl1pPr>
          </a:lstStyle>
          <a:p>
            <a:pPr lvl="0"/>
            <a:fld id="{8B61CBF4-C3B2-4CDD-BC7C-E5BAEB1004FE}" type="slidenum">
              <a:t>‹Nº›</a:t>
            </a:fld>
            <a:endParaRPr lang="es-ES"/>
          </a:p>
        </p:txBody>
      </p:sp>
    </p:spTree>
    <p:extLst>
      <p:ext uri="{BB962C8B-B14F-4D97-AF65-F5344CB8AC3E}">
        <p14:creationId xmlns:p14="http://schemas.microsoft.com/office/powerpoint/2010/main" val="1380018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DA6A69-98D2-4178-A603-2540F8DD9D4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F9F4C11-9B2A-4EE2-B7B9-B2FC7CA9EF7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B0F68C7-838D-4516-B5C5-C7207B38B83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2FD2975-7B02-432B-923A-0A261C119E21}"/>
              </a:ext>
            </a:extLst>
          </p:cNvPr>
          <p:cNvSpPr txBox="1">
            <a:spLocks noGrp="1"/>
          </p:cNvSpPr>
          <p:nvPr>
            <p:ph type="dt" sz="half" idx="7"/>
          </p:nvPr>
        </p:nvSpPr>
        <p:spPr/>
        <p:txBody>
          <a:bodyPr/>
          <a:lstStyle>
            <a:lvl1pPr>
              <a:defRPr/>
            </a:lvl1pPr>
          </a:lstStyle>
          <a:p>
            <a:pPr lvl="0"/>
            <a:fld id="{227ED64C-55D1-4EA4-BD32-424E30E520E8}" type="datetime1">
              <a:rPr lang="es-ES"/>
              <a:pPr lvl="0"/>
              <a:t>04/10/2020</a:t>
            </a:fld>
            <a:endParaRPr lang="es-ES"/>
          </a:p>
        </p:txBody>
      </p:sp>
      <p:sp>
        <p:nvSpPr>
          <p:cNvPr id="6" name="Marcador de pie de página 5">
            <a:extLst>
              <a:ext uri="{FF2B5EF4-FFF2-40B4-BE49-F238E27FC236}">
                <a16:creationId xmlns:a16="http://schemas.microsoft.com/office/drawing/2014/main" id="{CC9E8CF7-C29A-44F3-843A-734D0C91C4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50A849-929A-45E2-B209-B4E1A30A6033}"/>
              </a:ext>
            </a:extLst>
          </p:cNvPr>
          <p:cNvSpPr txBox="1">
            <a:spLocks noGrp="1"/>
          </p:cNvSpPr>
          <p:nvPr>
            <p:ph type="sldNum" sz="quarter" idx="8"/>
          </p:nvPr>
        </p:nvSpPr>
        <p:spPr/>
        <p:txBody>
          <a:bodyPr/>
          <a:lstStyle>
            <a:lvl1pPr>
              <a:defRPr/>
            </a:lvl1pPr>
          </a:lstStyle>
          <a:p>
            <a:pPr lvl="0"/>
            <a:fld id="{D36D7CFD-F454-48E0-9136-EDAB8D01075F}" type="slidenum">
              <a:t>‹Nº›</a:t>
            </a:fld>
            <a:endParaRPr lang="es-ES"/>
          </a:p>
        </p:txBody>
      </p:sp>
    </p:spTree>
    <p:extLst>
      <p:ext uri="{BB962C8B-B14F-4D97-AF65-F5344CB8AC3E}">
        <p14:creationId xmlns:p14="http://schemas.microsoft.com/office/powerpoint/2010/main" val="352173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CE95DE-12CA-4622-913D-8D6FE447064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78B991D-E501-4148-8410-51A23BE24A5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DF548B-147C-4013-9F65-463AB92D0A01}"/>
              </a:ext>
            </a:extLst>
          </p:cNvPr>
          <p:cNvSpPr txBox="1">
            <a:spLocks noGrp="1"/>
          </p:cNvSpPr>
          <p:nvPr>
            <p:ph type="dt" sz="half" idx="7"/>
          </p:nvPr>
        </p:nvSpPr>
        <p:spPr/>
        <p:txBody>
          <a:bodyPr/>
          <a:lstStyle>
            <a:lvl1pPr>
              <a:defRPr/>
            </a:lvl1pPr>
          </a:lstStyle>
          <a:p>
            <a:pPr lvl="0"/>
            <a:fld id="{00544539-74EB-47AC-A899-0C215B5C7664}" type="datetime1">
              <a:rPr lang="es-ES"/>
              <a:pPr lvl="0"/>
              <a:t>04/10/2020</a:t>
            </a:fld>
            <a:endParaRPr lang="es-ES"/>
          </a:p>
        </p:txBody>
      </p:sp>
      <p:sp>
        <p:nvSpPr>
          <p:cNvPr id="5" name="Marcador de pie de página 4">
            <a:extLst>
              <a:ext uri="{FF2B5EF4-FFF2-40B4-BE49-F238E27FC236}">
                <a16:creationId xmlns:a16="http://schemas.microsoft.com/office/drawing/2014/main" id="{A70EAAF8-5EA1-4B0A-93B7-BA8D20DD3A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96AFCF-7738-444F-9D62-5FBE8291BE49}"/>
              </a:ext>
            </a:extLst>
          </p:cNvPr>
          <p:cNvSpPr txBox="1">
            <a:spLocks noGrp="1"/>
          </p:cNvSpPr>
          <p:nvPr>
            <p:ph type="sldNum" sz="quarter" idx="8"/>
          </p:nvPr>
        </p:nvSpPr>
        <p:spPr/>
        <p:txBody>
          <a:bodyPr/>
          <a:lstStyle>
            <a:lvl1pPr>
              <a:defRPr/>
            </a:lvl1pPr>
          </a:lstStyle>
          <a:p>
            <a:pPr lvl="0"/>
            <a:fld id="{A9039478-6F6F-46EB-8563-4293037A0966}" type="slidenum">
              <a:t>‹Nº›</a:t>
            </a:fld>
            <a:endParaRPr lang="es-ES"/>
          </a:p>
        </p:txBody>
      </p:sp>
    </p:spTree>
    <p:extLst>
      <p:ext uri="{BB962C8B-B14F-4D97-AF65-F5344CB8AC3E}">
        <p14:creationId xmlns:p14="http://schemas.microsoft.com/office/powerpoint/2010/main" val="1318074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0752E49-99B2-40E2-8286-7A1D9F047A3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96866B7-D907-46D8-981B-89D844196BD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2D7CEA-BAD6-4135-A626-67AB9E084F4A}"/>
              </a:ext>
            </a:extLst>
          </p:cNvPr>
          <p:cNvSpPr txBox="1">
            <a:spLocks noGrp="1"/>
          </p:cNvSpPr>
          <p:nvPr>
            <p:ph type="dt" sz="half" idx="7"/>
          </p:nvPr>
        </p:nvSpPr>
        <p:spPr/>
        <p:txBody>
          <a:bodyPr/>
          <a:lstStyle>
            <a:lvl1pPr>
              <a:defRPr/>
            </a:lvl1pPr>
          </a:lstStyle>
          <a:p>
            <a:pPr lvl="0"/>
            <a:fld id="{776DE439-43DD-4E94-9C9B-D6D77DE5AF04}" type="datetime1">
              <a:rPr lang="es-ES"/>
              <a:pPr lvl="0"/>
              <a:t>04/10/2020</a:t>
            </a:fld>
            <a:endParaRPr lang="es-ES"/>
          </a:p>
        </p:txBody>
      </p:sp>
      <p:sp>
        <p:nvSpPr>
          <p:cNvPr id="5" name="Marcador de pie de página 4">
            <a:extLst>
              <a:ext uri="{FF2B5EF4-FFF2-40B4-BE49-F238E27FC236}">
                <a16:creationId xmlns:a16="http://schemas.microsoft.com/office/drawing/2014/main" id="{442D1263-73D4-43A6-91FD-194C5A1DCF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F66BB4C-5C40-4C0D-950B-D598423EC5A9}"/>
              </a:ext>
            </a:extLst>
          </p:cNvPr>
          <p:cNvSpPr txBox="1">
            <a:spLocks noGrp="1"/>
          </p:cNvSpPr>
          <p:nvPr>
            <p:ph type="sldNum" sz="quarter" idx="8"/>
          </p:nvPr>
        </p:nvSpPr>
        <p:spPr/>
        <p:txBody>
          <a:bodyPr/>
          <a:lstStyle>
            <a:lvl1pPr>
              <a:defRPr/>
            </a:lvl1pPr>
          </a:lstStyle>
          <a:p>
            <a:pPr lvl="0"/>
            <a:fld id="{57D51B23-1373-42C1-98A8-3AE84EC9227A}" type="slidenum">
              <a:t>‹Nº›</a:t>
            </a:fld>
            <a:endParaRPr lang="es-ES"/>
          </a:p>
        </p:txBody>
      </p:sp>
    </p:spTree>
    <p:extLst>
      <p:ext uri="{BB962C8B-B14F-4D97-AF65-F5344CB8AC3E}">
        <p14:creationId xmlns:p14="http://schemas.microsoft.com/office/powerpoint/2010/main" val="12027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600B00-FE53-4023-8208-C831CB7C621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4BDC609-8D4C-48E1-87C1-374A1FEF341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D896344-CE00-499A-B069-A2578B16446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BA22BFF-0A98-4EA7-9C57-16D34B5074F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2589479-C753-4F68-873E-C66C70AE913C}"/>
              </a:ext>
            </a:extLst>
          </p:cNvPr>
          <p:cNvSpPr txBox="1">
            <a:spLocks noGrp="1"/>
          </p:cNvSpPr>
          <p:nvPr>
            <p:ph type="sldNum" sz="quarter" idx="8"/>
          </p:nvPr>
        </p:nvSpPr>
        <p:spPr/>
        <p:txBody>
          <a:bodyPr/>
          <a:lstStyle>
            <a:lvl1pPr>
              <a:defRPr sz="1400"/>
            </a:lvl1pPr>
          </a:lstStyle>
          <a:p>
            <a:pPr lvl="0"/>
            <a:fld id="{9679B582-62DC-4DC3-B113-B9BB5184EEC6}" type="slidenum">
              <a:t>‹Nº›</a:t>
            </a:fld>
            <a:endParaRPr lang="es-ES"/>
          </a:p>
        </p:txBody>
      </p:sp>
    </p:spTree>
    <p:extLst>
      <p:ext uri="{BB962C8B-B14F-4D97-AF65-F5344CB8AC3E}">
        <p14:creationId xmlns:p14="http://schemas.microsoft.com/office/powerpoint/2010/main" val="274099762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EA0956-228E-4C7C-8BE5-87F41ABF084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4B97D21-E92E-4970-A5C1-8B45620FC26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D9959F8-D700-4E1E-99E9-E0DF0A7E155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43299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4EC73D3-475D-4F01-B96E-F400D272D65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790277-C101-460F-A7B2-3911112B564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D2FD557-1042-455C-ABE9-665B45A068B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C20F23F-193B-4D1E-B3A9-C2FC3F402457}" type="datetime1">
              <a:rPr lang="es-ES"/>
              <a:pPr lvl="0"/>
              <a:t>04/10/2020</a:t>
            </a:fld>
            <a:endParaRPr lang="es-ES"/>
          </a:p>
        </p:txBody>
      </p:sp>
      <p:sp>
        <p:nvSpPr>
          <p:cNvPr id="5" name="Marcador de pie de página 4">
            <a:extLst>
              <a:ext uri="{FF2B5EF4-FFF2-40B4-BE49-F238E27FC236}">
                <a16:creationId xmlns:a16="http://schemas.microsoft.com/office/drawing/2014/main" id="{B22B0CA4-3E33-4E32-90B7-AC8C9846C9D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E527B83-81C8-4A9B-A687-99B641797E9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8419957-EEA6-4C97-8C48-6D4AE2D3D99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49CD1E3-6DF9-4D42-A758-49F8FAF0E38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7B51FAD-8CEC-46B5-BF03-6474415B2A3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30DEB52-54A3-4E40-B010-B65C575D50F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DCDBE5E-317E-4319-9CEB-F8BAD601FCF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7F1FD64-DAEA-456C-8A46-ACBFE86015F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871B6D7-1293-45A7-968F-14FE7E95CF7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35C3001-E18B-4221-AFE8-EBA21DAA84E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944238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9F0FE3A-0608-44DB-888C-382020D96A6E}"/>
              </a:ext>
            </a:extLst>
          </p:cNvPr>
          <p:cNvSpPr txBox="1"/>
          <p:nvPr/>
        </p:nvSpPr>
        <p:spPr>
          <a:xfrm>
            <a:off x="5638803" y="2973976"/>
            <a:ext cx="914400" cy="230832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MUSEO ARQUEOLÓGICO DE OLIMPIA-GRECIA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
        <p:nvSpPr>
          <p:cNvPr id="3" name="CuadroTexto 3">
            <a:extLst>
              <a:ext uri="{FF2B5EF4-FFF2-40B4-BE49-F238E27FC236}">
                <a16:creationId xmlns:a16="http://schemas.microsoft.com/office/drawing/2014/main" id="{870857BC-77F9-4544-9D2A-1D7FB48DE862}"/>
              </a:ext>
            </a:extLst>
          </p:cNvPr>
          <p:cNvSpPr txBox="1"/>
          <p:nvPr/>
        </p:nvSpPr>
        <p:spPr>
          <a:xfrm>
            <a:off x="0" y="269747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MUSEO ARQUEOLÓGICO DE OLIMPIA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GRECIA</a:t>
            </a:r>
          </a:p>
        </p:txBody>
      </p:sp>
      <p:pic>
        <p:nvPicPr>
          <p:cNvPr id="4" name="16 - Now We Are Free">
            <a:extLst>
              <a:ext uri="{FF2B5EF4-FFF2-40B4-BE49-F238E27FC236}">
                <a16:creationId xmlns:a16="http://schemas.microsoft.com/office/drawing/2014/main" id="{BFE9F33A-5AF9-4285-B324-28800BAEF2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1403" y="501020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BFD501-9615-449A-9200-C0165C16E9E2}"/>
              </a:ext>
            </a:extLst>
          </p:cNvPr>
          <p:cNvPicPr>
            <a:picLocks noChangeAspect="1"/>
          </p:cNvPicPr>
          <p:nvPr/>
        </p:nvPicPr>
        <p:blipFill>
          <a:blip r:embed="rId3"/>
          <a:stretch>
            <a:fillRect/>
          </a:stretch>
        </p:blipFill>
        <p:spPr>
          <a:xfrm>
            <a:off x="0" y="15243"/>
            <a:ext cx="12191996" cy="684275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02984E-1644-4B66-9D5A-DD82116D84FA}"/>
              </a:ext>
            </a:extLst>
          </p:cNvPr>
          <p:cNvSpPr txBox="1"/>
          <p:nvPr/>
        </p:nvSpPr>
        <p:spPr>
          <a:xfrm>
            <a:off x="1088574" y="1114699"/>
            <a:ext cx="1004098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Museo Arqueológico de Olimpia es un museo situado en la localidad griega de Olimpia cerca del conjunto monumental del Santuario de Olimpia y alberga piezas de arte de la Antigua Grecia encontradas en dicho santuario y alrededores. Depende del Ministerio de Cultura de Grecia a través del Séptimo Eforato de Antigüedades Prehistóricas y Clásicas. Inaugurado en 1885, fue el primer museo creado fuera de la capital griega. Lo trasladaron a un nuevo edificio en 1982, el cual fue reformado en 2003 con motivo de los Juegos Olímpicos de Atenas 2004.</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Alberga los descubrimientos hechos en el Altis, el yacimiento arqueológico de Olimpia: objetos que se remontan desde la prehistoria a la Grecia romana, incluido los siglos VI y VII. Sus piezas maestras son Hermes con el niño Dioniso de Praxíteles, las metopas y frontones del templo de Zeus de Olimpia, la Victoria de Peonio y la copa que perteneció a Fidias. Su amplia colección de bronces antiguos es la más importante del mundo.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espacio museístico está repartido en dos edificios. El principal con doce salas de exposición organizadas de manera temática y cronológica: épocas prehistórica, geométrica y arcaica, cerámica arcaica y clásica, época helenística, época romana, estatuaria romana y últimos años del santuario. Cuenta además con un ala con los servicios para los visitantes, mientras que un tercer edificio, la tienda del museo, está algo más alejado, a medio camino del yacimiento arqueológico.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A39CCF-2380-4F1F-A092-E232CC16D337}"/>
              </a:ext>
            </a:extLst>
          </p:cNvPr>
          <p:cNvPicPr>
            <a:picLocks noChangeAspect="1"/>
          </p:cNvPicPr>
          <p:nvPr/>
        </p:nvPicPr>
        <p:blipFill>
          <a:blip r:embed="rId3"/>
          <a:stretch>
            <a:fillRect/>
          </a:stretch>
        </p:blipFill>
        <p:spPr>
          <a:xfrm>
            <a:off x="1719264" y="76196"/>
            <a:ext cx="8753478" cy="670559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72F00B5-C640-4FC5-AE9B-7B75BA432D90}"/>
              </a:ext>
            </a:extLst>
          </p:cNvPr>
          <p:cNvSpPr txBox="1"/>
          <p:nvPr/>
        </p:nvSpPr>
        <p:spPr>
          <a:xfrm>
            <a:off x="1045031" y="426713"/>
            <a:ext cx="10093229"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Los trabajos arqueológicos del sitio de Olimpia, en la segunda mitad del siglo XIX, rápidamente requirieron la construcción de un edificio para albergar los descubrimientos. El banquero filántropo Andréas Syngrós lo financió con 220 000 dracmas y encargó el proyecto a dos arquitectos y arqueólogos alemanes, que habían comenzado las excavaciones del sitio, Wilhelm Dörpfeld y Friedrich Adler. Se erigió un edificio neoclásico sobre la colina de Drouva en la salida de la ciudad, en la carretera al santuario. Terminado en 1888, fue el primer museo griego construido fuera de la capital, Atenas. Dañado por un terremoto en 1954, acabó resultando pequeño para acoger el conjunto de las colecciones, por lo que la construcción de un nuevo museo se decidió en la década de 1970. Tras permanecer durante bastante tiempo en desuso, el edificio acoge desde 2004 un Museo de la historia de los Juegos Olímpicos.​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Al alcanzar el primer museo sus límites de espacio, la construcción de un nuevo museo fue confiada al arquitecto griego Patroklos Karantinos. Comenzado en 1966, el nuevo museo se terminó en 1975, pero la transferencia de obras llevó su tiempo. La exposición definitiva fue inaugurada en 1982 por la ministra de cultura de la época, Melina Mercouri. La museografía se debió a Nikolaos Gialouris, entonces éforo de antigüedades, a Ismini Trianti y al escultor S. Trianitis que fue el encargado de instalar la Victoria de Peonio sobre un zócalo ad hoc, la cual se exhibe al público desde 1994.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museo nuevo fue renovado en el marco de la preparación de los Juegos Olímpicos de Atenas 2004, por lo que estuvo cerrado desde septiembre de 2003 hasta el 24 de marzo de 2004. Las colecciones fueron reorganizadas conservando el espíritu de la primera presentación. Las salas se agrandaron, la iluminación, la ventilación y el aire acondicionado revisados, la tienda fue desplazada, el Hermes de Praxíteles fue instalado en una sala enteramente dedicada a esta estatua, sobre un zócalo antisísmico. Se crearon nuevas salas, el Taller de Fidias y los últimos años del santuario, sitos en el lugar de la exposición de los juegos olímpicos fueron trasladados a un museo específico.1​3​4​5​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849552-D618-4104-842E-58BB4E702821}"/>
              </a:ext>
            </a:extLst>
          </p:cNvPr>
          <p:cNvPicPr>
            <a:picLocks noChangeAspect="1"/>
          </p:cNvPicPr>
          <p:nvPr/>
        </p:nvPicPr>
        <p:blipFill>
          <a:blip r:embed="rId2"/>
          <a:stretch>
            <a:fillRect/>
          </a:stretch>
        </p:blipFill>
        <p:spPr>
          <a:xfrm>
            <a:off x="1681160" y="109535"/>
            <a:ext cx="8829675" cy="663892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4700BC-9245-408A-8768-C689BEC537A8}"/>
              </a:ext>
            </a:extLst>
          </p:cNvPr>
          <p:cNvPicPr>
            <a:picLocks noChangeAspect="1"/>
          </p:cNvPicPr>
          <p:nvPr/>
        </p:nvPicPr>
        <p:blipFill>
          <a:blip r:embed="rId2"/>
          <a:stretch>
            <a:fillRect/>
          </a:stretch>
        </p:blipFill>
        <p:spPr>
          <a:xfrm>
            <a:off x="0" y="0"/>
            <a:ext cx="12191996" cy="681277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EFA3CC-3DD5-4A90-B79F-ADEB56C91CFC}"/>
              </a:ext>
            </a:extLst>
          </p:cNvPr>
          <p:cNvPicPr>
            <a:picLocks noChangeAspect="1"/>
          </p:cNvPicPr>
          <p:nvPr/>
        </p:nvPicPr>
        <p:blipFill>
          <a:blip r:embed="rId2"/>
          <a:stretch>
            <a:fillRect/>
          </a:stretch>
        </p:blipFill>
        <p:spPr>
          <a:xfrm>
            <a:off x="1590671" y="100007"/>
            <a:ext cx="9010653" cy="665797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15D70C-5AE5-434C-A5D3-EE59F8EDE5DC}"/>
              </a:ext>
            </a:extLst>
          </p:cNvPr>
          <p:cNvPicPr>
            <a:picLocks noChangeAspect="1"/>
          </p:cNvPicPr>
          <p:nvPr/>
        </p:nvPicPr>
        <p:blipFill>
          <a:blip r:embed="rId2"/>
          <a:stretch>
            <a:fillRect/>
          </a:stretch>
        </p:blipFill>
        <p:spPr>
          <a:xfrm>
            <a:off x="853446" y="52248"/>
            <a:ext cx="10319653" cy="687447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8AB0F-AA50-4F9D-B986-8B885CB9F82C}"/>
              </a:ext>
            </a:extLst>
          </p:cNvPr>
          <p:cNvPicPr>
            <a:picLocks noChangeAspect="1"/>
          </p:cNvPicPr>
          <p:nvPr/>
        </p:nvPicPr>
        <p:blipFill>
          <a:blip r:embed="rId2"/>
          <a:stretch>
            <a:fillRect/>
          </a:stretch>
        </p:blipFill>
        <p:spPr>
          <a:xfrm>
            <a:off x="0" y="1070606"/>
            <a:ext cx="12215999" cy="453770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A2670-FF44-40E2-B40E-37054149387D}"/>
              </a:ext>
            </a:extLst>
          </p:cNvPr>
          <p:cNvPicPr>
            <a:picLocks noChangeAspect="1"/>
          </p:cNvPicPr>
          <p:nvPr/>
        </p:nvPicPr>
        <p:blipFill>
          <a:blip r:embed="rId2"/>
          <a:stretch>
            <a:fillRect/>
          </a:stretch>
        </p:blipFill>
        <p:spPr>
          <a:xfrm>
            <a:off x="1904996" y="0"/>
            <a:ext cx="838200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456924-8E21-4850-805D-B1FC14D13118}"/>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C58585-8321-42B2-9C21-0E49E95A73DF}"/>
              </a:ext>
            </a:extLst>
          </p:cNvPr>
          <p:cNvPicPr>
            <a:picLocks noChangeAspect="1"/>
          </p:cNvPicPr>
          <p:nvPr/>
        </p:nvPicPr>
        <p:blipFill>
          <a:blip r:embed="rId2"/>
          <a:stretch>
            <a:fillRect/>
          </a:stretch>
        </p:blipFill>
        <p:spPr>
          <a:xfrm>
            <a:off x="905685" y="0"/>
            <a:ext cx="10345786" cy="689287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97AE0-0A34-4F80-811C-D71FE6CA041A}"/>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103E17-C9B7-4A10-ABDC-66B173F40AE1}"/>
              </a:ext>
            </a:extLst>
          </p:cNvPr>
          <p:cNvPicPr>
            <a:picLocks noChangeAspect="1"/>
          </p:cNvPicPr>
          <p:nvPr/>
        </p:nvPicPr>
        <p:blipFill>
          <a:blip r:embed="rId2"/>
          <a:stretch>
            <a:fillRect/>
          </a:stretch>
        </p:blipFill>
        <p:spPr>
          <a:xfrm>
            <a:off x="0" y="69256"/>
            <a:ext cx="12191996" cy="678874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D550F5-FEB0-4B64-8EB2-1AC1372129D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30AD12-516E-4CD4-9631-8F2AC0513692}"/>
              </a:ext>
            </a:extLst>
          </p:cNvPr>
          <p:cNvPicPr>
            <a:picLocks noChangeAspect="1"/>
          </p:cNvPicPr>
          <p:nvPr/>
        </p:nvPicPr>
        <p:blipFill>
          <a:blip r:embed="rId2"/>
          <a:stretch>
            <a:fillRect/>
          </a:stretch>
        </p:blipFill>
        <p:spPr>
          <a:xfrm>
            <a:off x="1428210" y="0"/>
            <a:ext cx="9277859" cy="676656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C517225-C5CF-404A-B71F-1F8144049CE1}"/>
              </a:ext>
            </a:extLst>
          </p:cNvPr>
          <p:cNvPicPr>
            <a:picLocks noChangeAspect="1"/>
          </p:cNvPicPr>
          <p:nvPr/>
        </p:nvPicPr>
        <p:blipFill>
          <a:blip r:embed="rId2"/>
          <a:stretch>
            <a:fillRect/>
          </a:stretch>
        </p:blipFill>
        <p:spPr>
          <a:xfrm>
            <a:off x="3511296" y="0"/>
            <a:ext cx="516940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87ECCE-58B5-4210-B84D-66CC3FC28048}"/>
              </a:ext>
            </a:extLst>
          </p:cNvPr>
          <p:cNvPicPr>
            <a:picLocks noChangeAspect="1"/>
          </p:cNvPicPr>
          <p:nvPr/>
        </p:nvPicPr>
        <p:blipFill>
          <a:blip r:embed="rId2"/>
          <a:stretch>
            <a:fillRect/>
          </a:stretch>
        </p:blipFill>
        <p:spPr>
          <a:xfrm>
            <a:off x="1628775" y="33339"/>
            <a:ext cx="8934446" cy="679132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2A5C4E-1CA1-403E-9AC6-320DB6BBEA32}"/>
              </a:ext>
            </a:extLst>
          </p:cNvPr>
          <p:cNvPicPr>
            <a:picLocks noChangeAspect="1"/>
          </p:cNvPicPr>
          <p:nvPr/>
        </p:nvPicPr>
        <p:blipFill>
          <a:blip r:embed="rId2"/>
          <a:stretch>
            <a:fillRect/>
          </a:stretch>
        </p:blipFill>
        <p:spPr>
          <a:xfrm>
            <a:off x="2876546" y="1443032"/>
            <a:ext cx="6438903" cy="397192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E7DB02-0205-4C29-A9B9-6631B15731F9}"/>
              </a:ext>
            </a:extLst>
          </p:cNvPr>
          <p:cNvPicPr>
            <a:picLocks noChangeAspect="1"/>
          </p:cNvPicPr>
          <p:nvPr/>
        </p:nvPicPr>
        <p:blipFill>
          <a:blip r:embed="rId2"/>
          <a:stretch>
            <a:fillRect/>
          </a:stretch>
        </p:blipFill>
        <p:spPr>
          <a:xfrm>
            <a:off x="0" y="0"/>
            <a:ext cx="12191996" cy="679524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216682-20D9-402C-81A5-533C35AF87EC}"/>
              </a:ext>
            </a:extLst>
          </p:cNvPr>
          <p:cNvPicPr>
            <a:picLocks noChangeAspect="1"/>
          </p:cNvPicPr>
          <p:nvPr/>
        </p:nvPicPr>
        <p:blipFill>
          <a:blip r:embed="rId2"/>
          <a:stretch>
            <a:fillRect/>
          </a:stretch>
        </p:blipFill>
        <p:spPr>
          <a:xfrm>
            <a:off x="2518815" y="0"/>
            <a:ext cx="694125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2ACFD8-5DCC-46D1-8DA2-1C087849C18E}"/>
              </a:ext>
            </a:extLst>
          </p:cNvPr>
          <p:cNvPicPr>
            <a:picLocks noChangeAspect="1"/>
          </p:cNvPicPr>
          <p:nvPr/>
        </p:nvPicPr>
        <p:blipFill>
          <a:blip r:embed="rId2"/>
          <a:stretch>
            <a:fillRect/>
          </a:stretch>
        </p:blipFill>
        <p:spPr>
          <a:xfrm>
            <a:off x="1169535" y="0"/>
            <a:ext cx="959509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6000A1-8C8E-4D18-BEDD-88A4B8DE3B10}"/>
              </a:ext>
            </a:extLst>
          </p:cNvPr>
          <p:cNvPicPr>
            <a:picLocks noChangeAspect="1"/>
          </p:cNvPicPr>
          <p:nvPr/>
        </p:nvPicPr>
        <p:blipFill>
          <a:blip r:embed="rId2"/>
          <a:stretch>
            <a:fillRect/>
          </a:stretch>
        </p:blipFill>
        <p:spPr>
          <a:xfrm>
            <a:off x="1495546" y="0"/>
            <a:ext cx="920091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D11BC7-1EBA-452C-856D-ACBBA18C66DC}"/>
              </a:ext>
            </a:extLst>
          </p:cNvPr>
          <p:cNvPicPr>
            <a:picLocks noChangeAspect="1"/>
          </p:cNvPicPr>
          <p:nvPr/>
        </p:nvPicPr>
        <p:blipFill>
          <a:blip r:embed="rId2"/>
          <a:stretch>
            <a:fillRect/>
          </a:stretch>
        </p:blipFill>
        <p:spPr>
          <a:xfrm>
            <a:off x="1556656" y="0"/>
            <a:ext cx="907868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6EDD06-1917-46B4-B43E-8CC69D3A74DF}"/>
              </a:ext>
            </a:extLst>
          </p:cNvPr>
          <p:cNvPicPr>
            <a:picLocks noChangeAspect="1"/>
          </p:cNvPicPr>
          <p:nvPr/>
        </p:nvPicPr>
        <p:blipFill>
          <a:blip r:embed="rId2"/>
          <a:stretch>
            <a:fillRect/>
          </a:stretch>
        </p:blipFill>
        <p:spPr>
          <a:xfrm>
            <a:off x="1566860" y="66678"/>
            <a:ext cx="9058275" cy="672465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BEA45B-64D1-4A47-8723-E27380CA1E24}"/>
              </a:ext>
            </a:extLst>
          </p:cNvPr>
          <p:cNvPicPr>
            <a:picLocks noChangeAspect="1"/>
          </p:cNvPicPr>
          <p:nvPr/>
        </p:nvPicPr>
        <p:blipFill>
          <a:blip r:embed="rId2"/>
          <a:stretch>
            <a:fillRect/>
          </a:stretch>
        </p:blipFill>
        <p:spPr>
          <a:xfrm>
            <a:off x="2262189" y="804864"/>
            <a:ext cx="7667628" cy="524827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315285-8CEB-4432-BFBD-23BB862EE785}"/>
              </a:ext>
            </a:extLst>
          </p:cNvPr>
          <p:cNvPicPr>
            <a:picLocks noChangeAspect="1"/>
          </p:cNvPicPr>
          <p:nvPr/>
        </p:nvPicPr>
        <p:blipFill>
          <a:blip r:embed="rId2"/>
          <a:stretch>
            <a:fillRect/>
          </a:stretch>
        </p:blipFill>
        <p:spPr>
          <a:xfrm>
            <a:off x="1370164" y="0"/>
            <a:ext cx="945166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A774F7-D60D-472C-894A-45B339FF34F0}"/>
              </a:ext>
            </a:extLst>
          </p:cNvPr>
          <p:cNvPicPr>
            <a:picLocks noChangeAspect="1"/>
          </p:cNvPicPr>
          <p:nvPr/>
        </p:nvPicPr>
        <p:blipFill>
          <a:blip r:embed="rId2"/>
          <a:stretch>
            <a:fillRect/>
          </a:stretch>
        </p:blipFill>
        <p:spPr>
          <a:xfrm>
            <a:off x="1370164" y="0"/>
            <a:ext cx="945166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8B2777-53C2-44FD-8548-F0D574DB662D}"/>
              </a:ext>
            </a:extLst>
          </p:cNvPr>
          <p:cNvPicPr>
            <a:picLocks noChangeAspect="1"/>
          </p:cNvPicPr>
          <p:nvPr/>
        </p:nvPicPr>
        <p:blipFill>
          <a:blip r:embed="rId2"/>
          <a:stretch>
            <a:fillRect/>
          </a:stretch>
        </p:blipFill>
        <p:spPr>
          <a:xfrm>
            <a:off x="0" y="361818"/>
            <a:ext cx="12191996" cy="5124169"/>
          </a:xfrm>
          <a:prstGeom prst="rect">
            <a:avLst/>
          </a:prstGeom>
          <a:noFill/>
          <a:ln cap="flat">
            <a:noFill/>
          </a:ln>
        </p:spPr>
      </p:pic>
      <p:sp>
        <p:nvSpPr>
          <p:cNvPr id="3" name="CuadroTexto 3">
            <a:extLst>
              <a:ext uri="{FF2B5EF4-FFF2-40B4-BE49-F238E27FC236}">
                <a16:creationId xmlns:a16="http://schemas.microsoft.com/office/drawing/2014/main" id="{5EB8B250-99E3-46ED-A7A7-30889866EC74}"/>
              </a:ext>
            </a:extLst>
          </p:cNvPr>
          <p:cNvSpPr txBox="1"/>
          <p:nvPr/>
        </p:nvSpPr>
        <p:spPr>
          <a:xfrm>
            <a:off x="687976" y="5686699"/>
            <a:ext cx="1082474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Bronce neohitita (siglo VIII a. C.), reempleado por los habitantes de Olimpia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E88A8C-1F5E-400A-A1EE-98FBAEFFB3DC}"/>
              </a:ext>
            </a:extLst>
          </p:cNvPr>
          <p:cNvPicPr>
            <a:picLocks noChangeAspect="1"/>
          </p:cNvPicPr>
          <p:nvPr/>
        </p:nvPicPr>
        <p:blipFill>
          <a:blip r:embed="rId2"/>
          <a:stretch>
            <a:fillRect/>
          </a:stretch>
        </p:blipFill>
        <p:spPr>
          <a:xfrm>
            <a:off x="2090053" y="-3867"/>
            <a:ext cx="8056513" cy="6036548"/>
          </a:xfrm>
          <a:prstGeom prst="rect">
            <a:avLst/>
          </a:prstGeom>
          <a:noFill/>
          <a:ln cap="flat">
            <a:noFill/>
          </a:ln>
        </p:spPr>
      </p:pic>
      <p:sp>
        <p:nvSpPr>
          <p:cNvPr id="3" name="CuadroTexto 3">
            <a:extLst>
              <a:ext uri="{FF2B5EF4-FFF2-40B4-BE49-F238E27FC236}">
                <a16:creationId xmlns:a16="http://schemas.microsoft.com/office/drawing/2014/main" id="{0CD746B1-80A0-489E-BFEB-E102F9ACF696}"/>
              </a:ext>
            </a:extLst>
          </p:cNvPr>
          <p:cNvSpPr txBox="1"/>
          <p:nvPr/>
        </p:nvSpPr>
        <p:spPr>
          <a:xfrm>
            <a:off x="-60963" y="6078583"/>
            <a:ext cx="12252960"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Ofrendas a Zeus, animales de bronce y de terracota, siglos IX-VIII a. 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C074BF-722D-4BFC-8C12-B4B1C6B01C30}"/>
              </a:ext>
            </a:extLst>
          </p:cNvPr>
          <p:cNvPicPr>
            <a:picLocks noChangeAspect="1"/>
          </p:cNvPicPr>
          <p:nvPr/>
        </p:nvPicPr>
        <p:blipFill>
          <a:blip r:embed="rId2"/>
          <a:stretch>
            <a:fillRect/>
          </a:stretch>
        </p:blipFill>
        <p:spPr>
          <a:xfrm>
            <a:off x="2272933" y="25968"/>
            <a:ext cx="7630192" cy="6030842"/>
          </a:xfrm>
          <a:prstGeom prst="rect">
            <a:avLst/>
          </a:prstGeom>
          <a:noFill/>
          <a:ln cap="flat">
            <a:noFill/>
          </a:ln>
        </p:spPr>
      </p:pic>
      <p:sp>
        <p:nvSpPr>
          <p:cNvPr id="3" name="CuadroTexto 3">
            <a:extLst>
              <a:ext uri="{FF2B5EF4-FFF2-40B4-BE49-F238E27FC236}">
                <a16:creationId xmlns:a16="http://schemas.microsoft.com/office/drawing/2014/main" id="{959BE609-3117-45C1-829C-FA212E2FF6C9}"/>
              </a:ext>
            </a:extLst>
          </p:cNvPr>
          <p:cNvSpPr txBox="1"/>
          <p:nvPr/>
        </p:nvSpPr>
        <p:spPr>
          <a:xfrm>
            <a:off x="0" y="6096003"/>
            <a:ext cx="1203525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Grupo de siete mujeres desnudas bailando en círculo (¿ninfas?), ofrenda a Zeus, bronce del siglo VIII a. C.</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387CA6-E08A-4E02-B5BD-AEFBB9490F88}"/>
              </a:ext>
            </a:extLst>
          </p:cNvPr>
          <p:cNvPicPr>
            <a:picLocks noChangeAspect="1"/>
          </p:cNvPicPr>
          <p:nvPr/>
        </p:nvPicPr>
        <p:blipFill>
          <a:blip r:embed="rId2"/>
          <a:stretch>
            <a:fillRect/>
          </a:stretch>
        </p:blipFill>
        <p:spPr>
          <a:xfrm>
            <a:off x="2005014" y="40681"/>
            <a:ext cx="8181978" cy="6010278"/>
          </a:xfrm>
          <a:prstGeom prst="rect">
            <a:avLst/>
          </a:prstGeom>
          <a:noFill/>
          <a:ln cap="flat">
            <a:noFill/>
          </a:ln>
        </p:spPr>
      </p:pic>
      <p:sp>
        <p:nvSpPr>
          <p:cNvPr id="3" name="CuadroTexto 3">
            <a:extLst>
              <a:ext uri="{FF2B5EF4-FFF2-40B4-BE49-F238E27FC236}">
                <a16:creationId xmlns:a16="http://schemas.microsoft.com/office/drawing/2014/main" id="{309CC713-E1EE-4365-87F0-F2F40014D069}"/>
              </a:ext>
            </a:extLst>
          </p:cNvPr>
          <p:cNvSpPr txBox="1"/>
          <p:nvPr/>
        </p:nvSpPr>
        <p:spPr>
          <a:xfrm>
            <a:off x="0" y="6104708"/>
            <a:ext cx="1207878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Estatuilla de caballo, ofrenda a Zeus, bronce, principios del siglo VII a. C.</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CAFFED-AA55-44C5-8C5E-C07755A7207D}"/>
              </a:ext>
            </a:extLst>
          </p:cNvPr>
          <p:cNvPicPr>
            <a:picLocks noChangeAspect="1"/>
          </p:cNvPicPr>
          <p:nvPr/>
        </p:nvPicPr>
        <p:blipFill>
          <a:blip r:embed="rId2"/>
          <a:stretch>
            <a:fillRect/>
          </a:stretch>
        </p:blipFill>
        <p:spPr>
          <a:xfrm>
            <a:off x="1938427" y="-26124"/>
            <a:ext cx="8086222" cy="6058805"/>
          </a:xfrm>
          <a:prstGeom prst="rect">
            <a:avLst/>
          </a:prstGeom>
          <a:noFill/>
          <a:ln cap="flat">
            <a:noFill/>
          </a:ln>
        </p:spPr>
      </p:pic>
      <p:sp>
        <p:nvSpPr>
          <p:cNvPr id="3" name="CuadroTexto 3">
            <a:extLst>
              <a:ext uri="{FF2B5EF4-FFF2-40B4-BE49-F238E27FC236}">
                <a16:creationId xmlns:a16="http://schemas.microsoft.com/office/drawing/2014/main" id="{A28B122B-5C05-4926-B827-E71189AF0274}"/>
              </a:ext>
            </a:extLst>
          </p:cNvPr>
          <p:cNvSpPr txBox="1"/>
          <p:nvPr/>
        </p:nvSpPr>
        <p:spPr>
          <a:xfrm>
            <a:off x="60963" y="6096003"/>
            <a:ext cx="1213104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Placa de bronce amartillada. Escena de partida de un guerrero (quizá Anfiarao). Taller de Jonia (Asia Menor) (580 a. C.)</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CF397F-9C49-445A-8946-5397726843CD}"/>
              </a:ext>
            </a:extLst>
          </p:cNvPr>
          <p:cNvPicPr>
            <a:picLocks noChangeAspect="1"/>
          </p:cNvPicPr>
          <p:nvPr/>
        </p:nvPicPr>
        <p:blipFill>
          <a:blip r:embed="rId2"/>
          <a:stretch>
            <a:fillRect/>
          </a:stretch>
        </p:blipFill>
        <p:spPr>
          <a:xfrm>
            <a:off x="752414" y="326139"/>
            <a:ext cx="6031556" cy="5928978"/>
          </a:xfrm>
          <a:prstGeom prst="rect">
            <a:avLst/>
          </a:prstGeom>
          <a:noFill/>
          <a:ln cap="flat">
            <a:noFill/>
          </a:ln>
        </p:spPr>
      </p:pic>
      <p:sp>
        <p:nvSpPr>
          <p:cNvPr id="3" name="CuadroTexto 4">
            <a:extLst>
              <a:ext uri="{FF2B5EF4-FFF2-40B4-BE49-F238E27FC236}">
                <a16:creationId xmlns:a16="http://schemas.microsoft.com/office/drawing/2014/main" id="{B8F68714-D4DC-47DB-9E79-8343A94D1666}"/>
              </a:ext>
            </a:extLst>
          </p:cNvPr>
          <p:cNvSpPr txBox="1"/>
          <p:nvPr/>
        </p:nvSpPr>
        <p:spPr>
          <a:xfrm>
            <a:off x="7149739" y="3105832"/>
            <a:ext cx="4110447"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Placa de bronce amartillada y recortada. Grifo amamantando a su cría. Taller corintio. 30-620 a. C.</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6D278B-62F8-42D5-B586-F9EA01F3F5A1}"/>
              </a:ext>
            </a:extLst>
          </p:cNvPr>
          <p:cNvPicPr>
            <a:picLocks noChangeAspect="1"/>
          </p:cNvPicPr>
          <p:nvPr/>
        </p:nvPicPr>
        <p:blipFill>
          <a:blip r:embed="rId2"/>
          <a:stretch>
            <a:fillRect/>
          </a:stretch>
        </p:blipFill>
        <p:spPr>
          <a:xfrm>
            <a:off x="5624108" y="569598"/>
            <a:ext cx="5723165" cy="5618960"/>
          </a:xfrm>
          <a:prstGeom prst="rect">
            <a:avLst/>
          </a:prstGeom>
          <a:noFill/>
          <a:ln cap="flat">
            <a:noFill/>
          </a:ln>
        </p:spPr>
      </p:pic>
      <p:sp>
        <p:nvSpPr>
          <p:cNvPr id="3" name="CuadroTexto 3">
            <a:extLst>
              <a:ext uri="{FF2B5EF4-FFF2-40B4-BE49-F238E27FC236}">
                <a16:creationId xmlns:a16="http://schemas.microsoft.com/office/drawing/2014/main" id="{F406D140-E2D9-457A-9D7C-EE11F9EB90F4}"/>
              </a:ext>
            </a:extLst>
          </p:cNvPr>
          <p:cNvSpPr txBox="1"/>
          <p:nvPr/>
        </p:nvSpPr>
        <p:spPr>
          <a:xfrm>
            <a:off x="513810" y="3100254"/>
            <a:ext cx="470263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Episema de bronce amartillado de un escudo votivo. Decoración con gorgona rodeada de tres alas. Primera mitad del siglo VI a. C.</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F85A7A-F739-4CEB-8BB1-51C802CDFE5B}"/>
              </a:ext>
            </a:extLst>
          </p:cNvPr>
          <p:cNvPicPr>
            <a:picLocks noChangeAspect="1"/>
          </p:cNvPicPr>
          <p:nvPr/>
        </p:nvPicPr>
        <p:blipFill>
          <a:blip r:embed="rId2"/>
          <a:stretch>
            <a:fillRect/>
          </a:stretch>
        </p:blipFill>
        <p:spPr>
          <a:xfrm>
            <a:off x="993321" y="324941"/>
            <a:ext cx="6211180" cy="6067153"/>
          </a:xfrm>
          <a:prstGeom prst="rect">
            <a:avLst/>
          </a:prstGeom>
          <a:noFill/>
          <a:ln cap="flat">
            <a:noFill/>
          </a:ln>
        </p:spPr>
      </p:pic>
      <p:sp>
        <p:nvSpPr>
          <p:cNvPr id="3" name="CuadroTexto 3">
            <a:extLst>
              <a:ext uri="{FF2B5EF4-FFF2-40B4-BE49-F238E27FC236}">
                <a16:creationId xmlns:a16="http://schemas.microsoft.com/office/drawing/2014/main" id="{3C1B1D0D-2EFF-4D69-881D-ECE95C44A53D}"/>
              </a:ext>
            </a:extLst>
          </p:cNvPr>
          <p:cNvSpPr txBox="1"/>
          <p:nvPr/>
        </p:nvSpPr>
        <p:spPr>
          <a:xfrm>
            <a:off x="7471955" y="2804163"/>
            <a:ext cx="3840480"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Episema de bronce de un escudo votivo, decoración repujada. Gorgona alada con parte de león y con cola de pez. Segunda mitad del siglo VI a. C.</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C94F8-73E3-4AC5-A449-E561DA7CBB84}"/>
              </a:ext>
            </a:extLst>
          </p:cNvPr>
          <p:cNvPicPr>
            <a:picLocks noChangeAspect="1"/>
          </p:cNvPicPr>
          <p:nvPr/>
        </p:nvPicPr>
        <p:blipFill>
          <a:blip r:embed="rId2"/>
          <a:stretch>
            <a:fillRect/>
          </a:stretch>
        </p:blipFill>
        <p:spPr>
          <a:xfrm>
            <a:off x="790736" y="121916"/>
            <a:ext cx="10526417" cy="5922550"/>
          </a:xfrm>
          <a:prstGeom prst="rect">
            <a:avLst/>
          </a:prstGeom>
          <a:noFill/>
          <a:ln cap="flat">
            <a:noFill/>
          </a:ln>
        </p:spPr>
      </p:pic>
      <p:sp>
        <p:nvSpPr>
          <p:cNvPr id="3" name="CuadroTexto 3">
            <a:extLst>
              <a:ext uri="{FF2B5EF4-FFF2-40B4-BE49-F238E27FC236}">
                <a16:creationId xmlns:a16="http://schemas.microsoft.com/office/drawing/2014/main" id="{6727F1FC-66CE-430B-9756-E6D3A509F6A2}"/>
              </a:ext>
            </a:extLst>
          </p:cNvPr>
          <p:cNvSpPr txBox="1"/>
          <p:nvPr/>
        </p:nvSpPr>
        <p:spPr>
          <a:xfrm>
            <a:off x="783768" y="6122127"/>
            <a:ext cx="1048512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Vitrina de cascos de tipo corintio, de bronce, arcaicos.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AB5B8E-84D1-4040-A0B2-CA003DF2B704}"/>
              </a:ext>
            </a:extLst>
          </p:cNvPr>
          <p:cNvPicPr>
            <a:picLocks noChangeAspect="1"/>
          </p:cNvPicPr>
          <p:nvPr/>
        </p:nvPicPr>
        <p:blipFill>
          <a:blip r:embed="rId2"/>
          <a:stretch>
            <a:fillRect/>
          </a:stretch>
        </p:blipFill>
        <p:spPr>
          <a:xfrm>
            <a:off x="355418" y="511990"/>
            <a:ext cx="7671258" cy="5749472"/>
          </a:xfrm>
          <a:prstGeom prst="rect">
            <a:avLst/>
          </a:prstGeom>
          <a:noFill/>
          <a:ln cap="flat">
            <a:noFill/>
          </a:ln>
        </p:spPr>
      </p:pic>
      <p:sp>
        <p:nvSpPr>
          <p:cNvPr id="3" name="CuadroTexto 3">
            <a:extLst>
              <a:ext uri="{FF2B5EF4-FFF2-40B4-BE49-F238E27FC236}">
                <a16:creationId xmlns:a16="http://schemas.microsoft.com/office/drawing/2014/main" id="{234AC781-D01E-473C-9D67-CBB823B2F5FD}"/>
              </a:ext>
            </a:extLst>
          </p:cNvPr>
          <p:cNvSpPr txBox="1"/>
          <p:nvPr/>
        </p:nvSpPr>
        <p:spPr>
          <a:xfrm>
            <a:off x="8334097" y="2865126"/>
            <a:ext cx="3230876"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Detalle de la decoración en terracota del frontón del Tesoro de Gela. Segunda mitad del siglo VI a. C.</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E6302B-7D04-432D-989A-49526750B632}"/>
              </a:ext>
            </a:extLst>
          </p:cNvPr>
          <p:cNvPicPr>
            <a:picLocks noChangeAspect="1"/>
          </p:cNvPicPr>
          <p:nvPr/>
        </p:nvPicPr>
        <p:blipFill>
          <a:blip r:embed="rId2"/>
          <a:stretch>
            <a:fillRect/>
          </a:stretch>
        </p:blipFill>
        <p:spPr>
          <a:xfrm>
            <a:off x="943295" y="0"/>
            <a:ext cx="10305406" cy="6858000"/>
          </a:xfrm>
          <a:prstGeom prst="rect">
            <a:avLst/>
          </a:prstGeom>
          <a:noFill/>
          <a:ln cap="flat">
            <a:noFill/>
          </a:ln>
        </p:spPr>
      </p:pic>
      <p:sp>
        <p:nvSpPr>
          <p:cNvPr id="3" name="CuadroTexto 3">
            <a:extLst>
              <a:ext uri="{FF2B5EF4-FFF2-40B4-BE49-F238E27FC236}">
                <a16:creationId xmlns:a16="http://schemas.microsoft.com/office/drawing/2014/main" id="{40C46229-903A-4804-87D8-EFB6ED6E2FDD}"/>
              </a:ext>
            </a:extLst>
          </p:cNvPr>
          <p:cNvSpPr txBox="1"/>
          <p:nvPr/>
        </p:nvSpPr>
        <p:spPr>
          <a:xfrm>
            <a:off x="957943" y="6209214"/>
            <a:ext cx="1014548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FFFFFF"/>
                </a:solidFill>
                <a:uFillTx/>
                <a:latin typeface="Calibri"/>
              </a:rPr>
              <a:t>Restauración del entablamento (frontón y friso) del Tesoro de Megara. Hacia 520 a. C.</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247E16-2C8C-4E6A-ACFF-4356D196BFB2}"/>
              </a:ext>
            </a:extLst>
          </p:cNvPr>
          <p:cNvPicPr>
            <a:picLocks noChangeAspect="1"/>
          </p:cNvPicPr>
          <p:nvPr/>
        </p:nvPicPr>
        <p:blipFill>
          <a:blip r:embed="rId2"/>
          <a:stretch>
            <a:fillRect/>
          </a:stretch>
        </p:blipFill>
        <p:spPr>
          <a:xfrm>
            <a:off x="1328732" y="259762"/>
            <a:ext cx="9534521" cy="5572125"/>
          </a:xfrm>
          <a:prstGeom prst="rect">
            <a:avLst/>
          </a:prstGeom>
          <a:noFill/>
          <a:ln cap="flat">
            <a:noFill/>
          </a:ln>
        </p:spPr>
      </p:pic>
      <p:sp>
        <p:nvSpPr>
          <p:cNvPr id="3" name="CuadroTexto 3">
            <a:extLst>
              <a:ext uri="{FF2B5EF4-FFF2-40B4-BE49-F238E27FC236}">
                <a16:creationId xmlns:a16="http://schemas.microsoft.com/office/drawing/2014/main" id="{9CD4259C-B90B-441C-88A2-7EEFFBFFC0B3}"/>
              </a:ext>
            </a:extLst>
          </p:cNvPr>
          <p:cNvSpPr txBox="1"/>
          <p:nvPr/>
        </p:nvSpPr>
        <p:spPr>
          <a:xfrm>
            <a:off x="1323703" y="5886989"/>
            <a:ext cx="9562008"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Fragmento de terracota con forma de delfín saltando sobre las olas.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Probablemente acrótera de un tesoro. 400 a. C.</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75D42D-D59F-4C17-843F-7195FAFB2C64}"/>
              </a:ext>
            </a:extLst>
          </p:cNvPr>
          <p:cNvPicPr>
            <a:picLocks noChangeAspect="1"/>
          </p:cNvPicPr>
          <p:nvPr/>
        </p:nvPicPr>
        <p:blipFill>
          <a:blip r:embed="rId2"/>
          <a:stretch>
            <a:fillRect/>
          </a:stretch>
        </p:blipFill>
        <p:spPr>
          <a:xfrm>
            <a:off x="1802099" y="158364"/>
            <a:ext cx="4044930" cy="6521107"/>
          </a:xfrm>
          <a:prstGeom prst="rect">
            <a:avLst/>
          </a:prstGeom>
          <a:noFill/>
          <a:ln cap="flat">
            <a:noFill/>
          </a:ln>
        </p:spPr>
      </p:pic>
      <p:sp>
        <p:nvSpPr>
          <p:cNvPr id="3" name="CuadroTexto 3">
            <a:extLst>
              <a:ext uri="{FF2B5EF4-FFF2-40B4-BE49-F238E27FC236}">
                <a16:creationId xmlns:a16="http://schemas.microsoft.com/office/drawing/2014/main" id="{17C68954-33CD-4ECB-B278-21B5E7923F7A}"/>
              </a:ext>
            </a:extLst>
          </p:cNvPr>
          <p:cNvSpPr txBox="1"/>
          <p:nvPr/>
        </p:nvSpPr>
        <p:spPr>
          <a:xfrm>
            <a:off x="6322417" y="3187333"/>
            <a:ext cx="4563294"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Zeus raptando a Ganimedes. Terracota policromada de 1,1 m de altura. 480-470 a. C.</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9FBFE-CD98-41EF-A500-DBEA0DE3F040}"/>
              </a:ext>
            </a:extLst>
          </p:cNvPr>
          <p:cNvPicPr>
            <a:picLocks noChangeAspect="1"/>
          </p:cNvPicPr>
          <p:nvPr/>
        </p:nvPicPr>
        <p:blipFill>
          <a:blip r:embed="rId2"/>
          <a:stretch>
            <a:fillRect/>
          </a:stretch>
        </p:blipFill>
        <p:spPr>
          <a:xfrm>
            <a:off x="539496" y="957294"/>
            <a:ext cx="7302544" cy="4825206"/>
          </a:xfrm>
          <a:prstGeom prst="rect">
            <a:avLst/>
          </a:prstGeom>
          <a:noFill/>
          <a:ln cap="flat">
            <a:noFill/>
          </a:ln>
        </p:spPr>
      </p:pic>
      <p:sp>
        <p:nvSpPr>
          <p:cNvPr id="3" name="CuadroTexto 3">
            <a:extLst>
              <a:ext uri="{FF2B5EF4-FFF2-40B4-BE49-F238E27FC236}">
                <a16:creationId xmlns:a16="http://schemas.microsoft.com/office/drawing/2014/main" id="{DC4F4B56-5F7A-47E1-88B6-E8EF9C4FA82E}"/>
              </a:ext>
            </a:extLst>
          </p:cNvPr>
          <p:cNvSpPr txBox="1"/>
          <p:nvPr/>
        </p:nvSpPr>
        <p:spPr>
          <a:xfrm>
            <a:off x="8159931" y="2812868"/>
            <a:ext cx="3239591"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Toro de mármol dedicado a Zeus por Regila, esposa de Hérodes y sacerdotisa de Deméter Kharmine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08669D-ADEC-4DC0-82DB-708145D2FBBE}"/>
              </a:ext>
            </a:extLst>
          </p:cNvPr>
          <p:cNvPicPr>
            <a:picLocks noChangeAspect="1"/>
          </p:cNvPicPr>
          <p:nvPr/>
        </p:nvPicPr>
        <p:blipFill>
          <a:blip r:embed="rId2"/>
          <a:stretch>
            <a:fillRect/>
          </a:stretch>
        </p:blipFill>
        <p:spPr>
          <a:xfrm>
            <a:off x="5191762" y="481587"/>
            <a:ext cx="5695258" cy="5832125"/>
          </a:xfrm>
          <a:prstGeom prst="rect">
            <a:avLst/>
          </a:prstGeom>
          <a:noFill/>
          <a:ln cap="flat">
            <a:noFill/>
          </a:ln>
        </p:spPr>
      </p:pic>
      <p:sp>
        <p:nvSpPr>
          <p:cNvPr id="3" name="CuadroTexto 3">
            <a:extLst>
              <a:ext uri="{FF2B5EF4-FFF2-40B4-BE49-F238E27FC236}">
                <a16:creationId xmlns:a16="http://schemas.microsoft.com/office/drawing/2014/main" id="{4F632854-D02C-4C0C-80E4-B3C0ED44AFA3}"/>
              </a:ext>
            </a:extLst>
          </p:cNvPr>
          <p:cNvSpPr txBox="1"/>
          <p:nvPr/>
        </p:nvSpPr>
        <p:spPr>
          <a:xfrm>
            <a:off x="844731" y="3143789"/>
            <a:ext cx="3840480"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Figurillas de terracota (¿muñecas) siglos I a III</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F0E38D-00BA-4043-A15D-687EC338C874}"/>
              </a:ext>
            </a:extLst>
          </p:cNvPr>
          <p:cNvPicPr>
            <a:picLocks noChangeAspect="1"/>
          </p:cNvPicPr>
          <p:nvPr/>
        </p:nvPicPr>
        <p:blipFill>
          <a:blip r:embed="rId2"/>
          <a:stretch>
            <a:fillRect/>
          </a:stretch>
        </p:blipFill>
        <p:spPr>
          <a:xfrm>
            <a:off x="6646956" y="563745"/>
            <a:ext cx="4924428" cy="5591171"/>
          </a:xfrm>
          <a:prstGeom prst="rect">
            <a:avLst/>
          </a:prstGeom>
          <a:noFill/>
          <a:ln cap="flat">
            <a:noFill/>
          </a:ln>
        </p:spPr>
      </p:pic>
      <p:sp>
        <p:nvSpPr>
          <p:cNvPr id="3" name="CuadroTexto 3">
            <a:extLst>
              <a:ext uri="{FF2B5EF4-FFF2-40B4-BE49-F238E27FC236}">
                <a16:creationId xmlns:a16="http://schemas.microsoft.com/office/drawing/2014/main" id="{C957F882-7A30-4B4A-9E34-90600AD7E334}"/>
              </a:ext>
            </a:extLst>
          </p:cNvPr>
          <p:cNvSpPr txBox="1"/>
          <p:nvPr/>
        </p:nvSpPr>
        <p:spPr>
          <a:xfrm>
            <a:off x="879570" y="2934794"/>
            <a:ext cx="5216432"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Enócoe o jarra de cerámica propiedad de Fidias. En la base está la inscripción «ΦEIΔIO EIMI» que atestigua su propiedad. Segunda mitad del siglo V a. C.</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E788C5-D6D7-456B-B419-B94C634CB4AA}"/>
              </a:ext>
            </a:extLst>
          </p:cNvPr>
          <p:cNvPicPr>
            <a:picLocks noChangeAspect="1"/>
          </p:cNvPicPr>
          <p:nvPr/>
        </p:nvPicPr>
        <p:blipFill>
          <a:blip r:embed="rId2"/>
          <a:stretch>
            <a:fillRect/>
          </a:stretch>
        </p:blipFill>
        <p:spPr>
          <a:xfrm>
            <a:off x="5481498" y="296091"/>
            <a:ext cx="4718953" cy="6291940"/>
          </a:xfrm>
          <a:prstGeom prst="rect">
            <a:avLst/>
          </a:prstGeom>
          <a:noFill/>
          <a:ln cap="flat">
            <a:noFill/>
          </a:ln>
        </p:spPr>
      </p:pic>
      <p:sp>
        <p:nvSpPr>
          <p:cNvPr id="3" name="CuadroTexto 3">
            <a:extLst>
              <a:ext uri="{FF2B5EF4-FFF2-40B4-BE49-F238E27FC236}">
                <a16:creationId xmlns:a16="http://schemas.microsoft.com/office/drawing/2014/main" id="{8E8F712F-0541-4244-A1B5-D956E104FA68}"/>
              </a:ext>
            </a:extLst>
          </p:cNvPr>
          <p:cNvSpPr txBox="1"/>
          <p:nvPr/>
        </p:nvSpPr>
        <p:spPr>
          <a:xfrm>
            <a:off x="888275" y="3169923"/>
            <a:ext cx="424107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Adriano. Estatua de mármol (c. 160 d. C.)</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6EE8ED-4367-4C57-8FA1-CD4015012DAA}"/>
              </a:ext>
            </a:extLst>
          </p:cNvPr>
          <p:cNvPicPr>
            <a:picLocks noChangeAspect="1"/>
          </p:cNvPicPr>
          <p:nvPr/>
        </p:nvPicPr>
        <p:blipFill>
          <a:blip r:embed="rId2"/>
          <a:stretch>
            <a:fillRect/>
          </a:stretch>
        </p:blipFill>
        <p:spPr>
          <a:xfrm>
            <a:off x="366793" y="304796"/>
            <a:ext cx="8399285" cy="6296476"/>
          </a:xfrm>
          <a:prstGeom prst="rect">
            <a:avLst/>
          </a:prstGeom>
          <a:noFill/>
          <a:ln cap="flat">
            <a:noFill/>
          </a:ln>
        </p:spPr>
      </p:pic>
      <p:sp>
        <p:nvSpPr>
          <p:cNvPr id="3" name="CuadroTexto 3">
            <a:extLst>
              <a:ext uri="{FF2B5EF4-FFF2-40B4-BE49-F238E27FC236}">
                <a16:creationId xmlns:a16="http://schemas.microsoft.com/office/drawing/2014/main" id="{A196AEAA-5F25-469C-8EFE-F4F817A1320B}"/>
              </a:ext>
            </a:extLst>
          </p:cNvPr>
          <p:cNvSpPr txBox="1"/>
          <p:nvPr/>
        </p:nvSpPr>
        <p:spPr>
          <a:xfrm>
            <a:off x="9048207" y="3135084"/>
            <a:ext cx="268223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Detalle de una lucha entre centauros y lápitas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C74DBE-D898-46D5-94E9-F431DC033E33}"/>
              </a:ext>
            </a:extLst>
          </p:cNvPr>
          <p:cNvPicPr>
            <a:picLocks noChangeAspect="1"/>
          </p:cNvPicPr>
          <p:nvPr/>
        </p:nvPicPr>
        <p:blipFill>
          <a:blip r:embed="rId2"/>
          <a:stretch>
            <a:fillRect/>
          </a:stretch>
        </p:blipFill>
        <p:spPr>
          <a:xfrm>
            <a:off x="765197" y="0"/>
            <a:ext cx="6220242" cy="6858000"/>
          </a:xfrm>
          <a:prstGeom prst="rect">
            <a:avLst/>
          </a:prstGeom>
          <a:noFill/>
          <a:ln cap="flat">
            <a:noFill/>
          </a:ln>
        </p:spPr>
      </p:pic>
      <p:sp>
        <p:nvSpPr>
          <p:cNvPr id="3" name="CuadroTexto 3">
            <a:extLst>
              <a:ext uri="{FF2B5EF4-FFF2-40B4-BE49-F238E27FC236}">
                <a16:creationId xmlns:a16="http://schemas.microsoft.com/office/drawing/2014/main" id="{8036EEE4-0180-4D40-A6BE-C1856C0190D1}"/>
              </a:ext>
            </a:extLst>
          </p:cNvPr>
          <p:cNvSpPr txBox="1"/>
          <p:nvPr/>
        </p:nvSpPr>
        <p:spPr>
          <a:xfrm>
            <a:off x="7149739" y="3161208"/>
            <a:ext cx="4284613"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robo de las manzanas del Jardín de las Hespérides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F93E00-6D42-472A-A9AF-54ED9A2BEFBC}"/>
              </a:ext>
            </a:extLst>
          </p:cNvPr>
          <p:cNvPicPr>
            <a:picLocks noChangeAspect="1"/>
          </p:cNvPicPr>
          <p:nvPr/>
        </p:nvPicPr>
        <p:blipFill>
          <a:blip r:embed="rId2"/>
          <a:stretch>
            <a:fillRect/>
          </a:stretch>
        </p:blipFill>
        <p:spPr>
          <a:xfrm>
            <a:off x="4682432" y="296091"/>
            <a:ext cx="5816470" cy="6065516"/>
          </a:xfrm>
          <a:prstGeom prst="rect">
            <a:avLst/>
          </a:prstGeom>
          <a:noFill/>
          <a:ln cap="flat">
            <a:noFill/>
          </a:ln>
        </p:spPr>
      </p:pic>
      <p:sp>
        <p:nvSpPr>
          <p:cNvPr id="3" name="CuadroTexto 3">
            <a:extLst>
              <a:ext uri="{FF2B5EF4-FFF2-40B4-BE49-F238E27FC236}">
                <a16:creationId xmlns:a16="http://schemas.microsoft.com/office/drawing/2014/main" id="{F4124376-48D3-479C-82EB-C007EEA51657}"/>
              </a:ext>
            </a:extLst>
          </p:cNvPr>
          <p:cNvSpPr txBox="1"/>
          <p:nvPr/>
        </p:nvSpPr>
        <p:spPr>
          <a:xfrm>
            <a:off x="1105994" y="3135084"/>
            <a:ext cx="332666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Toro de Creta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419A95-9662-4DB6-8EF8-0772A524ECF0}"/>
              </a:ext>
            </a:extLst>
          </p:cNvPr>
          <p:cNvPicPr>
            <a:picLocks noChangeAspect="1"/>
          </p:cNvPicPr>
          <p:nvPr/>
        </p:nvPicPr>
        <p:blipFill>
          <a:blip r:embed="rId2"/>
          <a:stretch>
            <a:fillRect/>
          </a:stretch>
        </p:blipFill>
        <p:spPr>
          <a:xfrm>
            <a:off x="1907173" y="-174174"/>
            <a:ext cx="8412480" cy="6309360"/>
          </a:xfrm>
          <a:prstGeom prst="rect">
            <a:avLst/>
          </a:prstGeom>
          <a:noFill/>
          <a:ln cap="flat">
            <a:noFill/>
          </a:ln>
        </p:spPr>
      </p:pic>
      <p:sp>
        <p:nvSpPr>
          <p:cNvPr id="3" name="CuadroTexto 3">
            <a:extLst>
              <a:ext uri="{FF2B5EF4-FFF2-40B4-BE49-F238E27FC236}">
                <a16:creationId xmlns:a16="http://schemas.microsoft.com/office/drawing/2014/main" id="{08ABD691-4463-47B3-92D5-C14D48067C50}"/>
              </a:ext>
            </a:extLst>
          </p:cNvPr>
          <p:cNvSpPr txBox="1"/>
          <p:nvPr/>
        </p:nvSpPr>
        <p:spPr>
          <a:xfrm>
            <a:off x="1933306" y="6165671"/>
            <a:ext cx="832539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 primer término Hipodamía y cuadriga de Pélope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FABA62-A8F1-4D01-BB6F-A50405D89298}"/>
              </a:ext>
            </a:extLst>
          </p:cNvPr>
          <p:cNvPicPr>
            <a:picLocks noChangeAspect="1"/>
          </p:cNvPicPr>
          <p:nvPr/>
        </p:nvPicPr>
        <p:blipFill>
          <a:blip r:embed="rId2"/>
          <a:stretch>
            <a:fillRect/>
          </a:stretch>
        </p:blipFill>
        <p:spPr>
          <a:xfrm>
            <a:off x="2116177" y="32653"/>
            <a:ext cx="8125093" cy="6093826"/>
          </a:xfrm>
          <a:prstGeom prst="rect">
            <a:avLst/>
          </a:prstGeom>
          <a:noFill/>
          <a:ln cap="flat">
            <a:noFill/>
          </a:ln>
        </p:spPr>
      </p:pic>
      <p:sp>
        <p:nvSpPr>
          <p:cNvPr id="3" name="CuadroTexto 3">
            <a:extLst>
              <a:ext uri="{FF2B5EF4-FFF2-40B4-BE49-F238E27FC236}">
                <a16:creationId xmlns:a16="http://schemas.microsoft.com/office/drawing/2014/main" id="{F36261AD-E34E-4835-A1A3-6FF5957FC76F}"/>
              </a:ext>
            </a:extLst>
          </p:cNvPr>
          <p:cNvSpPr txBox="1"/>
          <p:nvPr/>
        </p:nvSpPr>
        <p:spPr>
          <a:xfrm>
            <a:off x="2142311" y="6122127"/>
            <a:ext cx="813380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Enómao, Zeus y Pélope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746C7-823B-4BF7-A4DF-9A013F110708}"/>
              </a:ext>
            </a:extLst>
          </p:cNvPr>
          <p:cNvPicPr>
            <a:picLocks noChangeAspect="1"/>
          </p:cNvPicPr>
          <p:nvPr/>
        </p:nvPicPr>
        <p:blipFill>
          <a:blip r:embed="rId2"/>
          <a:stretch>
            <a:fillRect/>
          </a:stretch>
        </p:blipFill>
        <p:spPr>
          <a:xfrm>
            <a:off x="1945687" y="34829"/>
            <a:ext cx="8077352" cy="6035040"/>
          </a:xfrm>
          <a:prstGeom prst="rect">
            <a:avLst/>
          </a:prstGeom>
          <a:noFill/>
          <a:ln cap="flat">
            <a:noFill/>
          </a:ln>
        </p:spPr>
      </p:pic>
      <p:sp>
        <p:nvSpPr>
          <p:cNvPr id="3" name="CuadroTexto 3">
            <a:extLst>
              <a:ext uri="{FF2B5EF4-FFF2-40B4-BE49-F238E27FC236}">
                <a16:creationId xmlns:a16="http://schemas.microsoft.com/office/drawing/2014/main" id="{2E3853A5-CB41-4C56-8B7B-D50384BA1E14}"/>
              </a:ext>
            </a:extLst>
          </p:cNvPr>
          <p:cNvSpPr txBox="1"/>
          <p:nvPr/>
        </p:nvSpPr>
        <p:spPr>
          <a:xfrm>
            <a:off x="1985555" y="6035040"/>
            <a:ext cx="805542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Vista del frontón oriental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50A305-EEF6-4456-8A8E-F690A2E4E7E2}"/>
              </a:ext>
            </a:extLst>
          </p:cNvPr>
          <p:cNvPicPr>
            <a:picLocks noChangeAspect="1"/>
          </p:cNvPicPr>
          <p:nvPr/>
        </p:nvPicPr>
        <p:blipFill>
          <a:blip r:embed="rId2"/>
          <a:stretch>
            <a:fillRect/>
          </a:stretch>
        </p:blipFill>
        <p:spPr>
          <a:xfrm>
            <a:off x="2183541" y="103683"/>
            <a:ext cx="7735522" cy="6022156"/>
          </a:xfrm>
          <a:prstGeom prst="rect">
            <a:avLst/>
          </a:prstGeom>
          <a:noFill/>
          <a:ln cap="flat">
            <a:noFill/>
          </a:ln>
        </p:spPr>
      </p:pic>
      <p:sp>
        <p:nvSpPr>
          <p:cNvPr id="3" name="CuadroTexto 3">
            <a:extLst>
              <a:ext uri="{FF2B5EF4-FFF2-40B4-BE49-F238E27FC236}">
                <a16:creationId xmlns:a16="http://schemas.microsoft.com/office/drawing/2014/main" id="{B7699CEA-B294-41B3-85BE-E4AE66965B5A}"/>
              </a:ext>
            </a:extLst>
          </p:cNvPr>
          <p:cNvSpPr txBox="1"/>
          <p:nvPr/>
        </p:nvSpPr>
        <p:spPr>
          <a:xfrm>
            <a:off x="2185854" y="6122127"/>
            <a:ext cx="772450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Figura de un augur o pensador en el lado de Pélope</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0FCC3E-9267-4F9A-BF07-ED562D11F3A9}"/>
              </a:ext>
            </a:extLst>
          </p:cNvPr>
          <p:cNvPicPr>
            <a:picLocks noChangeAspect="1"/>
          </p:cNvPicPr>
          <p:nvPr/>
        </p:nvPicPr>
        <p:blipFill>
          <a:blip r:embed="rId2"/>
          <a:stretch>
            <a:fillRect/>
          </a:stretch>
        </p:blipFill>
        <p:spPr>
          <a:xfrm>
            <a:off x="1907182" y="0"/>
            <a:ext cx="8133807" cy="6100355"/>
          </a:xfrm>
          <a:prstGeom prst="rect">
            <a:avLst/>
          </a:prstGeom>
          <a:noFill/>
          <a:ln cap="flat">
            <a:noFill/>
          </a:ln>
        </p:spPr>
      </p:pic>
      <p:sp>
        <p:nvSpPr>
          <p:cNvPr id="3" name="CuadroTexto 3">
            <a:extLst>
              <a:ext uri="{FF2B5EF4-FFF2-40B4-BE49-F238E27FC236}">
                <a16:creationId xmlns:a16="http://schemas.microsoft.com/office/drawing/2014/main" id="{8D74CB96-A497-4DE9-BEFA-44DF62EF7479}"/>
              </a:ext>
            </a:extLst>
          </p:cNvPr>
          <p:cNvSpPr txBox="1"/>
          <p:nvPr/>
        </p:nvSpPr>
        <p:spPr>
          <a:xfrm>
            <a:off x="1898468" y="6113413"/>
            <a:ext cx="814251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Figura de Apolo. Debajo de su brazo está la cabeza de Pirítoo</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0B841F-C263-4A15-9C21-4718ACDC7F91}"/>
              </a:ext>
            </a:extLst>
          </p:cNvPr>
          <p:cNvPicPr>
            <a:picLocks noChangeAspect="1"/>
          </p:cNvPicPr>
          <p:nvPr/>
        </p:nvPicPr>
        <p:blipFill>
          <a:blip r:embed="rId2"/>
          <a:stretch>
            <a:fillRect/>
          </a:stretch>
        </p:blipFill>
        <p:spPr>
          <a:xfrm>
            <a:off x="2014267" y="0"/>
            <a:ext cx="8078970" cy="6046835"/>
          </a:xfrm>
          <a:prstGeom prst="rect">
            <a:avLst/>
          </a:prstGeom>
          <a:noFill/>
          <a:ln cap="flat">
            <a:noFill/>
          </a:ln>
        </p:spPr>
      </p:pic>
      <p:sp>
        <p:nvSpPr>
          <p:cNvPr id="3" name="CuadroTexto 3">
            <a:extLst>
              <a:ext uri="{FF2B5EF4-FFF2-40B4-BE49-F238E27FC236}">
                <a16:creationId xmlns:a16="http://schemas.microsoft.com/office/drawing/2014/main" id="{9A5E1036-449A-4EFB-9F76-4E5CA9A29805}"/>
              </a:ext>
            </a:extLst>
          </p:cNvPr>
          <p:cNvSpPr txBox="1"/>
          <p:nvPr/>
        </p:nvSpPr>
        <p:spPr>
          <a:xfrm>
            <a:off x="2107472" y="6093826"/>
            <a:ext cx="800317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Mujer lápita Mármol pentélico</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744EB-6F5B-49EF-B0DC-44C9ECE7DD69}"/>
              </a:ext>
            </a:extLst>
          </p:cNvPr>
          <p:cNvPicPr>
            <a:picLocks noChangeAspect="1"/>
          </p:cNvPicPr>
          <p:nvPr/>
        </p:nvPicPr>
        <p:blipFill>
          <a:blip r:embed="rId2"/>
          <a:stretch>
            <a:fillRect/>
          </a:stretch>
        </p:blipFill>
        <p:spPr>
          <a:xfrm>
            <a:off x="414735" y="0"/>
            <a:ext cx="4012487" cy="6858000"/>
          </a:xfrm>
          <a:prstGeom prst="rect">
            <a:avLst/>
          </a:prstGeom>
          <a:noFill/>
          <a:ln cap="flat">
            <a:noFill/>
          </a:ln>
        </p:spPr>
      </p:pic>
      <p:pic>
        <p:nvPicPr>
          <p:cNvPr id="3" name="Imagen 4">
            <a:extLst>
              <a:ext uri="{FF2B5EF4-FFF2-40B4-BE49-F238E27FC236}">
                <a16:creationId xmlns:a16="http://schemas.microsoft.com/office/drawing/2014/main" id="{C21A4435-A4F1-4EB9-A9F4-19687E645F93}"/>
              </a:ext>
            </a:extLst>
          </p:cNvPr>
          <p:cNvPicPr>
            <a:picLocks noChangeAspect="1"/>
          </p:cNvPicPr>
          <p:nvPr/>
        </p:nvPicPr>
        <p:blipFill>
          <a:blip r:embed="rId3"/>
          <a:stretch>
            <a:fillRect/>
          </a:stretch>
        </p:blipFill>
        <p:spPr>
          <a:xfrm>
            <a:off x="6904360" y="0"/>
            <a:ext cx="5280495" cy="6858000"/>
          </a:xfrm>
          <a:prstGeom prst="rect">
            <a:avLst/>
          </a:prstGeom>
          <a:noFill/>
          <a:ln cap="flat">
            <a:noFill/>
          </a:ln>
        </p:spPr>
      </p:pic>
      <p:sp>
        <p:nvSpPr>
          <p:cNvPr id="4" name="CuadroTexto 5">
            <a:extLst>
              <a:ext uri="{FF2B5EF4-FFF2-40B4-BE49-F238E27FC236}">
                <a16:creationId xmlns:a16="http://schemas.microsoft.com/office/drawing/2014/main" id="{9CD37C20-4FB8-4F81-BDFE-3DBC5F91C9A9}"/>
              </a:ext>
            </a:extLst>
          </p:cNvPr>
          <p:cNvSpPr txBox="1"/>
          <p:nvPr/>
        </p:nvSpPr>
        <p:spPr>
          <a:xfrm>
            <a:off x="4598124" y="3126379"/>
            <a:ext cx="2403564"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Hermes con el niño Dioniso. c. 330 a. C. 1</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64D62B-1722-429D-A972-04CF79B6D76E}"/>
              </a:ext>
            </a:extLst>
          </p:cNvPr>
          <p:cNvPicPr>
            <a:picLocks noChangeAspect="1"/>
          </p:cNvPicPr>
          <p:nvPr/>
        </p:nvPicPr>
        <p:blipFill>
          <a:blip r:embed="rId2"/>
          <a:stretch>
            <a:fillRect/>
          </a:stretch>
        </p:blipFill>
        <p:spPr>
          <a:xfrm>
            <a:off x="1821448" y="0"/>
            <a:ext cx="4560570" cy="6858000"/>
          </a:xfrm>
          <a:prstGeom prst="rect">
            <a:avLst/>
          </a:prstGeom>
          <a:noFill/>
          <a:ln cap="flat">
            <a:noFill/>
          </a:ln>
        </p:spPr>
      </p:pic>
      <p:sp>
        <p:nvSpPr>
          <p:cNvPr id="3" name="CuadroTexto 3">
            <a:extLst>
              <a:ext uri="{FF2B5EF4-FFF2-40B4-BE49-F238E27FC236}">
                <a16:creationId xmlns:a16="http://schemas.microsoft.com/office/drawing/2014/main" id="{0C79C671-FAE0-4B14-939A-7D975FA5B040}"/>
              </a:ext>
            </a:extLst>
          </p:cNvPr>
          <p:cNvSpPr txBox="1"/>
          <p:nvPr/>
        </p:nvSpPr>
        <p:spPr>
          <a:xfrm>
            <a:off x="6688177" y="3108960"/>
            <a:ext cx="4032065"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Estatua de mármol de Popea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(primera mitad del siglo I).</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9FDF2-2A6D-4004-95A3-1A0CC031CC21}"/>
              </a:ext>
            </a:extLst>
          </p:cNvPr>
          <p:cNvPicPr>
            <a:picLocks noChangeAspect="1"/>
          </p:cNvPicPr>
          <p:nvPr/>
        </p:nvPicPr>
        <p:blipFill>
          <a:blip r:embed="rId2"/>
          <a:stretch>
            <a:fillRect/>
          </a:stretch>
        </p:blipFill>
        <p:spPr>
          <a:xfrm>
            <a:off x="5596896" y="0"/>
            <a:ext cx="5143499" cy="6858000"/>
          </a:xfrm>
          <a:prstGeom prst="rect">
            <a:avLst/>
          </a:prstGeom>
          <a:noFill/>
          <a:ln cap="flat">
            <a:noFill/>
          </a:ln>
        </p:spPr>
      </p:pic>
      <p:sp>
        <p:nvSpPr>
          <p:cNvPr id="3" name="CuadroTexto 3">
            <a:extLst>
              <a:ext uri="{FF2B5EF4-FFF2-40B4-BE49-F238E27FC236}">
                <a16:creationId xmlns:a16="http://schemas.microsoft.com/office/drawing/2014/main" id="{32CF564B-E99B-41BE-830E-47E5D7471E27}"/>
              </a:ext>
            </a:extLst>
          </p:cNvPr>
          <p:cNvSpPr txBox="1"/>
          <p:nvPr/>
        </p:nvSpPr>
        <p:spPr>
          <a:xfrm>
            <a:off x="888275" y="3074130"/>
            <a:ext cx="4336871"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Marco Aurelio. Estatua de mármol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(c. 160 d. C.)</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90E4BD-0D4F-41B2-BB9C-208EBCF11568}"/>
              </a:ext>
            </a:extLst>
          </p:cNvPr>
          <p:cNvPicPr>
            <a:picLocks noChangeAspect="1"/>
          </p:cNvPicPr>
          <p:nvPr/>
        </p:nvPicPr>
        <p:blipFill>
          <a:blip r:embed="rId2"/>
          <a:stretch>
            <a:fillRect/>
          </a:stretch>
        </p:blipFill>
        <p:spPr>
          <a:xfrm>
            <a:off x="6904652" y="0"/>
            <a:ext cx="4682569" cy="6858000"/>
          </a:xfrm>
          <a:prstGeom prst="rect">
            <a:avLst/>
          </a:prstGeom>
          <a:noFill/>
          <a:ln cap="flat">
            <a:noFill/>
          </a:ln>
        </p:spPr>
      </p:pic>
      <p:pic>
        <p:nvPicPr>
          <p:cNvPr id="3" name="Imagen 4">
            <a:extLst>
              <a:ext uri="{FF2B5EF4-FFF2-40B4-BE49-F238E27FC236}">
                <a16:creationId xmlns:a16="http://schemas.microsoft.com/office/drawing/2014/main" id="{CB3D9FC5-7B43-47E7-A4CF-F038424A1081}"/>
              </a:ext>
            </a:extLst>
          </p:cNvPr>
          <p:cNvPicPr>
            <a:picLocks noChangeAspect="1"/>
          </p:cNvPicPr>
          <p:nvPr/>
        </p:nvPicPr>
        <p:blipFill>
          <a:blip r:embed="rId3"/>
          <a:stretch>
            <a:fillRect/>
          </a:stretch>
        </p:blipFill>
        <p:spPr>
          <a:xfrm>
            <a:off x="618308" y="149348"/>
            <a:ext cx="4188820" cy="6689256"/>
          </a:xfrm>
          <a:prstGeom prst="rect">
            <a:avLst/>
          </a:prstGeom>
          <a:noFill/>
          <a:ln cap="flat">
            <a:noFill/>
          </a:ln>
        </p:spPr>
      </p:pic>
      <p:sp>
        <p:nvSpPr>
          <p:cNvPr id="4" name="CuadroTexto 5">
            <a:extLst>
              <a:ext uri="{FF2B5EF4-FFF2-40B4-BE49-F238E27FC236}">
                <a16:creationId xmlns:a16="http://schemas.microsoft.com/office/drawing/2014/main" id="{0BF9E3C1-542E-4133-920E-10FD8B21088E}"/>
              </a:ext>
            </a:extLst>
          </p:cNvPr>
          <p:cNvSpPr txBox="1"/>
          <p:nvPr/>
        </p:nvSpPr>
        <p:spPr>
          <a:xfrm>
            <a:off x="4841967" y="3257010"/>
            <a:ext cx="206269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Victoria de Peonio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22DB1C-521D-4733-93C0-2DE03FC6D655}"/>
              </a:ext>
            </a:extLst>
          </p:cNvPr>
          <p:cNvPicPr>
            <a:picLocks noChangeAspect="1"/>
          </p:cNvPicPr>
          <p:nvPr/>
        </p:nvPicPr>
        <p:blipFill>
          <a:blip r:embed="rId2"/>
          <a:stretch>
            <a:fillRect/>
          </a:stretch>
        </p:blipFill>
        <p:spPr>
          <a:xfrm>
            <a:off x="4909660" y="0"/>
            <a:ext cx="6134791" cy="6858000"/>
          </a:xfrm>
          <a:prstGeom prst="rect">
            <a:avLst/>
          </a:prstGeom>
          <a:noFill/>
          <a:ln cap="flat">
            <a:noFill/>
          </a:ln>
        </p:spPr>
      </p:pic>
      <p:sp>
        <p:nvSpPr>
          <p:cNvPr id="3" name="CuadroTexto 3">
            <a:extLst>
              <a:ext uri="{FF2B5EF4-FFF2-40B4-BE49-F238E27FC236}">
                <a16:creationId xmlns:a16="http://schemas.microsoft.com/office/drawing/2014/main" id="{84016011-6C40-4B6F-A5E0-CE75DB401B6E}"/>
              </a:ext>
            </a:extLst>
          </p:cNvPr>
          <p:cNvSpPr txBox="1"/>
          <p:nvPr/>
        </p:nvSpPr>
        <p:spPr>
          <a:xfrm>
            <a:off x="705395" y="3309259"/>
            <a:ext cx="397981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Los Pájaros del Estínfalo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A958E0-4852-42FA-8A26-DF747EAF93F5}"/>
              </a:ext>
            </a:extLst>
          </p:cNvPr>
          <p:cNvPicPr>
            <a:picLocks noChangeAspect="1"/>
          </p:cNvPicPr>
          <p:nvPr/>
        </p:nvPicPr>
        <p:blipFill>
          <a:blip r:embed="rId2"/>
          <a:stretch>
            <a:fillRect/>
          </a:stretch>
        </p:blipFill>
        <p:spPr>
          <a:xfrm>
            <a:off x="2500984" y="365760"/>
            <a:ext cx="4529544" cy="6039392"/>
          </a:xfrm>
          <a:prstGeom prst="rect">
            <a:avLst/>
          </a:prstGeom>
          <a:noFill/>
          <a:ln cap="flat">
            <a:noFill/>
          </a:ln>
        </p:spPr>
      </p:pic>
      <p:sp>
        <p:nvSpPr>
          <p:cNvPr id="3" name="CuadroTexto 3">
            <a:extLst>
              <a:ext uri="{FF2B5EF4-FFF2-40B4-BE49-F238E27FC236}">
                <a16:creationId xmlns:a16="http://schemas.microsoft.com/office/drawing/2014/main" id="{4FB9C70D-F8A0-498B-9A4C-634BB846F235}"/>
              </a:ext>
            </a:extLst>
          </p:cNvPr>
          <p:cNvSpPr txBox="1"/>
          <p:nvPr/>
        </p:nvSpPr>
        <p:spPr>
          <a:xfrm>
            <a:off x="6531431" y="2987043"/>
            <a:ext cx="401465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Enócoe de vidrio.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421C3-4FA1-4C09-84E6-CF73C744CC9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60CF60-5C79-4E96-BD88-2D3B2D2C42A2}"/>
              </a:ext>
            </a:extLst>
          </p:cNvPr>
          <p:cNvPicPr>
            <a:picLocks noChangeAspect="1"/>
          </p:cNvPicPr>
          <p:nvPr/>
        </p:nvPicPr>
        <p:blipFill>
          <a:blip r:embed="rId2"/>
          <a:stretch>
            <a:fillRect/>
          </a:stretch>
        </p:blipFill>
        <p:spPr>
          <a:xfrm>
            <a:off x="0" y="0"/>
            <a:ext cx="12191996" cy="6852806"/>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319468-746E-47A4-B74A-C3E72FA122DA}"/>
              </a:ext>
            </a:extLst>
          </p:cNvPr>
          <p:cNvPicPr>
            <a:picLocks noChangeAspect="1"/>
          </p:cNvPicPr>
          <p:nvPr/>
        </p:nvPicPr>
        <p:blipFill>
          <a:blip r:embed="rId2"/>
          <a:stretch>
            <a:fillRect/>
          </a:stretch>
        </p:blipFill>
        <p:spPr>
          <a:xfrm>
            <a:off x="0" y="0"/>
            <a:ext cx="12344400"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C1150DC-1C5E-4D60-B1F1-A1FC426793A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D12B56E-F862-4E32-8AF4-F7BFE76357F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2C6AD59-FB46-4BF5-9355-DD725A849D1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BCEB6E5-F8E9-4155-8C23-1C8359643CC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2D530CE-3B42-4404-AC7A-BED1B08717E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ACCEFE5-C15D-4F3F-94D6-3C36591E5C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F75E8FF-054B-40EE-85FD-84CB7152CAA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D8859AD-DCD4-4D79-8A2A-1C7C3045938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D7A99F9-8ABD-4EAD-B6A8-59C1F355E4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27CA169-38FC-4FC6-AAAF-1A4E9DD3E25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B293E4A-FFCA-42C9-A71E-5C5DC2FC59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A8C4A86-FBEB-437E-AD76-EDD7CF2012A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7BA503F-131F-4380-893B-E405511F86F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C3AA0C6-CBCD-433E-91BD-B9DA56D780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04251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1183</Words>
  <Application>Microsoft Office PowerPoint</Application>
  <PresentationFormat>Panorámica</PresentationFormat>
  <Paragraphs>56</Paragraphs>
  <Slides>66</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66</vt:i4>
      </vt:variant>
    </vt:vector>
  </HeadingPairs>
  <TitlesOfParts>
    <vt:vector size="76"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2020-10-04T18:29:08Z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