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nA+MyTD0yk24x2+FA6mLA==" hashData="R3Pa0wXM/wHe9zyuOcFAMqz1I1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E3EF56-C45A-469A-859C-EC4F9A85C197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A19217-807E-471D-93A9-EEB2F0EBB72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19217-807E-471D-93A9-EEB2F0EBB728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BB876-DB79-45A6-96B8-CAAF6F6EDE00}" type="datetimeFigureOut">
              <a:rPr lang="es-UY" smtClean="0"/>
              <a:pPr/>
              <a:t>17/09/2016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0F190-AC73-4643-994E-57209AA00F3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827584" y="1196752"/>
            <a:ext cx="64967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400" i="1" dirty="0"/>
              <a:t>La obra de arte que permite caminar sobre el agua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187624" y="1844824"/>
            <a:ext cx="5732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err="1" smtClean="0">
                <a:latin typeface="Comic Sans MS" pitchFamily="66" charset="0"/>
              </a:rPr>
              <a:t>Christo</a:t>
            </a:r>
            <a:r>
              <a:rPr lang="es-UY" sz="1400" dirty="0" smtClean="0">
                <a:latin typeface="Comic Sans MS" pitchFamily="66" charset="0"/>
              </a:rPr>
              <a:t> y </a:t>
            </a:r>
            <a:r>
              <a:rPr lang="es-UY" sz="1400" dirty="0" err="1" smtClean="0">
                <a:latin typeface="Comic Sans MS" pitchFamily="66" charset="0"/>
              </a:rPr>
              <a:t>Jenne</a:t>
            </a:r>
            <a:r>
              <a:rPr lang="es-UY" sz="1400" dirty="0" smtClean="0">
                <a:latin typeface="Comic Sans MS" pitchFamily="66" charset="0"/>
              </a:rPr>
              <a:t>-Claude presentaron “Los muelles flotantes”, </a:t>
            </a:r>
          </a:p>
          <a:p>
            <a:r>
              <a:rPr lang="es-UY" sz="1400" dirty="0" smtClean="0">
                <a:latin typeface="Comic Sans MS" pitchFamily="66" charset="0"/>
              </a:rPr>
              <a:t>una gigantesca intervención artística montada en el norte de Italia</a:t>
            </a:r>
            <a:endParaRPr lang="es-UY" sz="1400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43608" y="3861048"/>
            <a:ext cx="739497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smtClean="0">
                <a:latin typeface="Comic Sans MS" pitchFamily="66" charset="0"/>
              </a:rPr>
              <a:t>“Al igual que todos nuestros proyectos, “Los muelles flotantes”</a:t>
            </a:r>
          </a:p>
          <a:p>
            <a:r>
              <a:rPr lang="es-UY" sz="1400" dirty="0" smtClean="0">
                <a:latin typeface="Comic Sans MS" pitchFamily="66" charset="0"/>
              </a:rPr>
              <a:t> son totalmente gratuitos y accesibles las 24 horas del día, si el tiempo lo permite</a:t>
            </a:r>
          </a:p>
          <a:p>
            <a:r>
              <a:rPr lang="es-UY" sz="1400" dirty="0" smtClean="0">
                <a:latin typeface="Comic Sans MS" pitchFamily="66" charset="0"/>
              </a:rPr>
              <a:t> No hay billetes, ni entradas, no hay reservas ni propietarios.</a:t>
            </a:r>
          </a:p>
          <a:p>
            <a:r>
              <a:rPr lang="es-UY" sz="1400" dirty="0" smtClean="0">
                <a:latin typeface="Comic Sans MS" pitchFamily="66" charset="0"/>
              </a:rPr>
              <a:t> Los muelles flotantes son una extensión de la calle y pertenecen a todos”, dijo </a:t>
            </a:r>
            <a:r>
              <a:rPr lang="es-UY" sz="1400" dirty="0" err="1" smtClean="0">
                <a:latin typeface="Comic Sans MS" pitchFamily="66" charset="0"/>
              </a:rPr>
              <a:t>Christo</a:t>
            </a:r>
            <a:endParaRPr lang="es-UY" sz="1400" dirty="0"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43608" y="2492896"/>
            <a:ext cx="61206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sz="1400" dirty="0" smtClean="0">
                <a:latin typeface="Comic Sans MS" pitchFamily="66" charset="0"/>
              </a:rPr>
              <a:t>Del 18 de junio al 3 de julio, se espera que cerca de 800.000 personas visiten la pequeña localidad de </a:t>
            </a:r>
            <a:r>
              <a:rPr lang="es-UY" sz="1400" dirty="0" err="1" smtClean="0">
                <a:latin typeface="Comic Sans MS" pitchFamily="66" charset="0"/>
              </a:rPr>
              <a:t>Sulzano</a:t>
            </a:r>
            <a:r>
              <a:rPr lang="es-UY" sz="1400" dirty="0" smtClean="0">
                <a:latin typeface="Comic Sans MS" pitchFamily="66" charset="0"/>
              </a:rPr>
              <a:t>, en el norte de Italia. El motivo de la peregrinación: ver el proyecto “Los Muelles Flotantes” (</a:t>
            </a:r>
            <a:r>
              <a:rPr lang="es-UY" sz="1400" dirty="0" err="1" smtClean="0">
                <a:latin typeface="Comic Sans MS" pitchFamily="66" charset="0"/>
              </a:rPr>
              <a:t>The</a:t>
            </a:r>
            <a:r>
              <a:rPr lang="es-UY" sz="1400" dirty="0" smtClean="0">
                <a:latin typeface="Comic Sans MS" pitchFamily="66" charset="0"/>
              </a:rPr>
              <a:t> </a:t>
            </a:r>
            <a:r>
              <a:rPr lang="es-UY" sz="1400" dirty="0" err="1" smtClean="0">
                <a:latin typeface="Comic Sans MS" pitchFamily="66" charset="0"/>
              </a:rPr>
              <a:t>Floating</a:t>
            </a:r>
            <a:r>
              <a:rPr lang="es-UY" sz="1400" dirty="0" smtClean="0">
                <a:latin typeface="Comic Sans MS" pitchFamily="66" charset="0"/>
              </a:rPr>
              <a:t> </a:t>
            </a:r>
            <a:r>
              <a:rPr lang="es-UY" sz="1400" dirty="0" err="1" smtClean="0">
                <a:latin typeface="Comic Sans MS" pitchFamily="66" charset="0"/>
              </a:rPr>
              <a:t>Piers</a:t>
            </a:r>
            <a:r>
              <a:rPr lang="es-UY" sz="1400" dirty="0" smtClean="0">
                <a:latin typeface="Comic Sans MS" pitchFamily="66" charset="0"/>
              </a:rPr>
              <a:t>), del artista </a:t>
            </a:r>
            <a:r>
              <a:rPr lang="es-UY" sz="1400" dirty="0" err="1" smtClean="0">
                <a:latin typeface="Comic Sans MS" pitchFamily="66" charset="0"/>
              </a:rPr>
              <a:t>Christo</a:t>
            </a:r>
            <a:r>
              <a:rPr lang="es-UY" sz="1400" dirty="0" smtClean="0">
                <a:latin typeface="Comic Sans MS" pitchFamily="66" charset="0"/>
              </a:rPr>
              <a:t>. En el Lago de Iseo, embarcaderos de tres kilómetros de largo conectan la localidad de </a:t>
            </a:r>
            <a:r>
              <a:rPr lang="es-UY" sz="1400" dirty="0" err="1" smtClean="0">
                <a:latin typeface="Comic Sans MS" pitchFamily="66" charset="0"/>
              </a:rPr>
              <a:t>Sulzano</a:t>
            </a:r>
            <a:r>
              <a:rPr lang="es-UY" sz="1400" dirty="0" smtClean="0">
                <a:latin typeface="Comic Sans MS" pitchFamily="66" charset="0"/>
              </a:rPr>
              <a:t> con dos islas.</a:t>
            </a:r>
            <a:endParaRPr lang="es-UY" sz="1400" dirty="0"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331640" y="332656"/>
            <a:ext cx="485902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Y" sz="5400" dirty="0" err="1" smtClean="0">
                <a:latin typeface="A Charming Font Expanded" pitchFamily="2" charset="0"/>
              </a:rPr>
              <a:t>Sulzano</a:t>
            </a:r>
            <a:r>
              <a:rPr lang="es-UY" sz="5400" dirty="0" smtClean="0">
                <a:latin typeface="A Charming Font Expanded" pitchFamily="2" charset="0"/>
              </a:rPr>
              <a:t>: un museo temporal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115616" y="5013176"/>
            <a:ext cx="633670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sz="1400" dirty="0" smtClean="0">
                <a:latin typeface="Comic Sans MS" pitchFamily="66" charset="0"/>
              </a:rPr>
              <a:t>El objetivo de </a:t>
            </a:r>
            <a:r>
              <a:rPr lang="es-UY" sz="1400" dirty="0" err="1" smtClean="0">
                <a:latin typeface="Comic Sans MS" pitchFamily="66" charset="0"/>
              </a:rPr>
              <a:t>Christo</a:t>
            </a:r>
            <a:r>
              <a:rPr lang="es-UY" sz="1400" dirty="0" smtClean="0">
                <a:latin typeface="Comic Sans MS" pitchFamily="66" charset="0"/>
              </a:rPr>
              <a:t> es que todas las personas puedan ser partícipes de su arte. Puesto que no le interesa su comercialización, sus obras solo se pueden ver durante un tiempo limitado. A través de la venta de bosquejos y fotos, financia el proyecto que cuesta cerca de 13 mil millones. Así, </a:t>
            </a:r>
            <a:r>
              <a:rPr lang="es-UY" sz="1400" dirty="0" err="1" smtClean="0">
                <a:latin typeface="Comic Sans MS" pitchFamily="66" charset="0"/>
              </a:rPr>
              <a:t>Christo</a:t>
            </a:r>
            <a:r>
              <a:rPr lang="es-UY" sz="1400" dirty="0" smtClean="0">
                <a:latin typeface="Comic Sans MS" pitchFamily="66" charset="0"/>
              </a:rPr>
              <a:t> no depende de patrocinadores.</a:t>
            </a:r>
            <a:endParaRPr lang="es-UY" sz="1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580526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95536" y="5949280"/>
            <a:ext cx="792087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35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Los “muelles flotantes”, se han construido con 220.000 cubos flotantes de polietileno de alta densidad cubiertos por 100.000 metros cuadrados de tela amarilla</a:t>
            </a:r>
            <a:br>
              <a:rPr lang="es-UY" sz="135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UY" sz="135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Después de la exposición, que durará 16 días, todos los componentes serán retirados y reciclados</a:t>
            </a:r>
            <a:endParaRPr lang="es-UY" sz="1350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split orient="vert"/>
    <p:sndAc>
      <p:stSnd>
        <p:snd r:embed="rId2" name="Mantovani - Beautiful Dreamer2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1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1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1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1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16530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59632" y="6165304"/>
            <a:ext cx="673293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50" i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El camino de tela se extiende, más allá de los muelles, </a:t>
            </a:r>
          </a:p>
          <a:p>
            <a:r>
              <a:rPr lang="es-UY" sz="1350" i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 lo largo de 2,5 kilómetros por calles peatonales de </a:t>
            </a:r>
            <a:r>
              <a:rPr lang="es-UY" sz="1350" i="1" dirty="0" err="1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Sulzano</a:t>
            </a:r>
            <a:r>
              <a:rPr lang="es-UY" sz="1350" i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y </a:t>
            </a:r>
            <a:r>
              <a:rPr lang="es-UY" sz="1350" i="1" dirty="0" err="1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Peschiera</a:t>
            </a:r>
            <a:r>
              <a:rPr lang="es-UY" sz="1350" i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es-UY" sz="1350" i="1" dirty="0" err="1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Maraglio</a:t>
            </a:r>
            <a:endParaRPr lang="es-UY" sz="1350" i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1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-caminando-sobre-las-aguas-1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301</Words>
  <Application>Microsoft Office PowerPoint</Application>
  <PresentationFormat>Presentación en pantalla (4:3)</PresentationFormat>
  <Paragraphs>16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19</cp:revision>
  <dcterms:created xsi:type="dcterms:W3CDTF">2016-09-14T19:38:40Z</dcterms:created>
  <dcterms:modified xsi:type="dcterms:W3CDTF">2016-09-18T00:17:24Z</dcterms:modified>
</cp:coreProperties>
</file>