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6" r:id="rId70"/>
    <p:sldId id="323" r:id="rId71"/>
    <p:sldId id="324" r:id="rId72"/>
    <p:sldId id="325"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ohlCAnYD40bxzKROrTAkQ==" hashData="nKoihK4FPh+GuB2khchxmBUKReg="/>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p:cViewPr varScale="1">
        <p:scale>
          <a:sx n="27" d="100"/>
          <a:sy n="27" d="100"/>
        </p:scale>
        <p:origin x="-90" y="-192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2569232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3106663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3801128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2290636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1520245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1896945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1020458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3854684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370125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4128570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59F1196-A3A6-46CF-8DCD-64386A42722C}" type="datetimeFigureOut">
              <a:rPr lang="es-CO" smtClean="0"/>
              <a:pPr/>
              <a:t>29/07/2016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2477261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9F1196-A3A6-46CF-8DCD-64386A42722C}" type="datetimeFigureOut">
              <a:rPr lang="es-CO" smtClean="0"/>
              <a:pPr/>
              <a:t>29/07/2016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8D4EE5-7DB2-42B1-8791-07ED66B3C519}" type="slidenum">
              <a:rPr lang="es-CO" smtClean="0"/>
              <a:pPr/>
              <a:t>‹Nº›</a:t>
            </a:fld>
            <a:endParaRPr lang="es-CO"/>
          </a:p>
        </p:txBody>
      </p:sp>
    </p:spTree>
    <p:extLst>
      <p:ext uri="{BB962C8B-B14F-4D97-AF65-F5344CB8AC3E}">
        <p14:creationId xmlns:p14="http://schemas.microsoft.com/office/powerpoint/2010/main" xmlns="" val="8131058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2324792" y="612844"/>
            <a:ext cx="7542415" cy="5632311"/>
          </a:xfrm>
          <a:prstGeom prst="rect">
            <a:avLst/>
          </a:prstGeom>
        </p:spPr>
        <p:txBody>
          <a:bodyPr wrap="square">
            <a:spAutoFit/>
          </a:bodyPr>
          <a:lstStyle/>
          <a:p>
            <a:pPr algn="ctr"/>
            <a:r>
              <a:rPr lang="es-CO" sz="2000" b="1" i="1" dirty="0" smtClean="0"/>
              <a:t>Mozambique una Playa al final de África</a:t>
            </a:r>
          </a:p>
          <a:p>
            <a:pPr algn="ctr"/>
            <a:r>
              <a:rPr lang="es-CO" sz="2000" i="1" dirty="0" smtClean="0"/>
              <a:t>Con sus interminables playas de arena blanca, rosa, dorada, su cálido mar y una vida salvaje que se nutre de los corales más saludables del mundo, las islas de Mozambique son todo lo que se espera de un paraíso en el Índico. Una nueva oportunidad para comprobar cómo la luz de África lo cambia todo. "En los confines del mundo hay una playa donde el tiempo descansa, la tierra se desnuda y los dioses vienen a rezar“. “el mundo tiene lugares donde para y descansa su rotación milenaria”.  Están en unas islas con nombres de percusión africana que se desprenden de Mozambique, un país olvidado que el mundo está comenzando a descubrir. O, mejor dicho, a redescubrir.</a:t>
            </a:r>
          </a:p>
          <a:p>
            <a:pPr algn="ctr"/>
            <a:r>
              <a:rPr lang="es-CO" sz="2000" i="1" dirty="0" smtClean="0"/>
              <a:t>El archipiélago de </a:t>
            </a:r>
            <a:r>
              <a:rPr lang="es-CO" sz="2000" i="1" dirty="0" err="1" smtClean="0"/>
              <a:t>Bazaruto</a:t>
            </a:r>
            <a:r>
              <a:rPr lang="es-CO" sz="2000" i="1" dirty="0" smtClean="0"/>
              <a:t> está declarado Parque Nacional Marino. Sus aguas, que nada tienen que envidiar a la de las postales idílicas de otros lugares del Índico, son muy ricas en vida submarina, incluyendo coral de distintos colores. Aquí se pueden pescar los grandes y famosos merlines -tan codiciados por los amantes de la pesca deportiva- y, si se acierta con la época del año, se pueden divisar los míticos tiburones ballena: el animal más grande que surca los mares. </a:t>
            </a:r>
            <a:endParaRPr lang="es-CO" sz="2000" i="1" dirty="0"/>
          </a:p>
        </p:txBody>
      </p:sp>
      <p:sp>
        <p:nvSpPr>
          <p:cNvPr id="6" name="CuadroTexto 5"/>
          <p:cNvSpPr txBox="1"/>
          <p:nvPr/>
        </p:nvSpPr>
        <p:spPr>
          <a:xfrm>
            <a:off x="9867207" y="5720580"/>
            <a:ext cx="1845425"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Instrumental Africana</a:t>
            </a:r>
            <a:endParaRPr lang="es-CO" sz="1000" b="1" i="1" dirty="0"/>
          </a:p>
        </p:txBody>
      </p:sp>
      <p:pic>
        <p:nvPicPr>
          <p:cNvPr id="7" name="M_sica_Instrumental_African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78215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753" y="0"/>
            <a:ext cx="12092248" cy="6858000"/>
          </a:xfrm>
          <a:prstGeom prst="rect">
            <a:avLst/>
          </a:prstGeom>
        </p:spPr>
      </p:pic>
    </p:spTree>
    <p:extLst>
      <p:ext uri="{BB962C8B-B14F-4D97-AF65-F5344CB8AC3E}">
        <p14:creationId xmlns:p14="http://schemas.microsoft.com/office/powerpoint/2010/main" xmlns="" val="38803516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48141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66883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60072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05452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0672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60514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36482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9878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53943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54388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37768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11388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01169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93691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5746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9760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6089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4080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935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38572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3955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24167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20882"/>
            <a:ext cx="12192000" cy="6978881"/>
          </a:xfrm>
          <a:prstGeom prst="rect">
            <a:avLst/>
          </a:prstGeom>
        </p:spPr>
      </p:pic>
    </p:spTree>
    <p:extLst>
      <p:ext uri="{BB962C8B-B14F-4D97-AF65-F5344CB8AC3E}">
        <p14:creationId xmlns:p14="http://schemas.microsoft.com/office/powerpoint/2010/main" xmlns="" val="3373691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16721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2958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63278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4046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0181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58825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92025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51717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2444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54559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1264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660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92632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753" y="0"/>
            <a:ext cx="12092248" cy="6858000"/>
          </a:xfrm>
          <a:prstGeom prst="rect">
            <a:avLst/>
          </a:prstGeom>
        </p:spPr>
      </p:pic>
    </p:spTree>
    <p:extLst>
      <p:ext uri="{BB962C8B-B14F-4D97-AF65-F5344CB8AC3E}">
        <p14:creationId xmlns:p14="http://schemas.microsoft.com/office/powerpoint/2010/main" xmlns="" val="16870828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4183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45669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70448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6570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56256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83307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0901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29230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26955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61614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50098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9577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43909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94338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87833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04631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88481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81944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746228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74858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89166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57575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51103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963499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25189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78997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35245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63598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44071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784323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25254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398513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762750"/>
          </a:xfrm>
          <a:prstGeom prst="rect">
            <a:avLst/>
          </a:prstGeom>
        </p:spPr>
      </p:pic>
    </p:spTree>
    <p:extLst>
      <p:ext uri="{BB962C8B-B14F-4D97-AF65-F5344CB8AC3E}">
        <p14:creationId xmlns:p14="http://schemas.microsoft.com/office/powerpoint/2010/main" xmlns="" val="22779452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19460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50843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070824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45877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924842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09955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435847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174851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645534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661129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904000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486628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103911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66255" y="1147156"/>
            <a:ext cx="12192000" cy="6858000"/>
          </a:xfrm>
          <a:prstGeom prst="rect">
            <a:avLst/>
          </a:prstGeom>
        </p:spPr>
      </p:pic>
    </p:spTree>
    <p:extLst>
      <p:ext uri="{BB962C8B-B14F-4D97-AF65-F5344CB8AC3E}">
        <p14:creationId xmlns:p14="http://schemas.microsoft.com/office/powerpoint/2010/main" xmlns="" val="37778619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310</TotalTime>
  <Words>257</Words>
  <Application>Microsoft Office PowerPoint</Application>
  <PresentationFormat>Personalizado</PresentationFormat>
  <Paragraphs>8</Paragraphs>
  <Slides>87</Slides>
  <Notes>0</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2016-07-19T21:22:37Z</dcterms:created>
  <dcterms:modified xsi:type="dcterms:W3CDTF">2016-07-28T22:44:05Z</dcterms:modified>
</cp:coreProperties>
</file>