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58" r:id="rId4"/>
    <p:sldId id="272" r:id="rId5"/>
    <p:sldId id="268" r:id="rId6"/>
    <p:sldId id="259" r:id="rId7"/>
    <p:sldId id="261" r:id="rId8"/>
    <p:sldId id="270" r:id="rId9"/>
    <p:sldId id="274" r:id="rId10"/>
    <p:sldId id="271" r:id="rId11"/>
    <p:sldId id="287" r:id="rId12"/>
    <p:sldId id="276" r:id="rId13"/>
    <p:sldId id="279" r:id="rId14"/>
    <p:sldId id="263" r:id="rId15"/>
    <p:sldId id="280" r:id="rId16"/>
    <p:sldId id="278" r:id="rId17"/>
    <p:sldId id="262" r:id="rId18"/>
    <p:sldId id="265" r:id="rId19"/>
    <p:sldId id="266" r:id="rId20"/>
    <p:sldId id="267" r:id="rId21"/>
    <p:sldId id="284" r:id="rId22"/>
    <p:sldId id="285" r:id="rId23"/>
    <p:sldId id="286" r:id="rId24"/>
    <p:sldId id="283" r:id="rId25"/>
    <p:sldId id="282" r:id="rId26"/>
    <p:sldId id="264" r:id="rId27"/>
    <p:sldId id="281" r:id="rId28"/>
    <p:sldId id="288" r:id="rId29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omic Sans MS" panose="030F0702030302020204" pitchFamily="66" charset="0"/>
      <p:regular r:id="rId35"/>
      <p:bold r:id="rId36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l+s2HcHv5Gy43fMO1ZMOQ==" hashData="rHUsGHfFPO1qi9juWwwu73W7wY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5" autoAdjust="0"/>
    <p:restoredTop sz="94627" autoAdjust="0"/>
  </p:normalViewPr>
  <p:slideViewPr>
    <p:cSldViewPr showGuides="1">
      <p:cViewPr>
        <p:scale>
          <a:sx n="110" d="100"/>
          <a:sy n="110" d="100"/>
        </p:scale>
        <p:origin x="-11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391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663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321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6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550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353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20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89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32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6078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555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510091A-95EE-41AF-B7D5-C7BB2D9CE828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098500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07D9926-4EA2-4137-88E7-54B310A2E871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48859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3C6B62F-4F6F-4507-990F-138847A11AAC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59915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37723FA-D862-46CA-8FA6-68ADBB56681C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17362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521406-FC3A-49DC-B63C-B5D798B53856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73359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4A065B6-A639-4BBB-8E94-2FB9BC96A2FB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75114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941171-DACD-4F5A-B829-E7EEE03D61CF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12261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F2A64A-B593-452A-A451-3A5F3A35FB3C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482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4DA0AD7-383C-4A93-96B8-4F4F113801E2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9492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DB890BC-2C2E-4C29-812A-B48802C027AC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741787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7C72C42-355E-4ABA-89F4-CBC6D92F887D}" type="datetime1">
              <a:rPr lang="sk-SK" altLang="sk-SK"/>
              <a:pPr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29037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B16C9-83F4-4833-8DEE-385B8E9CE51B}" type="datetimeFigureOut">
              <a:rPr lang="cs-CZ" smtClean="0"/>
              <a:t>22.5.2016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C3BBC-CBD7-44CE-B6E9-E54EBD3B4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48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F7AFDF-9C7B-4A70-AB7F-BD0503E60F51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22. 5. 2016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8524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193128"/>
            <a:ext cx="5516091" cy="36773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121" y="2636912"/>
            <a:ext cx="2090965" cy="266838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95536" y="543907"/>
            <a:ext cx="82995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smtClean="0">
                <a:effectLst/>
              </a:rPr>
              <a:t>  </a:t>
            </a:r>
            <a:r>
              <a:rPr lang="cs-CZ" sz="6600" smtClean="0">
                <a:effectLst/>
                <a:latin typeface="Comic Sans MS" panose="030F0702030302020204" pitchFamily="66" charset="0"/>
              </a:rPr>
              <a:t>Móstoles   </a:t>
            </a:r>
            <a:r>
              <a:rPr lang="es-ES" sz="6600" dirty="0" smtClean="0">
                <a:effectLst/>
                <a:latin typeface="Comic Sans MS" panose="030F0702030302020204" pitchFamily="66" charset="0"/>
              </a:rPr>
              <a:t>España</a:t>
            </a:r>
            <a:endParaRPr lang="cs-CZ" sz="6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80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  <p:sndAc>
          <p:stSnd loop="1">
            <p:snd r:embed="rId2" name="Paco de Lucía 06 Río Ancho.wav"/>
          </p:stSnd>
        </p:sndAc>
      </p:transition>
    </mc:Choice>
    <mc:Fallback xmlns="">
      <p:transition spd="slow" advClick="0" advTm="3000">
        <p:circle/>
        <p:sndAc>
          <p:stSnd loop="1">
            <p:snd r:embed="rId5" name="Paco de Lucía 06 Río Anch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788024" y="3717032"/>
            <a:ext cx="144016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1206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46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36904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b="1" i="1" u="sng" smtClean="0">
                <a:latin typeface="Comic Sans MS" panose="030F0702030302020204" pitchFamily="66" charset="0"/>
              </a:rPr>
              <a:t>Móstoles</a:t>
            </a:r>
            <a:endParaRPr lang="sk-SK" b="1" i="1" u="sng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s-ES" b="1" smtClean="0">
                <a:latin typeface="Comic Sans MS" panose="030F0702030302020204" pitchFamily="66" charset="0"/>
              </a:rPr>
              <a:t>es </a:t>
            </a:r>
            <a:r>
              <a:rPr lang="es-ES" b="1">
                <a:latin typeface="Comic Sans MS" panose="030F0702030302020204" pitchFamily="66" charset="0"/>
              </a:rPr>
              <a:t>un municipio y una villa españoles de la provincia y Comunidad de Madrid. El municipio se sitúa a 18 km al suroeste de Madrid, en la parte sur del área metropolitana de esta ciudad. Geográficamente se encuentra en la zona central de la península ibérica y de la Meseta Central, en el valle del río Guadarrama perteneciente a la cuenca del Tajo.</a:t>
            </a:r>
            <a:endParaRPr lang="cs-CZ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28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120680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5796136" y="5919599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</a:t>
            </a:r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Móstoles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69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084676"/>
          </a:xfrm>
          <a:ln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7020272" y="5891872"/>
            <a:ext cx="201622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</a:t>
            </a:r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Móstoles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2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3"/>
            <a:ext cx="8280920" cy="6120681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6300192" y="6037807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omic Sans MS" panose="030F0702030302020204" pitchFamily="66" charset="0"/>
              </a:rPr>
              <a:t> </a:t>
            </a:r>
            <a:r>
              <a:rPr lang="cs-CZ" dirty="0" smtClean="0">
                <a:latin typeface="Comic Sans MS" panose="030F0702030302020204" pitchFamily="66" charset="0"/>
              </a:rPr>
              <a:t>       </a:t>
            </a:r>
            <a:r>
              <a:rPr lang="cs-CZ" dirty="0" err="1" smtClean="0">
                <a:latin typeface="Comic Sans MS" panose="030F0702030302020204" pitchFamily="66" charset="0"/>
              </a:rPr>
              <a:t>Ayuntamiento</a:t>
            </a:r>
            <a:r>
              <a:rPr lang="cs-CZ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endParaRPr lang="cs-CZ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9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003130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5876491" y="5949280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</a:t>
            </a:r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Teatro</a:t>
            </a:r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de </a:t>
            </a:r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Bosque</a:t>
            </a:r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1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80920" cy="619268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150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2656"/>
            <a:ext cx="5544616" cy="6192688"/>
          </a:xfrm>
          <a:ln>
            <a:solidFill>
              <a:schemeClr val="tx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5580112" y="599782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Biblioteca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7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trips dir="ru"/>
      </p:transition>
    </mc:Choice>
    <mc:Fallback xmlns="">
      <p:transition spd="slow" advClick="0" advTm="3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44915" cy="6192688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5292080" y="6021288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</a:t>
            </a:r>
            <a:r>
              <a:rPr lang="cs-CZ" sz="20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Centro</a:t>
            </a:r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Cultural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Villa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plit/>
      </p:transition>
    </mc:Choice>
    <mc:Fallback xmlns="">
      <p:transition spd="slow" advClick="0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80920" cy="6192688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588224" y="6077327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</a:t>
            </a:r>
            <a:r>
              <a:rPr lang="cs-CZ" sz="2000" dirty="0" smtClean="0">
                <a:latin typeface="Comic Sans MS" panose="030F0702030302020204" pitchFamily="66" charset="0"/>
              </a:rPr>
              <a:t>Metro</a:t>
            </a:r>
            <a:endParaRPr lang="cs-CZ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048672"/>
          </a:xfrm>
          <a:ln>
            <a:solidFill>
              <a:schemeClr val="tx1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6012160" y="5999305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anose="030F0702030302020204" pitchFamily="66" charset="0"/>
              </a:rPr>
              <a:t>        Plaza </a:t>
            </a:r>
            <a:r>
              <a:rPr lang="cs-CZ" dirty="0" err="1" smtClean="0">
                <a:latin typeface="Comic Sans MS" panose="030F0702030302020204" pitchFamily="66" charset="0"/>
              </a:rPr>
              <a:t>del</a:t>
            </a:r>
            <a:r>
              <a:rPr lang="cs-CZ" dirty="0" smtClean="0">
                <a:latin typeface="Comic Sans MS" panose="030F0702030302020204" pitchFamily="66" charset="0"/>
              </a:rPr>
              <a:t> </a:t>
            </a:r>
            <a:r>
              <a:rPr lang="cs-CZ" dirty="0" err="1" smtClean="0">
                <a:latin typeface="Comic Sans MS" panose="030F0702030302020204" pitchFamily="66" charset="0"/>
              </a:rPr>
              <a:t>Lavadero</a:t>
            </a:r>
            <a:r>
              <a:rPr lang="cs-CZ" dirty="0" smtClean="0">
                <a:latin typeface="Comic Sans MS" panose="030F0702030302020204" pitchFamily="66" charset="0"/>
              </a:rPr>
              <a:t> </a:t>
            </a:r>
            <a:endParaRPr lang="cs-CZ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4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076806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6660232" y="6021288"/>
            <a:ext cx="2287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Casona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13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68660"/>
            <a:ext cx="8280920" cy="6120680"/>
          </a:xfr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372200" y="6004197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</a:t>
            </a:r>
            <a:r>
              <a:rPr lang="cs-CZ" sz="200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Pargue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liana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58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4922"/>
            <a:ext cx="3960440" cy="6048673"/>
          </a:xfrm>
          <a:ln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046" y="374923"/>
            <a:ext cx="4042123" cy="604867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1331640" y="5925244"/>
            <a:ext cx="2436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Plaza </a:t>
            </a:r>
            <a:r>
              <a:rPr lang="cs-CZ" smtClean="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cs-CZ" smtClean="0">
                <a:solidFill>
                  <a:schemeClr val="bg1"/>
                </a:solidFill>
                <a:latin typeface="Comic Sans MS" panose="030F0702030302020204" pitchFamily="66" charset="0"/>
              </a:rPr>
              <a:t>Pradillo</a:t>
            </a:r>
            <a:endParaRPr lang="cs-CZ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0112" y="592524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Pargue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38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80" y="404664"/>
            <a:ext cx="8268740" cy="6120680"/>
          </a:xfrm>
          <a:ln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5220072" y="5733256"/>
            <a:ext cx="35162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Ermita de Nuestra Señora de los </a:t>
            </a:r>
            <a:r>
              <a:rPr lang="es-ES" sz="2000">
                <a:solidFill>
                  <a:schemeClr val="bg1"/>
                </a:solidFill>
                <a:latin typeface="Comic Sans MS" panose="030F0702030302020204" pitchFamily="66" charset="0"/>
              </a:rPr>
              <a:t>Santos </a:t>
            </a:r>
            <a:r>
              <a:rPr lang="es-ES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(</a:t>
            </a:r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s. XVII).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56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19" cy="6048672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716016" y="5949280"/>
            <a:ext cx="39604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</a:t>
            </a:r>
            <a:r>
              <a:rPr lang="es-ES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Museo </a:t>
            </a:r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es-ES" sz="2000">
                <a:solidFill>
                  <a:schemeClr val="bg1"/>
                </a:solidFill>
                <a:latin typeface="Comic Sans MS" panose="030F0702030302020204" pitchFamily="66" charset="0"/>
              </a:rPr>
              <a:t>la </a:t>
            </a:r>
            <a:r>
              <a:rPr lang="es-ES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Ciudad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25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80920" cy="619268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3775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120680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084168" y="6021288"/>
            <a:ext cx="2460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latin typeface="Comic Sans MS" panose="030F0702030302020204" pitchFamily="66" charset="0"/>
              </a:rPr>
              <a:t>Museo de </a:t>
            </a:r>
            <a:r>
              <a:rPr lang="es-ES" sz="2000">
                <a:latin typeface="Comic Sans MS" panose="030F0702030302020204" pitchFamily="66" charset="0"/>
              </a:rPr>
              <a:t>la </a:t>
            </a:r>
            <a:r>
              <a:rPr lang="es-ES" sz="2000" smtClean="0">
                <a:latin typeface="Comic Sans MS" panose="030F0702030302020204" pitchFamily="66" charset="0"/>
              </a:rPr>
              <a:t>Ciudad</a:t>
            </a:r>
            <a:endParaRPr lang="cs-CZ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57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6480720" cy="6192688"/>
          </a:xfrm>
          <a:ln>
            <a:solidFill>
              <a:schemeClr val="tx1"/>
            </a:solidFill>
          </a:ln>
        </p:spPr>
      </p:pic>
      <p:sp>
        <p:nvSpPr>
          <p:cNvPr id="6" name="Obdélník 5"/>
          <p:cNvSpPr/>
          <p:nvPr/>
        </p:nvSpPr>
        <p:spPr>
          <a:xfrm>
            <a:off x="3779912" y="5733256"/>
            <a:ext cx="3923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Torre de la Iglesia </a:t>
            </a:r>
            <a:r>
              <a:rPr lang="es-ES" sz="200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es-ES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Nuestra</a:t>
            </a:r>
            <a:r>
              <a:rPr lang="sk-SK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s-ES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Señora </a:t>
            </a:r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es-ES" sz="2000">
                <a:solidFill>
                  <a:schemeClr val="bg1"/>
                </a:solidFill>
                <a:latin typeface="Comic Sans MS" panose="030F0702030302020204" pitchFamily="66" charset="0"/>
              </a:rPr>
              <a:t>la </a:t>
            </a:r>
            <a:r>
              <a:rPr lang="es-ES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Asunción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5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404664"/>
            <a:ext cx="8208912" cy="6048672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9502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prism dir="d"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404664"/>
            <a:ext cx="8208912" cy="612068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436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6084676"/>
          </a:xfrm>
          <a:ln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3635896" y="5661248"/>
            <a:ext cx="51770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 </a:t>
            </a:r>
            <a:r>
              <a:rPr lang="cs-CZ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Casa</a:t>
            </a:r>
            <a:r>
              <a:rPr lang="cs-CZ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Museo</a:t>
            </a:r>
            <a:r>
              <a:rPr lang="cs-CZ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err="1">
                <a:solidFill>
                  <a:schemeClr val="bg1"/>
                </a:solidFill>
                <a:latin typeface="Comic Sans MS" panose="030F0702030302020204" pitchFamily="66" charset="0"/>
              </a:rPr>
              <a:t>Andrés</a:t>
            </a:r>
            <a:r>
              <a:rPr lang="cs-CZ" sz="200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Torrejón alberga </a:t>
            </a:r>
            <a:r>
              <a:rPr lang="cs-CZ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mobiliario</a:t>
            </a:r>
            <a:r>
              <a:rPr lang="cs-CZ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cs-CZ" sz="200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cs-CZ" sz="2000" smtClean="0">
                <a:solidFill>
                  <a:schemeClr val="bg1"/>
                </a:solidFill>
                <a:latin typeface="Comic Sans MS" panose="030F0702030302020204" pitchFamily="66" charset="0"/>
              </a:rPr>
              <a:t>comienzos del </a:t>
            </a:r>
            <a:r>
              <a:rPr lang="cs-CZ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s. XIX</a:t>
            </a:r>
            <a:r>
              <a:rPr lang="cs-CZ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275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wipe/>
      </p:transition>
    </mc:Choice>
    <mc:Fallback xmlns="">
      <p:transition spd="slow" advClick="0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6048672"/>
          </a:xfrm>
          <a:ln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2843808" y="5949280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</a:t>
            </a:r>
            <a:r>
              <a:rPr lang="es-ES" sz="2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Ermita </a:t>
            </a:r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de Nuestra Señora de los Santos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71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404664"/>
            <a:ext cx="8208912" cy="6120680"/>
          </a:xfrm>
          <a:ln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3477812" y="6003614"/>
            <a:ext cx="50129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Ermita de Nuestra Señora de los Santos</a:t>
            </a:r>
            <a:endParaRPr lang="cs-CZ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23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                   </a:t>
            </a:r>
            <a:r>
              <a:rPr lang="cs-CZ" sz="8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 </a:t>
            </a:r>
            <a:r>
              <a:rPr lang="cs-CZ" sz="8000" dirty="0">
                <a:solidFill>
                  <a:schemeClr val="bg1"/>
                </a:solidFill>
                <a:latin typeface="Comic Sans MS" panose="030F0702030302020204" pitchFamily="66" charset="0"/>
              </a:rPr>
              <a:t>i n 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dirty="0" smtClean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cs-CZ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s-CZ" dirty="0" smtClean="0">
                <a:latin typeface="Comic Sans MS" panose="030F0702030302020204" pitchFamily="66" charset="0"/>
              </a:rPr>
              <a:t> </a:t>
            </a:r>
            <a:r>
              <a:rPr lang="cs-CZ" sz="2400" dirty="0" smtClean="0">
                <a:latin typeface="Comic Sans MS" panose="030F0702030302020204" pitchFamily="66" charset="0"/>
              </a:rPr>
              <a:t>Yveta          </a:t>
            </a:r>
            <a:endParaRPr lang="cs-CZ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4716016" y="6123417"/>
            <a:ext cx="4104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atin typeface="Comic Sans MS" panose="030F0702030302020204" pitchFamily="66" charset="0"/>
              </a:rPr>
              <a:t>          </a:t>
            </a:r>
            <a:r>
              <a:rPr lang="es-ES" sz="2000" dirty="0" smtClean="0">
                <a:latin typeface="Comic Sans MS" panose="030F0702030302020204" pitchFamily="66" charset="0"/>
              </a:rPr>
              <a:t>Música</a:t>
            </a:r>
            <a:r>
              <a:rPr lang="cs-CZ" sz="2000" dirty="0" smtClean="0">
                <a:latin typeface="Comic Sans MS" panose="030F0702030302020204" pitchFamily="66" charset="0"/>
              </a:rPr>
              <a:t>  </a:t>
            </a:r>
            <a:r>
              <a:rPr lang="cs-CZ" sz="2000" dirty="0" err="1" smtClean="0">
                <a:latin typeface="Comic Sans MS" panose="030F0702030302020204" pitchFamily="66" charset="0"/>
              </a:rPr>
              <a:t>Paco</a:t>
            </a:r>
            <a:r>
              <a:rPr lang="cs-CZ" sz="2000" dirty="0" smtClean="0">
                <a:latin typeface="Comic Sans MS" panose="030F0702030302020204" pitchFamily="66" charset="0"/>
              </a:rPr>
              <a:t> de </a:t>
            </a:r>
            <a:r>
              <a:rPr lang="cs-CZ" sz="2000" dirty="0" err="1" smtClean="0">
                <a:latin typeface="Comic Sans MS" panose="030F0702030302020204" pitchFamily="66" charset="0"/>
              </a:rPr>
              <a:t>Lucía</a:t>
            </a:r>
            <a:endParaRPr lang="cs-CZ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602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6000">
        <p14:vortex dir="r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90614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92D050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Prezentácia na obrazovke (4:3)</PresentationFormat>
  <Paragraphs>32</Paragraphs>
  <Slides>27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27</vt:i4>
      </vt:variant>
    </vt:vector>
  </HeadingPairs>
  <TitlesOfParts>
    <vt:vector size="33" baseType="lpstr">
      <vt:lpstr>Arial</vt:lpstr>
      <vt:lpstr>Kristen ITC</vt:lpstr>
      <vt:lpstr>Calibri</vt:lpstr>
      <vt:lpstr>Comic Sans MS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70</cp:revision>
  <dcterms:created xsi:type="dcterms:W3CDTF">2016-05-03T16:08:01Z</dcterms:created>
  <dcterms:modified xsi:type="dcterms:W3CDTF">2016-05-22T09:01:07Z</dcterms:modified>
</cp:coreProperties>
</file>