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0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10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Layouts/slideLayout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45" r:id="rId92"/>
    <p:sldId id="346" r:id="rId93"/>
    <p:sldId id="347" r:id="rId94"/>
    <p:sldId id="348" r:id="rId95"/>
    <p:sldId id="349" r:id="rId96"/>
    <p:sldId id="350" r:id="rId97"/>
    <p:sldId id="351" r:id="rId98"/>
    <p:sldId id="352" r:id="rId99"/>
    <p:sldId id="353" r:id="rId100"/>
    <p:sldId id="354" r:id="rId101"/>
    <p:sldId id="355" r:id="rId102"/>
    <p:sldId id="356" r:id="rId103"/>
    <p:sldId id="357" r:id="rId104"/>
    <p:sldId id="358" r:id="rId105"/>
    <p:sldId id="361" r:id="rId106"/>
    <p:sldId id="360" r:id="rId107"/>
    <p:sldId id="359" r:id="rId108"/>
    <p:sldId id="362" r:id="rId109"/>
    <p:sldId id="363" r:id="rId110"/>
    <p:sldId id="364" r:id="rId111"/>
    <p:sldId id="365" r:id="rId112"/>
    <p:sldId id="366" r:id="rId113"/>
    <p:sldId id="367" r:id="rId114"/>
    <p:sldId id="368" r:id="rId115"/>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7n0Io4nLfojahPI2k8Ynw==" hashData="niGxqlyDxMnuEd29eN83/hvMnE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2" autoAdjust="0"/>
    <p:restoredTop sz="94660"/>
  </p:normalViewPr>
  <p:slideViewPr>
    <p:cSldViewPr snapToGrid="0">
      <p:cViewPr varScale="1">
        <p:scale>
          <a:sx n="37" d="100"/>
          <a:sy n="37" d="100"/>
        </p:scale>
        <p:origin x="-72" y="-163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viewProps" Target="viewProps.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slide" Target="slides/slide100.xml"/><Relationship Id="rId110" Type="http://schemas.openxmlformats.org/officeDocument/2006/relationships/slide" Target="slides/slide108.xml"/><Relationship Id="rId115" Type="http://schemas.openxmlformats.org/officeDocument/2006/relationships/slide" Target="slides/slide113.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slide" Target="slides/slide111.xml"/><Relationship Id="rId11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4F559A18-4DEF-470F-A22C-24D5E0426994}" type="datetimeFigureOut">
              <a:rPr lang="es-CO" smtClean="0"/>
              <a:pPr/>
              <a:t>1/03/2017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F07545B-68E5-470C-8025-1F93EEFF5B0C}" type="slidenum">
              <a:rPr lang="es-CO" smtClean="0"/>
              <a:pPr/>
              <a:t>‹Nº›</a:t>
            </a:fld>
            <a:endParaRPr lang="es-CO"/>
          </a:p>
        </p:txBody>
      </p:sp>
    </p:spTree>
    <p:extLst>
      <p:ext uri="{BB962C8B-B14F-4D97-AF65-F5344CB8AC3E}">
        <p14:creationId xmlns:p14="http://schemas.microsoft.com/office/powerpoint/2010/main" xmlns="" val="41767382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F559A18-4DEF-470F-A22C-24D5E0426994}" type="datetimeFigureOut">
              <a:rPr lang="es-CO" smtClean="0"/>
              <a:pPr/>
              <a:t>1/03/2017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F07545B-68E5-470C-8025-1F93EEFF5B0C}" type="slidenum">
              <a:rPr lang="es-CO" smtClean="0"/>
              <a:pPr/>
              <a:t>‹Nº›</a:t>
            </a:fld>
            <a:endParaRPr lang="es-CO"/>
          </a:p>
        </p:txBody>
      </p:sp>
    </p:spTree>
    <p:extLst>
      <p:ext uri="{BB962C8B-B14F-4D97-AF65-F5344CB8AC3E}">
        <p14:creationId xmlns:p14="http://schemas.microsoft.com/office/powerpoint/2010/main" xmlns="" val="327076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4F559A18-4DEF-470F-A22C-24D5E0426994}" type="datetimeFigureOut">
              <a:rPr lang="es-CO" smtClean="0"/>
              <a:pPr/>
              <a:t>1/03/2017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F07545B-68E5-470C-8025-1F93EEFF5B0C}" type="slidenum">
              <a:rPr lang="es-CO" smtClean="0"/>
              <a:pPr/>
              <a:t>‹Nº›</a:t>
            </a:fld>
            <a:endParaRPr lang="es-CO"/>
          </a:p>
        </p:txBody>
      </p:sp>
    </p:spTree>
    <p:extLst>
      <p:ext uri="{BB962C8B-B14F-4D97-AF65-F5344CB8AC3E}">
        <p14:creationId xmlns:p14="http://schemas.microsoft.com/office/powerpoint/2010/main" xmlns="" val="36806449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4F559A18-4DEF-470F-A22C-24D5E0426994}" type="datetimeFigureOut">
              <a:rPr lang="es-CO" smtClean="0"/>
              <a:pPr/>
              <a:t>1/03/2017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F07545B-68E5-470C-8025-1F93EEFF5B0C}" type="slidenum">
              <a:rPr lang="es-CO" smtClean="0"/>
              <a:pPr/>
              <a:t>‹Nº›</a:t>
            </a:fld>
            <a:endParaRPr lang="es-CO"/>
          </a:p>
        </p:txBody>
      </p:sp>
    </p:spTree>
    <p:extLst>
      <p:ext uri="{BB962C8B-B14F-4D97-AF65-F5344CB8AC3E}">
        <p14:creationId xmlns:p14="http://schemas.microsoft.com/office/powerpoint/2010/main" xmlns="" val="1073480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4F559A18-4DEF-470F-A22C-24D5E0426994}" type="datetimeFigureOut">
              <a:rPr lang="es-CO" smtClean="0"/>
              <a:pPr/>
              <a:t>1/03/2017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BF07545B-68E5-470C-8025-1F93EEFF5B0C}" type="slidenum">
              <a:rPr lang="es-CO" smtClean="0"/>
              <a:pPr/>
              <a:t>‹Nº›</a:t>
            </a:fld>
            <a:endParaRPr lang="es-CO"/>
          </a:p>
        </p:txBody>
      </p:sp>
    </p:spTree>
    <p:extLst>
      <p:ext uri="{BB962C8B-B14F-4D97-AF65-F5344CB8AC3E}">
        <p14:creationId xmlns:p14="http://schemas.microsoft.com/office/powerpoint/2010/main" xmlns="" val="16014034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4F559A18-4DEF-470F-A22C-24D5E0426994}" type="datetimeFigureOut">
              <a:rPr lang="es-CO" smtClean="0"/>
              <a:pPr/>
              <a:t>1/03/2017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BF07545B-68E5-470C-8025-1F93EEFF5B0C}" type="slidenum">
              <a:rPr lang="es-CO" smtClean="0"/>
              <a:pPr/>
              <a:t>‹Nº›</a:t>
            </a:fld>
            <a:endParaRPr lang="es-CO"/>
          </a:p>
        </p:txBody>
      </p:sp>
    </p:spTree>
    <p:extLst>
      <p:ext uri="{BB962C8B-B14F-4D97-AF65-F5344CB8AC3E}">
        <p14:creationId xmlns:p14="http://schemas.microsoft.com/office/powerpoint/2010/main" xmlns="" val="1044022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F559A18-4DEF-470F-A22C-24D5E0426994}" type="datetimeFigureOut">
              <a:rPr lang="es-CO" smtClean="0"/>
              <a:pPr/>
              <a:t>1/03/2017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BF07545B-68E5-470C-8025-1F93EEFF5B0C}" type="slidenum">
              <a:rPr lang="es-CO" smtClean="0"/>
              <a:pPr/>
              <a:t>‹Nº›</a:t>
            </a:fld>
            <a:endParaRPr lang="es-CO"/>
          </a:p>
        </p:txBody>
      </p:sp>
    </p:spTree>
    <p:extLst>
      <p:ext uri="{BB962C8B-B14F-4D97-AF65-F5344CB8AC3E}">
        <p14:creationId xmlns:p14="http://schemas.microsoft.com/office/powerpoint/2010/main" xmlns="" val="3318656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F559A18-4DEF-470F-A22C-24D5E0426994}" type="datetimeFigureOut">
              <a:rPr lang="es-CO" smtClean="0"/>
              <a:pPr/>
              <a:t>1/03/2017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F07545B-68E5-470C-8025-1F93EEFF5B0C}" type="slidenum">
              <a:rPr lang="es-CO" smtClean="0"/>
              <a:pPr/>
              <a:t>‹Nº›</a:t>
            </a:fld>
            <a:endParaRPr lang="es-CO"/>
          </a:p>
        </p:txBody>
      </p:sp>
    </p:spTree>
    <p:extLst>
      <p:ext uri="{BB962C8B-B14F-4D97-AF65-F5344CB8AC3E}">
        <p14:creationId xmlns:p14="http://schemas.microsoft.com/office/powerpoint/2010/main" xmlns="" val="3786333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F559A18-4DEF-470F-A22C-24D5E0426994}" type="datetimeFigureOut">
              <a:rPr lang="es-CO" smtClean="0"/>
              <a:pPr/>
              <a:t>1/03/2017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F07545B-68E5-470C-8025-1F93EEFF5B0C}" type="slidenum">
              <a:rPr lang="es-CO" smtClean="0"/>
              <a:pPr/>
              <a:t>‹Nº›</a:t>
            </a:fld>
            <a:endParaRPr lang="es-CO"/>
          </a:p>
        </p:txBody>
      </p:sp>
    </p:spTree>
    <p:extLst>
      <p:ext uri="{BB962C8B-B14F-4D97-AF65-F5344CB8AC3E}">
        <p14:creationId xmlns:p14="http://schemas.microsoft.com/office/powerpoint/2010/main" xmlns="" val="2404301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F559A18-4DEF-470F-A22C-24D5E0426994}" type="datetimeFigureOut">
              <a:rPr lang="es-CO" smtClean="0"/>
              <a:pPr/>
              <a:t>1/03/2017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F07545B-68E5-470C-8025-1F93EEFF5B0C}" type="slidenum">
              <a:rPr lang="es-CO" smtClean="0"/>
              <a:pPr/>
              <a:t>‹Nº›</a:t>
            </a:fld>
            <a:endParaRPr lang="es-CO"/>
          </a:p>
        </p:txBody>
      </p:sp>
    </p:spTree>
    <p:extLst>
      <p:ext uri="{BB962C8B-B14F-4D97-AF65-F5344CB8AC3E}">
        <p14:creationId xmlns:p14="http://schemas.microsoft.com/office/powerpoint/2010/main" xmlns="" val="4193173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F559A18-4DEF-470F-A22C-24D5E0426994}" type="datetimeFigureOut">
              <a:rPr lang="es-CO" smtClean="0"/>
              <a:pPr/>
              <a:t>1/03/2017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F07545B-68E5-470C-8025-1F93EEFF5B0C}" type="slidenum">
              <a:rPr lang="es-CO" smtClean="0"/>
              <a:pPr/>
              <a:t>‹Nº›</a:t>
            </a:fld>
            <a:endParaRPr lang="es-CO"/>
          </a:p>
        </p:txBody>
      </p:sp>
    </p:spTree>
    <p:extLst>
      <p:ext uri="{BB962C8B-B14F-4D97-AF65-F5344CB8AC3E}">
        <p14:creationId xmlns:p14="http://schemas.microsoft.com/office/powerpoint/2010/main" xmlns="" val="40483204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2"/>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559A18-4DEF-470F-A22C-24D5E0426994}" type="datetimeFigureOut">
              <a:rPr lang="es-CO" smtClean="0"/>
              <a:pPr/>
              <a:t>1/03/2017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07545B-68E5-470C-8025-1F93EEFF5B0C}" type="slidenum">
              <a:rPr lang="es-CO" smtClean="0"/>
              <a:pPr/>
              <a:t>‹Nº›</a:t>
            </a:fld>
            <a:endParaRPr lang="es-CO"/>
          </a:p>
        </p:txBody>
      </p:sp>
    </p:spTree>
    <p:extLst>
      <p:ext uri="{BB962C8B-B14F-4D97-AF65-F5344CB8AC3E}">
        <p14:creationId xmlns:p14="http://schemas.microsoft.com/office/powerpoint/2010/main" xmlns="" val="31579251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8" Type="http://schemas.openxmlformats.org/officeDocument/2006/relationships/image" Target="../media/image117.png"/><Relationship Id="rId13" Type="http://schemas.openxmlformats.org/officeDocument/2006/relationships/hyperlink" Target="https://vk.com/mispps" TargetMode="External"/><Relationship Id="rId3" Type="http://schemas.openxmlformats.org/officeDocument/2006/relationships/image" Target="../media/image114.png"/><Relationship Id="rId7" Type="http://schemas.openxmlformats.org/officeDocument/2006/relationships/hyperlink" Target="https://www.facebook.com/mispps" TargetMode="External"/><Relationship Id="rId12" Type="http://schemas.openxmlformats.org/officeDocument/2006/relationships/image" Target="../media/image11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16.png"/><Relationship Id="rId11" Type="http://schemas.openxmlformats.org/officeDocument/2006/relationships/hyperlink" Target="https://plus.google.com/+Mispps/" TargetMode="External"/><Relationship Id="rId5" Type="http://schemas.openxmlformats.org/officeDocument/2006/relationships/image" Target="../media/image115.png"/><Relationship Id="rId10" Type="http://schemas.openxmlformats.org/officeDocument/2006/relationships/image" Target="../media/image11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001500" cy="6858000"/>
          </a:xfrm>
          <a:prstGeom prst="rect">
            <a:avLst/>
          </a:prstGeom>
        </p:spPr>
      </p:pic>
      <p:sp>
        <p:nvSpPr>
          <p:cNvPr id="6" name="Rectángulo 5"/>
          <p:cNvSpPr/>
          <p:nvPr/>
        </p:nvSpPr>
        <p:spPr>
          <a:xfrm>
            <a:off x="2492325" y="656094"/>
            <a:ext cx="7207348" cy="5355312"/>
          </a:xfrm>
          <a:prstGeom prst="rect">
            <a:avLst/>
          </a:prstGeom>
        </p:spPr>
        <p:txBody>
          <a:bodyPr wrap="square">
            <a:spAutoFit/>
          </a:bodyPr>
          <a:lstStyle/>
          <a:p>
            <a:pPr algn="ctr"/>
            <a:r>
              <a:rPr lang="es-CO" i="1" dirty="0"/>
              <a:t>Moscú, es la capital y la entidad federal más poblada de Rusia. La ciudad es un importante centro político, económico, cultural y científico de Rusia y del continente. Moscú es la mega-ciudad más septentrional de la Tierra, la segunda ciudad de Europa en población después de Estambul, y la sexta del mundo. Su población es de 12.108.2576 habitantes. En virtud de su expansión territorial al suroeste del </a:t>
            </a:r>
            <a:r>
              <a:rPr lang="es-CO" i="1" dirty="0" err="1"/>
              <a:t>Óblast</a:t>
            </a:r>
            <a:r>
              <a:rPr lang="es-CO" i="1" dirty="0"/>
              <a:t> de Moscú. Moscú está situada a orillas del río </a:t>
            </a:r>
            <a:r>
              <a:rPr lang="es-CO" i="1" dirty="0" err="1"/>
              <a:t>Moscova</a:t>
            </a:r>
            <a:r>
              <a:rPr lang="es-CO" i="1" dirty="0"/>
              <a:t>, en el Distrito Federal Central de la Rusia europea. </a:t>
            </a:r>
          </a:p>
          <a:p>
            <a:pPr algn="ctr"/>
            <a:r>
              <a:rPr lang="es-CO" i="1" dirty="0"/>
              <a:t>En Moscú se encuentra el Kremlin de Moscú, una antigua fortaleza donde se halla hoy el lugar de trabajo del presidente de Rusia. El Kremlin también es uno de los varios sitios que son Patrimonio de la Humanidad en la ciudad.  Ambas cámaras del Parlamento ruso (la Duma Estatal y el Consejo de la Federación) también tienen su sede en Moscú.</a:t>
            </a:r>
          </a:p>
          <a:p>
            <a:pPr algn="ctr"/>
            <a:r>
              <a:rPr lang="es-CO" i="1" dirty="0"/>
              <a:t>La ciudad posee una amplia red de transporte que incluye tres aeropuertos internacionales, nueve estaciones de ferrocarril y uno de los más profundos sistemas de metro del mundo, el metro de Moscú, solo superado por el de Tokio en número de pasajeros. Su suburbano es reconocido como uno de los más ricos y variados arquitectónicamente en sus 185 estaciones, repartidas por la ciudad. Según la publicación Forbes 2011, Moscú es la segunda ciudad del mundo en número de multimillonarios.</a:t>
            </a:r>
          </a:p>
        </p:txBody>
      </p:sp>
      <p:sp>
        <p:nvSpPr>
          <p:cNvPr id="7" name="CuadroTexto 6"/>
          <p:cNvSpPr txBox="1"/>
          <p:nvPr/>
        </p:nvSpPr>
        <p:spPr>
          <a:xfrm>
            <a:off x="9053632" y="5896076"/>
            <a:ext cx="2278966"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Máximo </a:t>
            </a:r>
            <a:r>
              <a:rPr lang="es-CO" sz="1000" b="1" i="1" dirty="0" err="1" smtClean="0"/>
              <a:t>Spodek</a:t>
            </a:r>
            <a:r>
              <a:rPr lang="es-CO" sz="1000" b="1" i="1" dirty="0" smtClean="0"/>
              <a:t>-Nostalgia</a:t>
            </a:r>
            <a:endParaRPr lang="es-CO" sz="1000" b="1" i="1" dirty="0"/>
          </a:p>
        </p:txBody>
      </p:sp>
      <p:pic>
        <p:nvPicPr>
          <p:cNvPr id="8" name="MAXIMO_SPODEK_NOSTALGIA_MUSICA_ROMANTICA_DE_FRANCI">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487223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6161644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12772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70795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23705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36682081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61084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296707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9288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583171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61156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65299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04432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407524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33884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63965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207740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32815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540888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27716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96178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07018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306823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472893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90576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760678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433201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19199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69870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87773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525698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34846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254781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69244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39994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23044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826503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42930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46343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952085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1437" y="0"/>
            <a:ext cx="12120563" cy="6858000"/>
          </a:xfrm>
          <a:prstGeom prst="rect">
            <a:avLst/>
          </a:prstGeom>
        </p:spPr>
      </p:pic>
    </p:spTree>
    <p:extLst>
      <p:ext uri="{BB962C8B-B14F-4D97-AF65-F5344CB8AC3E}">
        <p14:creationId xmlns:p14="http://schemas.microsoft.com/office/powerpoint/2010/main" xmlns="" val="22407582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9168085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375376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854297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053029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298695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144174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51915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431165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2396315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18285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7034595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132797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58506577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7751410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204549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5935355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0020207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609783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0787564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708699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7121282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649919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8425521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0037777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344400" cy="6667500"/>
          </a:xfrm>
          <a:prstGeom prst="rect">
            <a:avLst/>
          </a:prstGeom>
        </p:spPr>
      </p:pic>
    </p:spTree>
    <p:extLst>
      <p:ext uri="{BB962C8B-B14F-4D97-AF65-F5344CB8AC3E}">
        <p14:creationId xmlns:p14="http://schemas.microsoft.com/office/powerpoint/2010/main" xmlns="" val="271510846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5724827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0316151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141442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358664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9632275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8349376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545783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135574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371985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139652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043718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3424784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356264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9581099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5522962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8264662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6012277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841046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8308996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9232461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387748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8188680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1804735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1790393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
        <p:nvSpPr>
          <p:cNvPr id="3" name="Triángulo rectángulo 2"/>
          <p:cNvSpPr/>
          <p:nvPr/>
        </p:nvSpPr>
        <p:spPr>
          <a:xfrm>
            <a:off x="0" y="0"/>
            <a:ext cx="928688" cy="51435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Rectángulo 3"/>
          <p:cNvSpPr/>
          <p:nvPr/>
        </p:nvSpPr>
        <p:spPr>
          <a:xfrm rot="1214085">
            <a:off x="162407" y="292073"/>
            <a:ext cx="714375" cy="2868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18008841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18269698"/>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14898120"/>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3781070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0088104"/>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1611394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842363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9550525"/>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01257179"/>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63963342"/>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3"/>
            <a:ext cx="12191999" cy="6858000"/>
          </a:xfrm>
          <a:prstGeom prst="rect">
            <a:avLst/>
          </a:prstGeom>
        </p:spPr>
      </p:pic>
      <p:sp>
        <p:nvSpPr>
          <p:cNvPr id="3" name="Triángulo rectángulo 2"/>
          <p:cNvSpPr/>
          <p:nvPr/>
        </p:nvSpPr>
        <p:spPr>
          <a:xfrm rot="5400000" flipH="1">
            <a:off x="207171" y="-207170"/>
            <a:ext cx="442915" cy="85725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Rectángulo 3"/>
          <p:cNvSpPr/>
          <p:nvPr/>
        </p:nvSpPr>
        <p:spPr>
          <a:xfrm>
            <a:off x="1" y="221457"/>
            <a:ext cx="857255" cy="500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Triángulo rectángulo 4"/>
          <p:cNvSpPr/>
          <p:nvPr/>
        </p:nvSpPr>
        <p:spPr>
          <a:xfrm flipH="1" flipV="1">
            <a:off x="-3" y="-1"/>
            <a:ext cx="971551" cy="442913"/>
          </a:xfrm>
          <a:prstGeom prst="r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3670859167"/>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07929410"/>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9297396"/>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42516117"/>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05959787"/>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67828134"/>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86307521"/>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1049392"/>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4080401"/>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17823004"/>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3682457"/>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90126914"/>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4"/>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50</TotalTime>
  <Words>280</Words>
  <Application>Microsoft Office PowerPoint</Application>
  <PresentationFormat>Personalizado</PresentationFormat>
  <Paragraphs>8</Paragraphs>
  <Slides>113</Slides>
  <Notes>0</Notes>
  <HiddenSlides>0</HiddenSlides>
  <MMClips>1</MMClips>
  <ScaleCrop>false</ScaleCrop>
  <HeadingPairs>
    <vt:vector size="4" baseType="variant">
      <vt:variant>
        <vt:lpstr>Tema</vt:lpstr>
      </vt:variant>
      <vt:variant>
        <vt:i4>2</vt:i4>
      </vt:variant>
      <vt:variant>
        <vt:lpstr>Títulos de diapositiva</vt:lpstr>
      </vt:variant>
      <vt:variant>
        <vt:i4>113</vt:i4>
      </vt:variant>
    </vt:vector>
  </HeadingPairs>
  <TitlesOfParts>
    <vt:vector size="11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lpstr>Diapositiva 97</vt:lpstr>
      <vt:lpstr>Diapositiva 98</vt:lpstr>
      <vt:lpstr>Diapositiva 99</vt:lpstr>
      <vt:lpstr>Diapositiva 100</vt:lpstr>
      <vt:lpstr>Diapositiva 101</vt:lpstr>
      <vt:lpstr>Diapositiva 102</vt:lpstr>
      <vt:lpstr>Diapositiva 103</vt:lpstr>
      <vt:lpstr>Diapositiva 104</vt:lpstr>
      <vt:lpstr>Diapositiva 105</vt:lpstr>
      <vt:lpstr>Diapositiva 106</vt:lpstr>
      <vt:lpstr>Diapositiva 107</vt:lpstr>
      <vt:lpstr>Diapositiva 108</vt:lpstr>
      <vt:lpstr>Diapositiva 109</vt:lpstr>
      <vt:lpstr>Diapositiva 110</vt:lpstr>
      <vt:lpstr>Diapositiva 111</vt:lpstr>
      <vt:lpstr>Diapositiva 112</vt:lpstr>
      <vt:lpstr>Diapositiva 113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8</cp:revision>
  <dcterms:created xsi:type="dcterms:W3CDTF">2017-02-16T17:38:27Z</dcterms:created>
  <dcterms:modified xsi:type="dcterms:W3CDTF">2017-03-01T19:38:21Z</dcterms:modified>
</cp:coreProperties>
</file>