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376" r:id="rId40"/>
    <p:sldId id="377"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946D4240-4FE8-4E79-8BAA-7A14214EA36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5D2F148-AD65-4497-936F-2127A886DC9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B160C50-6854-4285-8E00-94FBD0BB47F8}" type="datetime1">
              <a:rPr lang="es-ES"/>
              <a:pPr lvl="0"/>
              <a:t>24/09/2021</a:t>
            </a:fld>
            <a:endParaRPr lang="es-ES"/>
          </a:p>
        </p:txBody>
      </p:sp>
      <p:sp>
        <p:nvSpPr>
          <p:cNvPr id="4" name="Marcador de imagen de diapositiva 3">
            <a:extLst>
              <a:ext uri="{FF2B5EF4-FFF2-40B4-BE49-F238E27FC236}">
                <a16:creationId xmlns:a16="http://schemas.microsoft.com/office/drawing/2014/main" id="{F7F5E795-11B1-41CB-A479-B5DF69621246}"/>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3E23AD31-3189-4143-9962-5E92A54B54C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E2B7177A-492A-40E6-81AB-961D8D2C4CCC}"/>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D4A50BD-6D8E-41E9-9324-5870BAF00712}"/>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7C2D5F48-3225-4FF6-97AF-C273EBE9C126}" type="slidenum">
              <a:t>‹Nº›</a:t>
            </a:fld>
            <a:endParaRPr lang="es-ES"/>
          </a:p>
        </p:txBody>
      </p:sp>
    </p:spTree>
    <p:extLst>
      <p:ext uri="{BB962C8B-B14F-4D97-AF65-F5344CB8AC3E}">
        <p14:creationId xmlns:p14="http://schemas.microsoft.com/office/powerpoint/2010/main" val="23140925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09CEF35-BD01-49E7-953A-AF64D99C6146}"/>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CFC006D-04CB-41C0-97A2-1700F6DF4B7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26125935-4481-4B16-9AB1-77F321813E2A}"/>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9A7DB2D-DB14-4335-8B9E-768F4E60D329}"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55E9E44-E641-4881-8C70-943B380C77B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63539DB-98D7-49CE-88F5-84307528CDB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71DAAD92-81C1-43FE-AF6B-AC47A7C303E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00BF2F-1440-429F-8583-FF01C322EFFA}"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22BBC1B-26DF-490D-82C4-9404960EF0F9}"/>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B48CD68-D71D-4604-BB1A-EF39D27A1186}"/>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CAB2A4CD-AEC9-46E8-A683-972846CC1565}"/>
              </a:ext>
            </a:extLst>
          </p:cNvPr>
          <p:cNvSpPr txBox="1">
            <a:spLocks noGrp="1"/>
          </p:cNvSpPr>
          <p:nvPr>
            <p:ph type="dt" sz="half" idx="7"/>
          </p:nvPr>
        </p:nvSpPr>
        <p:spPr/>
        <p:txBody>
          <a:bodyPr/>
          <a:lstStyle>
            <a:lvl1pPr>
              <a:defRPr/>
            </a:lvl1pPr>
          </a:lstStyle>
          <a:p>
            <a:pPr lvl="0"/>
            <a:fld id="{635EE31E-7F79-402E-9D9A-E086852619A0}" type="datetime1">
              <a:rPr lang="es-ES"/>
              <a:pPr lvl="0"/>
              <a:t>24/09/2021</a:t>
            </a:fld>
            <a:endParaRPr lang="es-ES"/>
          </a:p>
        </p:txBody>
      </p:sp>
      <p:sp>
        <p:nvSpPr>
          <p:cNvPr id="5" name="Marcador de pie de página 4">
            <a:extLst>
              <a:ext uri="{FF2B5EF4-FFF2-40B4-BE49-F238E27FC236}">
                <a16:creationId xmlns:a16="http://schemas.microsoft.com/office/drawing/2014/main" id="{5462E8B7-CA00-4B52-B89D-05A9C454510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05ED519-FC85-4117-A977-B035E1564C75}"/>
              </a:ext>
            </a:extLst>
          </p:cNvPr>
          <p:cNvSpPr txBox="1">
            <a:spLocks noGrp="1"/>
          </p:cNvSpPr>
          <p:nvPr>
            <p:ph type="sldNum" sz="quarter" idx="8"/>
          </p:nvPr>
        </p:nvSpPr>
        <p:spPr/>
        <p:txBody>
          <a:bodyPr/>
          <a:lstStyle>
            <a:lvl1pPr>
              <a:defRPr/>
            </a:lvl1pPr>
          </a:lstStyle>
          <a:p>
            <a:pPr lvl="0"/>
            <a:fld id="{690C5D69-1EBE-44FF-B81E-1165F817D16F}" type="slidenum">
              <a:t>‹Nº›</a:t>
            </a:fld>
            <a:endParaRPr lang="es-ES"/>
          </a:p>
        </p:txBody>
      </p:sp>
    </p:spTree>
    <p:extLst>
      <p:ext uri="{BB962C8B-B14F-4D97-AF65-F5344CB8AC3E}">
        <p14:creationId xmlns:p14="http://schemas.microsoft.com/office/powerpoint/2010/main" val="183480351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5FDB0C-24F5-413D-A74B-C3169F2F5B1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5A1542A-960F-40F6-876E-CA6A17A4D78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397F88B-6010-4191-9F31-BDD72253E77A}"/>
              </a:ext>
            </a:extLst>
          </p:cNvPr>
          <p:cNvSpPr txBox="1">
            <a:spLocks noGrp="1"/>
          </p:cNvSpPr>
          <p:nvPr>
            <p:ph type="dt" sz="half" idx="7"/>
          </p:nvPr>
        </p:nvSpPr>
        <p:spPr/>
        <p:txBody>
          <a:bodyPr/>
          <a:lstStyle>
            <a:lvl1pPr>
              <a:defRPr/>
            </a:lvl1pPr>
          </a:lstStyle>
          <a:p>
            <a:pPr lvl="0"/>
            <a:fld id="{E76DFB6D-7066-4FB0-B6FB-5C0E43C49A82}" type="datetime1">
              <a:rPr lang="es-ES"/>
              <a:pPr lvl="0"/>
              <a:t>24/09/2021</a:t>
            </a:fld>
            <a:endParaRPr lang="es-ES"/>
          </a:p>
        </p:txBody>
      </p:sp>
      <p:sp>
        <p:nvSpPr>
          <p:cNvPr id="5" name="Marcador de pie de página 4">
            <a:extLst>
              <a:ext uri="{FF2B5EF4-FFF2-40B4-BE49-F238E27FC236}">
                <a16:creationId xmlns:a16="http://schemas.microsoft.com/office/drawing/2014/main" id="{79E7EBA0-BA82-4ACB-B926-6B6595794F0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5A5D12B-C0EC-472E-AE77-3FA2CBC3D0EA}"/>
              </a:ext>
            </a:extLst>
          </p:cNvPr>
          <p:cNvSpPr txBox="1">
            <a:spLocks noGrp="1"/>
          </p:cNvSpPr>
          <p:nvPr>
            <p:ph type="sldNum" sz="quarter" idx="8"/>
          </p:nvPr>
        </p:nvSpPr>
        <p:spPr/>
        <p:txBody>
          <a:bodyPr/>
          <a:lstStyle>
            <a:lvl1pPr>
              <a:defRPr/>
            </a:lvl1pPr>
          </a:lstStyle>
          <a:p>
            <a:pPr lvl="0"/>
            <a:fld id="{9C10B85A-3ED1-4874-91A9-DBD7EBA3A8F8}" type="slidenum">
              <a:t>‹Nº›</a:t>
            </a:fld>
            <a:endParaRPr lang="es-ES"/>
          </a:p>
        </p:txBody>
      </p:sp>
    </p:spTree>
    <p:extLst>
      <p:ext uri="{BB962C8B-B14F-4D97-AF65-F5344CB8AC3E}">
        <p14:creationId xmlns:p14="http://schemas.microsoft.com/office/powerpoint/2010/main" val="2538400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DE9422-A83B-487C-974C-A8A08E596A3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9006F94-69B8-46BF-BE13-4EF697B9D524}"/>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4C5085A-7464-4DFB-A1CE-A4059D05BC39}"/>
              </a:ext>
            </a:extLst>
          </p:cNvPr>
          <p:cNvSpPr txBox="1">
            <a:spLocks noGrp="1"/>
          </p:cNvSpPr>
          <p:nvPr>
            <p:ph type="dt" sz="half" idx="7"/>
          </p:nvPr>
        </p:nvSpPr>
        <p:spPr/>
        <p:txBody>
          <a:bodyPr/>
          <a:lstStyle>
            <a:lvl1pPr>
              <a:defRPr/>
            </a:lvl1pPr>
          </a:lstStyle>
          <a:p>
            <a:pPr lvl="0"/>
            <a:fld id="{BBA16F64-19C4-432E-8786-8CEE92D5586C}" type="datetime1">
              <a:rPr lang="es-ES"/>
              <a:pPr lvl="0"/>
              <a:t>24/09/2021</a:t>
            </a:fld>
            <a:endParaRPr lang="es-ES"/>
          </a:p>
        </p:txBody>
      </p:sp>
      <p:sp>
        <p:nvSpPr>
          <p:cNvPr id="5" name="Marcador de pie de página 4">
            <a:extLst>
              <a:ext uri="{FF2B5EF4-FFF2-40B4-BE49-F238E27FC236}">
                <a16:creationId xmlns:a16="http://schemas.microsoft.com/office/drawing/2014/main" id="{1987EAEC-41C0-4F05-BFD5-C0810661DCC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00C8FAE-AC2B-4A67-9083-71A1DAD666D3}"/>
              </a:ext>
            </a:extLst>
          </p:cNvPr>
          <p:cNvSpPr txBox="1">
            <a:spLocks noGrp="1"/>
          </p:cNvSpPr>
          <p:nvPr>
            <p:ph type="sldNum" sz="quarter" idx="8"/>
          </p:nvPr>
        </p:nvSpPr>
        <p:spPr/>
        <p:txBody>
          <a:bodyPr/>
          <a:lstStyle>
            <a:lvl1pPr>
              <a:defRPr/>
            </a:lvl1pPr>
          </a:lstStyle>
          <a:p>
            <a:pPr lvl="0"/>
            <a:fld id="{4AEF254F-6083-484F-9537-1239740A3A2B}" type="slidenum">
              <a:t>‹Nº›</a:t>
            </a:fld>
            <a:endParaRPr lang="es-ES"/>
          </a:p>
        </p:txBody>
      </p:sp>
    </p:spTree>
    <p:extLst>
      <p:ext uri="{BB962C8B-B14F-4D97-AF65-F5344CB8AC3E}">
        <p14:creationId xmlns:p14="http://schemas.microsoft.com/office/powerpoint/2010/main" val="380199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A468631-2022-40D5-BE75-5AFD97AB6C7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9BD8691-CAA3-404E-994A-AC5262013E8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9FF4FC8-5192-45AD-A7C4-2B21E426A2A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C93C3F89-007B-4655-AFE8-549C2CD6C904}"/>
              </a:ext>
            </a:extLst>
          </p:cNvPr>
          <p:cNvSpPr txBox="1">
            <a:spLocks noGrp="1"/>
          </p:cNvSpPr>
          <p:nvPr>
            <p:ph type="dt" sz="half" idx="7"/>
          </p:nvPr>
        </p:nvSpPr>
        <p:spPr/>
        <p:txBody>
          <a:bodyPr/>
          <a:lstStyle>
            <a:lvl1pPr>
              <a:defRPr/>
            </a:lvl1pPr>
          </a:lstStyle>
          <a:p>
            <a:pPr lvl="0"/>
            <a:fld id="{0ABD2BB6-650C-481B-BD4C-BE040FC391CA}" type="datetime1">
              <a:rPr lang="es-ES"/>
              <a:pPr lvl="0"/>
              <a:t>24/09/2021</a:t>
            </a:fld>
            <a:endParaRPr lang="es-ES"/>
          </a:p>
        </p:txBody>
      </p:sp>
      <p:sp>
        <p:nvSpPr>
          <p:cNvPr id="6" name="Marcador de pie de página 5">
            <a:extLst>
              <a:ext uri="{FF2B5EF4-FFF2-40B4-BE49-F238E27FC236}">
                <a16:creationId xmlns:a16="http://schemas.microsoft.com/office/drawing/2014/main" id="{45A75F10-6436-4EB1-A7EA-25D64FCC9B5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F316F76-3253-4AB3-A329-24EE11AFE062}"/>
              </a:ext>
            </a:extLst>
          </p:cNvPr>
          <p:cNvSpPr txBox="1">
            <a:spLocks noGrp="1"/>
          </p:cNvSpPr>
          <p:nvPr>
            <p:ph type="sldNum" sz="quarter" idx="8"/>
          </p:nvPr>
        </p:nvSpPr>
        <p:spPr/>
        <p:txBody>
          <a:bodyPr/>
          <a:lstStyle>
            <a:lvl1pPr>
              <a:defRPr/>
            </a:lvl1pPr>
          </a:lstStyle>
          <a:p>
            <a:pPr lvl="0"/>
            <a:fld id="{68383C95-3D7B-43C5-945E-399CED2C2B0C}" type="slidenum">
              <a:t>‹Nº›</a:t>
            </a:fld>
            <a:endParaRPr lang="es-ES"/>
          </a:p>
        </p:txBody>
      </p:sp>
    </p:spTree>
    <p:extLst>
      <p:ext uri="{BB962C8B-B14F-4D97-AF65-F5344CB8AC3E}">
        <p14:creationId xmlns:p14="http://schemas.microsoft.com/office/powerpoint/2010/main" val="2041914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6D073C-8623-4D72-A593-18F36DFEBC9E}"/>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2E2B273-F87C-4E39-855C-8E77399EC29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A5DF309-12D5-406C-B5BE-2D33D0EB8B6B}"/>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A530D26-86DF-40B9-8DAA-8D95CDA7158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E3C85C9-E431-4B92-BDD1-B8256F6134BD}"/>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EC91458-1398-4B8F-95AC-A18A8BD21134}"/>
              </a:ext>
            </a:extLst>
          </p:cNvPr>
          <p:cNvSpPr txBox="1">
            <a:spLocks noGrp="1"/>
          </p:cNvSpPr>
          <p:nvPr>
            <p:ph type="dt" sz="half" idx="7"/>
          </p:nvPr>
        </p:nvSpPr>
        <p:spPr/>
        <p:txBody>
          <a:bodyPr/>
          <a:lstStyle>
            <a:lvl1pPr>
              <a:defRPr/>
            </a:lvl1pPr>
          </a:lstStyle>
          <a:p>
            <a:pPr lvl="0"/>
            <a:fld id="{1DCD5E7C-C8E3-45FD-895F-F4FE355DFD47}" type="datetime1">
              <a:rPr lang="es-ES"/>
              <a:pPr lvl="0"/>
              <a:t>24/09/2021</a:t>
            </a:fld>
            <a:endParaRPr lang="es-ES"/>
          </a:p>
        </p:txBody>
      </p:sp>
      <p:sp>
        <p:nvSpPr>
          <p:cNvPr id="8" name="Marcador de pie de página 7">
            <a:extLst>
              <a:ext uri="{FF2B5EF4-FFF2-40B4-BE49-F238E27FC236}">
                <a16:creationId xmlns:a16="http://schemas.microsoft.com/office/drawing/2014/main" id="{54829050-FB1D-42A3-9E43-BC95D5DD194D}"/>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11BDD23-0276-4507-81D1-0F87ABBF2D60}"/>
              </a:ext>
            </a:extLst>
          </p:cNvPr>
          <p:cNvSpPr txBox="1">
            <a:spLocks noGrp="1"/>
          </p:cNvSpPr>
          <p:nvPr>
            <p:ph type="sldNum" sz="quarter" idx="8"/>
          </p:nvPr>
        </p:nvSpPr>
        <p:spPr/>
        <p:txBody>
          <a:bodyPr/>
          <a:lstStyle>
            <a:lvl1pPr>
              <a:defRPr/>
            </a:lvl1pPr>
          </a:lstStyle>
          <a:p>
            <a:pPr lvl="0"/>
            <a:fld id="{03D38818-4520-4D8D-8ABE-284F56B9C9CE}" type="slidenum">
              <a:t>‹Nº›</a:t>
            </a:fld>
            <a:endParaRPr lang="es-ES"/>
          </a:p>
        </p:txBody>
      </p:sp>
    </p:spTree>
    <p:extLst>
      <p:ext uri="{BB962C8B-B14F-4D97-AF65-F5344CB8AC3E}">
        <p14:creationId xmlns:p14="http://schemas.microsoft.com/office/powerpoint/2010/main" val="877133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E2FFFDD-BD81-4E00-9A73-40D920DCB6C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D2457B08-198B-4497-A12F-6DF025C5C82D}"/>
              </a:ext>
            </a:extLst>
          </p:cNvPr>
          <p:cNvSpPr txBox="1">
            <a:spLocks noGrp="1"/>
          </p:cNvSpPr>
          <p:nvPr>
            <p:ph type="dt" sz="half" idx="7"/>
          </p:nvPr>
        </p:nvSpPr>
        <p:spPr/>
        <p:txBody>
          <a:bodyPr/>
          <a:lstStyle>
            <a:lvl1pPr>
              <a:defRPr/>
            </a:lvl1pPr>
          </a:lstStyle>
          <a:p>
            <a:pPr lvl="0"/>
            <a:fld id="{E54E1852-8F2F-42B5-BB3D-FF4D59E1C998}" type="datetime1">
              <a:rPr lang="es-ES"/>
              <a:pPr lvl="0"/>
              <a:t>24/09/2021</a:t>
            </a:fld>
            <a:endParaRPr lang="es-ES"/>
          </a:p>
        </p:txBody>
      </p:sp>
      <p:sp>
        <p:nvSpPr>
          <p:cNvPr id="4" name="Marcador de pie de página 3">
            <a:extLst>
              <a:ext uri="{FF2B5EF4-FFF2-40B4-BE49-F238E27FC236}">
                <a16:creationId xmlns:a16="http://schemas.microsoft.com/office/drawing/2014/main" id="{6FEE76F9-D93B-4218-9899-04B77D9AFAD3}"/>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81007ECA-ECF2-4631-A591-EA11B7800654}"/>
              </a:ext>
            </a:extLst>
          </p:cNvPr>
          <p:cNvSpPr txBox="1">
            <a:spLocks noGrp="1"/>
          </p:cNvSpPr>
          <p:nvPr>
            <p:ph type="sldNum" sz="quarter" idx="8"/>
          </p:nvPr>
        </p:nvSpPr>
        <p:spPr/>
        <p:txBody>
          <a:bodyPr/>
          <a:lstStyle>
            <a:lvl1pPr>
              <a:defRPr/>
            </a:lvl1pPr>
          </a:lstStyle>
          <a:p>
            <a:pPr lvl="0"/>
            <a:fld id="{E51A2CF8-9DD5-4D32-8D54-98BBF3E83951}" type="slidenum">
              <a:t>‹Nº›</a:t>
            </a:fld>
            <a:endParaRPr lang="es-ES"/>
          </a:p>
        </p:txBody>
      </p:sp>
    </p:spTree>
    <p:extLst>
      <p:ext uri="{BB962C8B-B14F-4D97-AF65-F5344CB8AC3E}">
        <p14:creationId xmlns:p14="http://schemas.microsoft.com/office/powerpoint/2010/main" val="1011558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8CB84382-6C84-4E9C-A60E-CF805B761208}"/>
              </a:ext>
            </a:extLst>
          </p:cNvPr>
          <p:cNvSpPr txBox="1">
            <a:spLocks noGrp="1"/>
          </p:cNvSpPr>
          <p:nvPr>
            <p:ph type="dt" sz="half" idx="7"/>
          </p:nvPr>
        </p:nvSpPr>
        <p:spPr/>
        <p:txBody>
          <a:bodyPr/>
          <a:lstStyle>
            <a:lvl1pPr>
              <a:defRPr/>
            </a:lvl1pPr>
          </a:lstStyle>
          <a:p>
            <a:pPr lvl="0"/>
            <a:fld id="{2D233F8D-F984-4F99-901B-CBF4A7A20C25}" type="datetime1">
              <a:rPr lang="es-ES"/>
              <a:pPr lvl="0"/>
              <a:t>24/09/2021</a:t>
            </a:fld>
            <a:endParaRPr lang="es-ES"/>
          </a:p>
        </p:txBody>
      </p:sp>
      <p:sp>
        <p:nvSpPr>
          <p:cNvPr id="3" name="Marcador de pie de página 2">
            <a:extLst>
              <a:ext uri="{FF2B5EF4-FFF2-40B4-BE49-F238E27FC236}">
                <a16:creationId xmlns:a16="http://schemas.microsoft.com/office/drawing/2014/main" id="{4F6BC00A-0B35-4FB5-B5EE-3A35C0066BD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D172341-F4DF-42AD-8C78-B197345F3FAA}"/>
              </a:ext>
            </a:extLst>
          </p:cNvPr>
          <p:cNvSpPr txBox="1">
            <a:spLocks noGrp="1"/>
          </p:cNvSpPr>
          <p:nvPr>
            <p:ph type="sldNum" sz="quarter" idx="8"/>
          </p:nvPr>
        </p:nvSpPr>
        <p:spPr/>
        <p:txBody>
          <a:bodyPr/>
          <a:lstStyle>
            <a:lvl1pPr>
              <a:defRPr/>
            </a:lvl1pPr>
          </a:lstStyle>
          <a:p>
            <a:pPr lvl="0"/>
            <a:fld id="{DED0B7A2-C266-4715-82C1-994E424A2CB2}" type="slidenum">
              <a:t>‹Nº›</a:t>
            </a:fld>
            <a:endParaRPr lang="es-ES"/>
          </a:p>
        </p:txBody>
      </p:sp>
    </p:spTree>
    <p:extLst>
      <p:ext uri="{BB962C8B-B14F-4D97-AF65-F5344CB8AC3E}">
        <p14:creationId xmlns:p14="http://schemas.microsoft.com/office/powerpoint/2010/main" val="371005759"/>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6B71EC-C504-4784-9DFF-18C49B8688F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5C8A1E5-2C6E-4BB4-BC7F-8791FD64530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B7C59FE-F3F2-48F0-BE8E-ABE63289905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D493CFD-E4BE-4FE7-966A-82495AF6CA7F}"/>
              </a:ext>
            </a:extLst>
          </p:cNvPr>
          <p:cNvSpPr txBox="1">
            <a:spLocks noGrp="1"/>
          </p:cNvSpPr>
          <p:nvPr>
            <p:ph type="dt" sz="half" idx="7"/>
          </p:nvPr>
        </p:nvSpPr>
        <p:spPr/>
        <p:txBody>
          <a:bodyPr/>
          <a:lstStyle>
            <a:lvl1pPr>
              <a:defRPr/>
            </a:lvl1pPr>
          </a:lstStyle>
          <a:p>
            <a:pPr lvl="0"/>
            <a:fld id="{B6815B05-DE9A-40BD-8E55-B39580CE4CD9}" type="datetime1">
              <a:rPr lang="es-ES"/>
              <a:pPr lvl="0"/>
              <a:t>24/09/2021</a:t>
            </a:fld>
            <a:endParaRPr lang="es-ES"/>
          </a:p>
        </p:txBody>
      </p:sp>
      <p:sp>
        <p:nvSpPr>
          <p:cNvPr id="6" name="Marcador de pie de página 5">
            <a:extLst>
              <a:ext uri="{FF2B5EF4-FFF2-40B4-BE49-F238E27FC236}">
                <a16:creationId xmlns:a16="http://schemas.microsoft.com/office/drawing/2014/main" id="{52E5BEED-1E41-46AB-8738-3FF9323DFF0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4A15093E-C043-4998-92E8-62BF809F0DA8}"/>
              </a:ext>
            </a:extLst>
          </p:cNvPr>
          <p:cNvSpPr txBox="1">
            <a:spLocks noGrp="1"/>
          </p:cNvSpPr>
          <p:nvPr>
            <p:ph type="sldNum" sz="quarter" idx="8"/>
          </p:nvPr>
        </p:nvSpPr>
        <p:spPr/>
        <p:txBody>
          <a:bodyPr/>
          <a:lstStyle>
            <a:lvl1pPr>
              <a:defRPr/>
            </a:lvl1pPr>
          </a:lstStyle>
          <a:p>
            <a:pPr lvl="0"/>
            <a:fld id="{5DB62421-40C2-466A-8667-03BC2D050C68}" type="slidenum">
              <a:t>‹Nº›</a:t>
            </a:fld>
            <a:endParaRPr lang="es-ES"/>
          </a:p>
        </p:txBody>
      </p:sp>
    </p:spTree>
    <p:extLst>
      <p:ext uri="{BB962C8B-B14F-4D97-AF65-F5344CB8AC3E}">
        <p14:creationId xmlns:p14="http://schemas.microsoft.com/office/powerpoint/2010/main" val="1579807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FCCB9A-4C98-4689-B684-6AA22279A19A}"/>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550075F-3209-4BDF-9272-43D99634F95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FB08928-A722-45A5-B5FD-641EC1C788DC}"/>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43B705B-C684-4500-8C21-6DB54D1B6A15}"/>
              </a:ext>
            </a:extLst>
          </p:cNvPr>
          <p:cNvSpPr txBox="1">
            <a:spLocks noGrp="1"/>
          </p:cNvSpPr>
          <p:nvPr>
            <p:ph type="dt" sz="half" idx="7"/>
          </p:nvPr>
        </p:nvSpPr>
        <p:spPr/>
        <p:txBody>
          <a:bodyPr/>
          <a:lstStyle>
            <a:lvl1pPr>
              <a:defRPr/>
            </a:lvl1pPr>
          </a:lstStyle>
          <a:p>
            <a:pPr lvl="0"/>
            <a:fld id="{24F8971E-6A72-4ECF-A59A-DA5FE7DC16D3}" type="datetime1">
              <a:rPr lang="es-ES"/>
              <a:pPr lvl="0"/>
              <a:t>24/09/2021</a:t>
            </a:fld>
            <a:endParaRPr lang="es-ES"/>
          </a:p>
        </p:txBody>
      </p:sp>
      <p:sp>
        <p:nvSpPr>
          <p:cNvPr id="6" name="Marcador de pie de página 5">
            <a:extLst>
              <a:ext uri="{FF2B5EF4-FFF2-40B4-BE49-F238E27FC236}">
                <a16:creationId xmlns:a16="http://schemas.microsoft.com/office/drawing/2014/main" id="{23214425-52F5-4A0D-A988-01613BF6640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DBD2C62-1543-474A-BE49-94E9471B5A88}"/>
              </a:ext>
            </a:extLst>
          </p:cNvPr>
          <p:cNvSpPr txBox="1">
            <a:spLocks noGrp="1"/>
          </p:cNvSpPr>
          <p:nvPr>
            <p:ph type="sldNum" sz="quarter" idx="8"/>
          </p:nvPr>
        </p:nvSpPr>
        <p:spPr/>
        <p:txBody>
          <a:bodyPr/>
          <a:lstStyle>
            <a:lvl1pPr>
              <a:defRPr/>
            </a:lvl1pPr>
          </a:lstStyle>
          <a:p>
            <a:pPr lvl="0"/>
            <a:fld id="{7F544CD8-244D-4391-9D87-699D4FE0643B}" type="slidenum">
              <a:t>‹Nº›</a:t>
            </a:fld>
            <a:endParaRPr lang="es-ES"/>
          </a:p>
        </p:txBody>
      </p:sp>
    </p:spTree>
    <p:extLst>
      <p:ext uri="{BB962C8B-B14F-4D97-AF65-F5344CB8AC3E}">
        <p14:creationId xmlns:p14="http://schemas.microsoft.com/office/powerpoint/2010/main" val="39286821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5FEFA1E-B570-4AA3-88E6-9CD77C569B3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2AAB4F5-C27A-4E8E-8EA5-78CF4A8EAAF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0C17A83-2B76-4764-9383-7DA12851C774}"/>
              </a:ext>
            </a:extLst>
          </p:cNvPr>
          <p:cNvSpPr txBox="1">
            <a:spLocks noGrp="1"/>
          </p:cNvSpPr>
          <p:nvPr>
            <p:ph type="dt" sz="half" idx="7"/>
          </p:nvPr>
        </p:nvSpPr>
        <p:spPr/>
        <p:txBody>
          <a:bodyPr/>
          <a:lstStyle>
            <a:lvl1pPr>
              <a:defRPr/>
            </a:lvl1pPr>
          </a:lstStyle>
          <a:p>
            <a:pPr lvl="0"/>
            <a:fld id="{AD432185-5380-4B99-9945-BC6D6CFBFD7F}" type="datetime1">
              <a:rPr lang="es-ES"/>
              <a:pPr lvl="0"/>
              <a:t>24/09/2021</a:t>
            </a:fld>
            <a:endParaRPr lang="es-ES"/>
          </a:p>
        </p:txBody>
      </p:sp>
      <p:sp>
        <p:nvSpPr>
          <p:cNvPr id="5" name="Marcador de pie de página 4">
            <a:extLst>
              <a:ext uri="{FF2B5EF4-FFF2-40B4-BE49-F238E27FC236}">
                <a16:creationId xmlns:a16="http://schemas.microsoft.com/office/drawing/2014/main" id="{B51A6B49-EF76-4F3B-8152-23B881F68E7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D54BA49F-5CEF-449F-8848-06E65221808A}"/>
              </a:ext>
            </a:extLst>
          </p:cNvPr>
          <p:cNvSpPr txBox="1">
            <a:spLocks noGrp="1"/>
          </p:cNvSpPr>
          <p:nvPr>
            <p:ph type="sldNum" sz="quarter" idx="8"/>
          </p:nvPr>
        </p:nvSpPr>
        <p:spPr/>
        <p:txBody>
          <a:bodyPr/>
          <a:lstStyle>
            <a:lvl1pPr>
              <a:defRPr/>
            </a:lvl1pPr>
          </a:lstStyle>
          <a:p>
            <a:pPr lvl="0"/>
            <a:fld id="{63A84B35-CAD4-4F27-997E-5B100DB8C76F}" type="slidenum">
              <a:t>‹Nº›</a:t>
            </a:fld>
            <a:endParaRPr lang="es-ES"/>
          </a:p>
        </p:txBody>
      </p:sp>
    </p:spTree>
    <p:extLst>
      <p:ext uri="{BB962C8B-B14F-4D97-AF65-F5344CB8AC3E}">
        <p14:creationId xmlns:p14="http://schemas.microsoft.com/office/powerpoint/2010/main" val="9704410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3978EA1-7D36-4DC1-A949-62701B050BD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6403F01-B1A0-492A-A7F0-EC7BE7E39B03}"/>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4E38173-25CB-4C9D-90AB-9DE8B3954746}"/>
              </a:ext>
            </a:extLst>
          </p:cNvPr>
          <p:cNvSpPr txBox="1">
            <a:spLocks noGrp="1"/>
          </p:cNvSpPr>
          <p:nvPr>
            <p:ph type="dt" sz="half" idx="7"/>
          </p:nvPr>
        </p:nvSpPr>
        <p:spPr/>
        <p:txBody>
          <a:bodyPr/>
          <a:lstStyle>
            <a:lvl1pPr>
              <a:defRPr/>
            </a:lvl1pPr>
          </a:lstStyle>
          <a:p>
            <a:pPr lvl="0"/>
            <a:fld id="{6A3F45C0-5EC3-4222-926D-005D57872236}" type="datetime1">
              <a:rPr lang="es-ES"/>
              <a:pPr lvl="0"/>
              <a:t>24/09/2021</a:t>
            </a:fld>
            <a:endParaRPr lang="es-ES"/>
          </a:p>
        </p:txBody>
      </p:sp>
      <p:sp>
        <p:nvSpPr>
          <p:cNvPr id="5" name="Marcador de pie de página 4">
            <a:extLst>
              <a:ext uri="{FF2B5EF4-FFF2-40B4-BE49-F238E27FC236}">
                <a16:creationId xmlns:a16="http://schemas.microsoft.com/office/drawing/2014/main" id="{44B17C28-1216-4779-B52E-B372C0F636F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F4EF0D3-3020-41CC-8D36-CD2F4C17588D}"/>
              </a:ext>
            </a:extLst>
          </p:cNvPr>
          <p:cNvSpPr txBox="1">
            <a:spLocks noGrp="1"/>
          </p:cNvSpPr>
          <p:nvPr>
            <p:ph type="sldNum" sz="quarter" idx="8"/>
          </p:nvPr>
        </p:nvSpPr>
        <p:spPr/>
        <p:txBody>
          <a:bodyPr/>
          <a:lstStyle>
            <a:lvl1pPr>
              <a:defRPr/>
            </a:lvl1pPr>
          </a:lstStyle>
          <a:p>
            <a:pPr lvl="0"/>
            <a:fld id="{D3D61C94-D237-4B86-979B-F159A54FD9B9}" type="slidenum">
              <a:t>‹Nº›</a:t>
            </a:fld>
            <a:endParaRPr lang="es-ES"/>
          </a:p>
        </p:txBody>
      </p:sp>
    </p:spTree>
    <p:extLst>
      <p:ext uri="{BB962C8B-B14F-4D97-AF65-F5344CB8AC3E}">
        <p14:creationId xmlns:p14="http://schemas.microsoft.com/office/powerpoint/2010/main" val="8461222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E54942-9841-45E9-8F64-9D3F3F1E5FB4}"/>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D359B9E-CC3D-4D73-B490-471886A2C2E7}"/>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7A3BA87-7F9B-4C15-ABB1-DD5FD22C3D7C}"/>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84068814-B7F2-4339-983D-F2E0E0D82C19}"/>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99833C1C-07F4-49E0-AF66-8139EC3D3E2F}"/>
              </a:ext>
            </a:extLst>
          </p:cNvPr>
          <p:cNvSpPr txBox="1">
            <a:spLocks noGrp="1"/>
          </p:cNvSpPr>
          <p:nvPr>
            <p:ph type="sldNum" sz="quarter" idx="8"/>
          </p:nvPr>
        </p:nvSpPr>
        <p:spPr/>
        <p:txBody>
          <a:bodyPr/>
          <a:lstStyle>
            <a:lvl1pPr>
              <a:defRPr sz="1400"/>
            </a:lvl1pPr>
          </a:lstStyle>
          <a:p>
            <a:pPr lvl="0"/>
            <a:fld id="{F585EBEC-5CA3-43FB-B272-4FC25C4C5089}" type="slidenum">
              <a:t>‹Nº›</a:t>
            </a:fld>
            <a:endParaRPr lang="es-ES"/>
          </a:p>
        </p:txBody>
      </p:sp>
    </p:spTree>
    <p:extLst>
      <p:ext uri="{BB962C8B-B14F-4D97-AF65-F5344CB8AC3E}">
        <p14:creationId xmlns:p14="http://schemas.microsoft.com/office/powerpoint/2010/main" val="239130577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901451-4365-4EC1-BC85-2FA5D9E086BF}"/>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8008DCA-3C70-4EC6-BB94-1BB58F842D64}"/>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FD6A734-1A9F-49E2-9076-BD28E72EC1C0}"/>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365281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0D46A05D-96BC-4EEE-A027-A6A8BDBE10DB}"/>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13087D-36F7-453F-B0E1-8E1ADD8C9534}"/>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5D25C69-1A64-401F-9D77-F1F0CEB18AF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DF1BFE8-98CE-4D4D-A223-61D07BAEABC4}" type="datetime1">
              <a:rPr lang="es-ES"/>
              <a:pPr lvl="0"/>
              <a:t>24/09/2021</a:t>
            </a:fld>
            <a:endParaRPr lang="es-ES"/>
          </a:p>
        </p:txBody>
      </p:sp>
      <p:sp>
        <p:nvSpPr>
          <p:cNvPr id="5" name="Marcador de pie de página 4">
            <a:extLst>
              <a:ext uri="{FF2B5EF4-FFF2-40B4-BE49-F238E27FC236}">
                <a16:creationId xmlns:a16="http://schemas.microsoft.com/office/drawing/2014/main" id="{C8B3DA24-0929-4FD6-9FF7-BBCB4C5B4DD6}"/>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9BCB56DF-0474-4BA8-B8D3-199135EB1E83}"/>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7E9A235-E740-4327-AF15-ADF3711F130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F46AA13-18BD-4C3C-AF07-A7F5FD3264AC}"/>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6FFDAF2-4A29-4EB4-B03D-048CEE625AE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407EF93-7FD7-4230-AD81-E1AC90F7B17E}"/>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85C1451-D9DF-4370-A940-CEA13F74273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24C2929-8C62-4289-A39C-6023F7A524AA}"/>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50F1E668-C38A-4E42-892B-989D39BF217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32F2DC4C-AFEA-4ACC-A160-93C302BAECD0}"/>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021018935"/>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5.png"/><Relationship Id="rId13" Type="http://schemas.openxmlformats.org/officeDocument/2006/relationships/hyperlink" Target="https://vk.com/mispps" TargetMode="External"/><Relationship Id="rId3" Type="http://schemas.openxmlformats.org/officeDocument/2006/relationships/image" Target="../media/image42.png"/><Relationship Id="rId7" Type="http://schemas.openxmlformats.org/officeDocument/2006/relationships/hyperlink" Target="https://www.facebook.com/mispps" TargetMode="External"/><Relationship Id="rId12" Type="http://schemas.openxmlformats.org/officeDocument/2006/relationships/image" Target="../media/image47.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4.png"/><Relationship Id="rId11" Type="http://schemas.openxmlformats.org/officeDocument/2006/relationships/hyperlink" Target="https://plus.google.com/+Mispps/" TargetMode="External"/><Relationship Id="rId5" Type="http://schemas.openxmlformats.org/officeDocument/2006/relationships/image" Target="../media/image43.png"/><Relationship Id="rId10" Type="http://schemas.openxmlformats.org/officeDocument/2006/relationships/image" Target="../media/image4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10BAE56E-E39D-434E-85AC-B2DC03843D12}"/>
              </a:ext>
            </a:extLst>
          </p:cNvPr>
          <p:cNvSpPr txBox="1"/>
          <p:nvPr/>
        </p:nvSpPr>
        <p:spPr>
          <a:xfrm>
            <a:off x="0" y="2636672"/>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MORGAN LIBRARY &amp; MUSEUM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NUEVA YORK · EEUU</a:t>
            </a:r>
            <a:endParaRPr lang="es-ES" sz="2800" b="0" i="0" u="none" strike="noStrike" kern="1200" cap="none" spc="0" baseline="0">
              <a:solidFill>
                <a:srgbClr val="FFFFFF"/>
              </a:solidFill>
              <a:uFillTx/>
              <a:latin typeface="Calibri"/>
            </a:endParaRPr>
          </a:p>
        </p:txBody>
      </p:sp>
      <p:pic>
        <p:nvPicPr>
          <p:cNvPr id="3" name="08 Nocturne- in D Flat Major, OP 27, No. 2 (F. Chopin)">
            <a:extLst>
              <a:ext uri="{FF2B5EF4-FFF2-40B4-BE49-F238E27FC236}">
                <a16:creationId xmlns:a16="http://schemas.microsoft.com/office/drawing/2014/main" id="{BC00B080-5403-4F21-8C39-751040235F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04053" y="564940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01B5C1-3C89-4FC9-BA60-EC851B676D90}"/>
              </a:ext>
            </a:extLst>
          </p:cNvPr>
          <p:cNvPicPr>
            <a:picLocks noChangeAspect="1"/>
          </p:cNvPicPr>
          <p:nvPr/>
        </p:nvPicPr>
        <p:blipFill>
          <a:blip r:embed="rId3"/>
          <a:stretch>
            <a:fillRect/>
          </a:stretch>
        </p:blipFill>
        <p:spPr>
          <a:xfrm>
            <a:off x="8125239" y="1166490"/>
            <a:ext cx="3534567" cy="4568488"/>
          </a:xfrm>
          <a:prstGeom prst="rect">
            <a:avLst/>
          </a:prstGeom>
          <a:noFill/>
          <a:ln w="57150" cap="flat">
            <a:solidFill>
              <a:srgbClr val="C00000"/>
            </a:solidFill>
            <a:prstDash val="solid"/>
            <a:round/>
          </a:ln>
        </p:spPr>
      </p:pic>
      <p:sp>
        <p:nvSpPr>
          <p:cNvPr id="3" name="CuadroTexto 3">
            <a:extLst>
              <a:ext uri="{FF2B5EF4-FFF2-40B4-BE49-F238E27FC236}">
                <a16:creationId xmlns:a16="http://schemas.microsoft.com/office/drawing/2014/main" id="{E815D97A-048F-4685-B489-7CB6DEF65C5C}"/>
              </a:ext>
            </a:extLst>
          </p:cNvPr>
          <p:cNvSpPr txBox="1"/>
          <p:nvPr/>
        </p:nvSpPr>
        <p:spPr>
          <a:xfrm>
            <a:off x="612556" y="692456"/>
            <a:ext cx="6942335"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"The Morgan Library &amp; Museum" es un museo y biblioteca de investigación en Nueva York, Estados Unidos. Fue fundada en 1906, con el fin de almacenar la biblioteca privada de John Pierpont Morgan. En esta biblioteca estaban incluidos, además de manuscritos y libros impresos, una peculiar colección de impresos y dibujos. La entrada fue rediseñada por Renzo Piano y el anexo diseñado por Benjamin Wistar Morris. El edificio fue diseñado por Charles McKim, de la firma McKim, Mead &amp; White. En 1924, el hijo de J. P. Morgan transformó a la biblioteca en una institución pública.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Actualmente, la biblioteca está formada por un complejo de edificios que sirven adicionalmente como museo y como centro de investigación. Contiene manuscritos originales de Sir Walter Scott, Honoré de Balzac, Bob Dylan, Charlotte Brontë, Charles Dickens y otros autores. Adquirió en 1977 el "pergamino Vindel" del siglo XIII, única copia existente con la música de cantigas del trovador Martín Códax. También tiene una gran cantidad de incunables, e impresiones y dibujos de artistas europeos como Leonardo da Vinci, Rembrandt, Miguel Ángel, Rubens, Durero y Picasso. La biblioteca tiene varias de las primeras biblias que fueron impresas, incluyendo tres biblias de Gutenberg. También posee uno de los dos originales existentes de "Le Morte d'Arthur", que imprimió William Caxton en 1485, y el original de "Ivanhoe", novela de Walter Scott. Hay que destacar además el libro "Las horas de los Farnese", ilustrado con miniaturas por Giulio Clovio.</a:t>
            </a:r>
            <a:endParaRPr lang="es-ES" sz="1600" b="0" i="0" u="none" strike="noStrike" kern="1200" cap="none" spc="0" baseline="0">
              <a:solidFill>
                <a:srgbClr val="FFFFFF"/>
              </a:solidFill>
              <a:uFillTx/>
              <a:latin typeface="Calibri"/>
            </a:endParaRPr>
          </a:p>
        </p:txBody>
      </p:sp>
      <p:sp>
        <p:nvSpPr>
          <p:cNvPr id="4" name="CuadroTexto 4">
            <a:extLst>
              <a:ext uri="{FF2B5EF4-FFF2-40B4-BE49-F238E27FC236}">
                <a16:creationId xmlns:a16="http://schemas.microsoft.com/office/drawing/2014/main" id="{0BA2405F-0436-44F3-A247-0E08AD379E27}"/>
              </a:ext>
            </a:extLst>
          </p:cNvPr>
          <p:cNvSpPr txBox="1"/>
          <p:nvPr/>
        </p:nvSpPr>
        <p:spPr>
          <a:xfrm>
            <a:off x="8125239" y="5795787"/>
            <a:ext cx="3534567"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800" b="0" i="0" u="none" strike="noStrike" kern="1200" cap="none" spc="0" baseline="0">
                <a:solidFill>
                  <a:srgbClr val="FFFFFF"/>
                </a:solidFill>
                <a:uFillTx/>
                <a:latin typeface="Calibri"/>
              </a:rPr>
              <a:t>John Pierpont Morgan</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3FA92DC-8D18-43CD-8DAA-DF1B8019379E}"/>
              </a:ext>
            </a:extLst>
          </p:cNvPr>
          <p:cNvPicPr>
            <a:picLocks noChangeAspect="1"/>
          </p:cNvPicPr>
          <p:nvPr/>
        </p:nvPicPr>
        <p:blipFill>
          <a:blip r:embed="rId2"/>
          <a:stretch>
            <a:fillRect/>
          </a:stretch>
        </p:blipFill>
        <p:spPr>
          <a:xfrm>
            <a:off x="1202179" y="0"/>
            <a:ext cx="9896350" cy="6858000"/>
          </a:xfrm>
          <a:prstGeom prst="rect">
            <a:avLst/>
          </a:prstGeom>
          <a:noFill/>
          <a:ln cap="flat">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E3CA5E-C700-44FF-A86B-DF70B6AE1849}"/>
              </a:ext>
            </a:extLst>
          </p:cNvPr>
          <p:cNvPicPr>
            <a:picLocks noChangeAspect="1"/>
          </p:cNvPicPr>
          <p:nvPr/>
        </p:nvPicPr>
        <p:blipFill>
          <a:blip r:embed="rId3"/>
          <a:stretch>
            <a:fillRect/>
          </a:stretch>
        </p:blipFill>
        <p:spPr>
          <a:xfrm>
            <a:off x="835889" y="0"/>
            <a:ext cx="10577824"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CB1BE5-D5C5-4084-B475-D63DC21ECE73}"/>
              </a:ext>
            </a:extLst>
          </p:cNvPr>
          <p:cNvPicPr>
            <a:picLocks noChangeAspect="1"/>
          </p:cNvPicPr>
          <p:nvPr/>
        </p:nvPicPr>
        <p:blipFill>
          <a:blip r:embed="rId2"/>
          <a:stretch>
            <a:fillRect/>
          </a:stretch>
        </p:blipFill>
        <p:spPr>
          <a:xfrm>
            <a:off x="0" y="766623"/>
            <a:ext cx="12126900" cy="5245364"/>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4F16A8-6B08-4D0F-97C6-B5C1CB90EB2C}"/>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525C741-183A-45B2-9C80-426F6CCCAC62}"/>
              </a:ext>
            </a:extLst>
          </p:cNvPr>
          <p:cNvPicPr>
            <a:picLocks noChangeAspect="1"/>
          </p:cNvPicPr>
          <p:nvPr/>
        </p:nvPicPr>
        <p:blipFill>
          <a:blip r:embed="rId2"/>
          <a:stretch>
            <a:fillRect/>
          </a:stretch>
        </p:blipFill>
        <p:spPr>
          <a:xfrm>
            <a:off x="1467355" y="0"/>
            <a:ext cx="9123700" cy="6839291"/>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45BB1E-F20D-4F0A-AE2D-CC6E72B94079}"/>
              </a:ext>
            </a:extLst>
          </p:cNvPr>
          <p:cNvPicPr>
            <a:picLocks noChangeAspect="1"/>
          </p:cNvPicPr>
          <p:nvPr/>
        </p:nvPicPr>
        <p:blipFill>
          <a:blip r:embed="rId2"/>
          <a:stretch>
            <a:fillRect/>
          </a:stretch>
        </p:blipFill>
        <p:spPr>
          <a:xfrm>
            <a:off x="1446827" y="0"/>
            <a:ext cx="914841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11D836C-5AE0-4E0D-ABCC-E0021E09FCE5}"/>
              </a:ext>
            </a:extLst>
          </p:cNvPr>
          <p:cNvPicPr>
            <a:picLocks noChangeAspect="1"/>
          </p:cNvPicPr>
          <p:nvPr/>
        </p:nvPicPr>
        <p:blipFill>
          <a:blip r:embed="rId2"/>
          <a:stretch>
            <a:fillRect/>
          </a:stretch>
        </p:blipFill>
        <p:spPr>
          <a:xfrm>
            <a:off x="1529590" y="0"/>
            <a:ext cx="913986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A53A62-7033-4466-82F5-E3E9AF8E0094}"/>
              </a:ext>
            </a:extLst>
          </p:cNvPr>
          <p:cNvPicPr>
            <a:picLocks noChangeAspect="1"/>
          </p:cNvPicPr>
          <p:nvPr/>
        </p:nvPicPr>
        <p:blipFill>
          <a:blip r:embed="rId2"/>
          <a:stretch>
            <a:fillRect/>
          </a:stretch>
        </p:blipFill>
        <p:spPr>
          <a:xfrm>
            <a:off x="1449598" y="0"/>
            <a:ext cx="9148654"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06FEFD-5791-4F68-9020-4DB589863237}"/>
              </a:ext>
            </a:extLst>
          </p:cNvPr>
          <p:cNvPicPr>
            <a:picLocks noChangeAspect="1"/>
          </p:cNvPicPr>
          <p:nvPr/>
        </p:nvPicPr>
        <p:blipFill>
          <a:blip r:embed="rId2"/>
          <a:stretch>
            <a:fillRect/>
          </a:stretch>
        </p:blipFill>
        <p:spPr>
          <a:xfrm>
            <a:off x="6273552" y="0"/>
            <a:ext cx="5563337" cy="6802047"/>
          </a:xfrm>
          <a:prstGeom prst="rect">
            <a:avLst/>
          </a:prstGeom>
          <a:noFill/>
          <a:ln cap="flat">
            <a:noFill/>
          </a:ln>
        </p:spPr>
      </p:pic>
      <p:pic>
        <p:nvPicPr>
          <p:cNvPr id="3" name="Imagen 4">
            <a:extLst>
              <a:ext uri="{FF2B5EF4-FFF2-40B4-BE49-F238E27FC236}">
                <a16:creationId xmlns:a16="http://schemas.microsoft.com/office/drawing/2014/main" id="{8BA8C13A-6EE4-4603-A200-F176AE4CED29}"/>
              </a:ext>
            </a:extLst>
          </p:cNvPr>
          <p:cNvPicPr>
            <a:picLocks noChangeAspect="1"/>
          </p:cNvPicPr>
          <p:nvPr/>
        </p:nvPicPr>
        <p:blipFill>
          <a:blip r:embed="rId3"/>
          <a:stretch>
            <a:fillRect/>
          </a:stretch>
        </p:blipFill>
        <p:spPr>
          <a:xfrm>
            <a:off x="370606" y="0"/>
            <a:ext cx="5484973"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E15824E-A182-485F-A481-89D512183592}"/>
              </a:ext>
            </a:extLst>
          </p:cNvPr>
          <p:cNvPicPr>
            <a:picLocks noChangeAspect="1"/>
          </p:cNvPicPr>
          <p:nvPr/>
        </p:nvPicPr>
        <p:blipFill>
          <a:blip r:embed="rId2"/>
          <a:stretch>
            <a:fillRect/>
          </a:stretch>
        </p:blipFill>
        <p:spPr>
          <a:xfrm>
            <a:off x="763249" y="0"/>
            <a:ext cx="1064916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F33AAA-AC69-44BE-B603-DE85E6C787FD}"/>
              </a:ext>
            </a:extLst>
          </p:cNvPr>
          <p:cNvPicPr>
            <a:picLocks noChangeAspect="1"/>
          </p:cNvPicPr>
          <p:nvPr/>
        </p:nvPicPr>
        <p:blipFill>
          <a:blip r:embed="rId2"/>
          <a:stretch>
            <a:fillRect/>
          </a:stretch>
        </p:blipFill>
        <p:spPr>
          <a:xfrm>
            <a:off x="54050" y="0"/>
            <a:ext cx="12137946" cy="682668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8C3BE4-6DAD-4891-A1E5-322351CF8DF5}"/>
              </a:ext>
            </a:extLst>
          </p:cNvPr>
          <p:cNvPicPr>
            <a:picLocks noChangeAspect="1"/>
          </p:cNvPicPr>
          <p:nvPr/>
        </p:nvPicPr>
        <p:blipFill>
          <a:blip r:embed="rId2"/>
          <a:stretch>
            <a:fillRect/>
          </a:stretch>
        </p:blipFill>
        <p:spPr>
          <a:xfrm>
            <a:off x="1550493" y="0"/>
            <a:ext cx="9093836" cy="682390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271118-6E6E-4399-ADAA-11E72457145A}"/>
              </a:ext>
            </a:extLst>
          </p:cNvPr>
          <p:cNvPicPr>
            <a:picLocks noChangeAspect="1"/>
          </p:cNvPicPr>
          <p:nvPr/>
        </p:nvPicPr>
        <p:blipFill>
          <a:blip r:embed="rId2"/>
          <a:stretch>
            <a:fillRect/>
          </a:stretch>
        </p:blipFill>
        <p:spPr>
          <a:xfrm>
            <a:off x="1577129" y="0"/>
            <a:ext cx="913927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6C88B4-CADF-4F40-8871-6D8CA7C812D6}"/>
              </a:ext>
            </a:extLst>
          </p:cNvPr>
          <p:cNvPicPr>
            <a:picLocks noChangeAspect="1"/>
          </p:cNvPicPr>
          <p:nvPr/>
        </p:nvPicPr>
        <p:blipFill>
          <a:blip r:embed="rId2"/>
          <a:stretch>
            <a:fillRect/>
          </a:stretch>
        </p:blipFill>
        <p:spPr>
          <a:xfrm>
            <a:off x="1609353" y="0"/>
            <a:ext cx="913407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CD3D89-3103-4ED5-B514-08AC2933E47E}"/>
              </a:ext>
            </a:extLst>
          </p:cNvPr>
          <p:cNvPicPr>
            <a:picLocks noChangeAspect="1"/>
          </p:cNvPicPr>
          <p:nvPr/>
        </p:nvPicPr>
        <p:blipFill>
          <a:blip r:embed="rId2"/>
          <a:stretch>
            <a:fillRect/>
          </a:stretch>
        </p:blipFill>
        <p:spPr>
          <a:xfrm>
            <a:off x="905987" y="0"/>
            <a:ext cx="10281422"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687E84-52AB-4E24-8679-2388C97E71D1}"/>
              </a:ext>
            </a:extLst>
          </p:cNvPr>
          <p:cNvPicPr>
            <a:picLocks noChangeAspect="1"/>
          </p:cNvPicPr>
          <p:nvPr/>
        </p:nvPicPr>
        <p:blipFill>
          <a:blip r:embed="rId2"/>
          <a:stretch>
            <a:fillRect/>
          </a:stretch>
        </p:blipFill>
        <p:spPr>
          <a:xfrm>
            <a:off x="480114" y="0"/>
            <a:ext cx="5141671" cy="6858000"/>
          </a:xfrm>
          <a:prstGeom prst="rect">
            <a:avLst/>
          </a:prstGeom>
          <a:noFill/>
          <a:ln cap="flat">
            <a:noFill/>
          </a:ln>
        </p:spPr>
      </p:pic>
      <p:pic>
        <p:nvPicPr>
          <p:cNvPr id="3" name="Imagen 4">
            <a:extLst>
              <a:ext uri="{FF2B5EF4-FFF2-40B4-BE49-F238E27FC236}">
                <a16:creationId xmlns:a16="http://schemas.microsoft.com/office/drawing/2014/main" id="{DC390DA1-FBC3-43EA-B8EF-40C95AC3BCCB}"/>
              </a:ext>
            </a:extLst>
          </p:cNvPr>
          <p:cNvPicPr>
            <a:picLocks noChangeAspect="1"/>
          </p:cNvPicPr>
          <p:nvPr/>
        </p:nvPicPr>
        <p:blipFill>
          <a:blip r:embed="rId3"/>
          <a:stretch>
            <a:fillRect/>
          </a:stretch>
        </p:blipFill>
        <p:spPr>
          <a:xfrm>
            <a:off x="6280794" y="5367"/>
            <a:ext cx="5141671" cy="6855567"/>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79A113-1B6A-40B8-AF11-E759429459DA}"/>
              </a:ext>
            </a:extLst>
          </p:cNvPr>
          <p:cNvPicPr>
            <a:picLocks noChangeAspect="1"/>
          </p:cNvPicPr>
          <p:nvPr/>
        </p:nvPicPr>
        <p:blipFill>
          <a:blip r:embed="rId2"/>
          <a:stretch>
            <a:fillRect/>
          </a:stretch>
        </p:blipFill>
        <p:spPr>
          <a:xfrm>
            <a:off x="-94832" y="0"/>
            <a:ext cx="6858000" cy="6858000"/>
          </a:xfrm>
          <a:prstGeom prst="rect">
            <a:avLst/>
          </a:prstGeom>
          <a:noFill/>
          <a:ln cap="flat">
            <a:noFill/>
          </a:ln>
        </p:spPr>
      </p:pic>
      <p:pic>
        <p:nvPicPr>
          <p:cNvPr id="3" name="Imagen 4">
            <a:extLst>
              <a:ext uri="{FF2B5EF4-FFF2-40B4-BE49-F238E27FC236}">
                <a16:creationId xmlns:a16="http://schemas.microsoft.com/office/drawing/2014/main" id="{754FC125-0B96-44FD-A7FD-7F2EC4B85D9A}"/>
              </a:ext>
            </a:extLst>
          </p:cNvPr>
          <p:cNvPicPr>
            <a:picLocks noChangeAspect="1"/>
          </p:cNvPicPr>
          <p:nvPr/>
        </p:nvPicPr>
        <p:blipFill>
          <a:blip r:embed="rId3"/>
          <a:stretch>
            <a:fillRect/>
          </a:stretch>
        </p:blipFill>
        <p:spPr>
          <a:xfrm>
            <a:off x="7014097" y="0"/>
            <a:ext cx="514167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09CA05-F91C-4EDB-A657-B5788D13C5EF}"/>
              </a:ext>
            </a:extLst>
          </p:cNvPr>
          <p:cNvPicPr>
            <a:picLocks noChangeAspect="1"/>
          </p:cNvPicPr>
          <p:nvPr/>
        </p:nvPicPr>
        <p:blipFill>
          <a:blip r:embed="rId2"/>
          <a:stretch>
            <a:fillRect/>
          </a:stretch>
        </p:blipFill>
        <p:spPr>
          <a:xfrm>
            <a:off x="1456172" y="0"/>
            <a:ext cx="913974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FFF0DA-819B-43E0-A405-3909D3315148}"/>
              </a:ext>
            </a:extLst>
          </p:cNvPr>
          <p:cNvPicPr>
            <a:picLocks noChangeAspect="1"/>
          </p:cNvPicPr>
          <p:nvPr/>
        </p:nvPicPr>
        <p:blipFill>
          <a:blip r:embed="rId2"/>
          <a:stretch>
            <a:fillRect/>
          </a:stretch>
        </p:blipFill>
        <p:spPr>
          <a:xfrm>
            <a:off x="1562700" y="0"/>
            <a:ext cx="913974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2FF0F034-1286-4F35-A65C-8545B31B11DD}"/>
              </a:ext>
            </a:extLst>
          </p:cNvPr>
          <p:cNvPicPr>
            <a:picLocks noChangeAspect="1"/>
          </p:cNvPicPr>
          <p:nvPr/>
        </p:nvPicPr>
        <p:blipFill>
          <a:blip r:embed="rId2"/>
          <a:stretch>
            <a:fillRect/>
          </a:stretch>
        </p:blipFill>
        <p:spPr>
          <a:xfrm>
            <a:off x="1544942" y="0"/>
            <a:ext cx="9179277" cy="6887663"/>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DA25CA-1E0E-48AF-9EBF-CF6D18AD7A1C}"/>
              </a:ext>
            </a:extLst>
          </p:cNvPr>
          <p:cNvPicPr>
            <a:picLocks noChangeAspect="1"/>
          </p:cNvPicPr>
          <p:nvPr/>
        </p:nvPicPr>
        <p:blipFill>
          <a:blip r:embed="rId2"/>
          <a:stretch>
            <a:fillRect/>
          </a:stretch>
        </p:blipFill>
        <p:spPr>
          <a:xfrm>
            <a:off x="1494175" y="0"/>
            <a:ext cx="9147721"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CF967C-5C06-4F73-B30C-5CF8641E0BC8}"/>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A947EA8-067F-4F73-BFAC-FDFED3CC4CEB}"/>
              </a:ext>
            </a:extLst>
          </p:cNvPr>
          <p:cNvPicPr>
            <a:picLocks noChangeAspect="1"/>
          </p:cNvPicPr>
          <p:nvPr/>
        </p:nvPicPr>
        <p:blipFill>
          <a:blip r:embed="rId2"/>
          <a:stretch>
            <a:fillRect/>
          </a:stretch>
        </p:blipFill>
        <p:spPr>
          <a:xfrm>
            <a:off x="799944" y="0"/>
            <a:ext cx="5141213" cy="6858000"/>
          </a:xfrm>
          <a:prstGeom prst="rect">
            <a:avLst/>
          </a:prstGeom>
          <a:noFill/>
          <a:ln cap="flat">
            <a:noFill/>
          </a:ln>
        </p:spPr>
      </p:pic>
      <p:pic>
        <p:nvPicPr>
          <p:cNvPr id="3" name="Imagen 4">
            <a:extLst>
              <a:ext uri="{FF2B5EF4-FFF2-40B4-BE49-F238E27FC236}">
                <a16:creationId xmlns:a16="http://schemas.microsoft.com/office/drawing/2014/main" id="{6E3C83A1-42DF-4F2D-A5D3-5F01FDC80790}"/>
              </a:ext>
            </a:extLst>
          </p:cNvPr>
          <p:cNvPicPr>
            <a:picLocks noChangeAspect="1"/>
          </p:cNvPicPr>
          <p:nvPr/>
        </p:nvPicPr>
        <p:blipFill>
          <a:blip r:embed="rId3"/>
          <a:stretch>
            <a:fillRect/>
          </a:stretch>
        </p:blipFill>
        <p:spPr>
          <a:xfrm>
            <a:off x="6330510" y="0"/>
            <a:ext cx="514167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CDD6DC-9B52-47B1-A39B-B98877C23CE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AC29AC-7730-45C0-9F70-1D8350A1F52E}"/>
              </a:ext>
            </a:extLst>
          </p:cNvPr>
          <p:cNvPicPr>
            <a:picLocks noChangeAspect="1"/>
          </p:cNvPicPr>
          <p:nvPr/>
        </p:nvPicPr>
        <p:blipFill>
          <a:blip r:embed="rId2"/>
          <a:stretch>
            <a:fillRect/>
          </a:stretch>
        </p:blipFill>
        <p:spPr>
          <a:xfrm>
            <a:off x="192344" y="-745720"/>
            <a:ext cx="11801383" cy="885103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A4C6860-0F23-4C1E-85DF-FB7E98610B74}"/>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5A689-4E9C-442C-9142-E1297E2F3E24}"/>
              </a:ext>
            </a:extLst>
          </p:cNvPr>
          <p:cNvPicPr>
            <a:picLocks noChangeAspect="1"/>
          </p:cNvPicPr>
          <p:nvPr/>
        </p:nvPicPr>
        <p:blipFill>
          <a:blip r:embed="rId2"/>
          <a:stretch>
            <a:fillRect/>
          </a:stretch>
        </p:blipFill>
        <p:spPr>
          <a:xfrm>
            <a:off x="0" y="0"/>
            <a:ext cx="12191996" cy="686049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ECFCBC-A3F6-44EA-9B05-D6BC4AEA9B54}"/>
              </a:ext>
            </a:extLst>
          </p:cNvPr>
          <p:cNvPicPr>
            <a:picLocks noChangeAspect="1"/>
          </p:cNvPicPr>
          <p:nvPr/>
        </p:nvPicPr>
        <p:blipFill>
          <a:blip r:embed="rId2"/>
          <a:stretch>
            <a:fillRect/>
          </a:stretch>
        </p:blipFill>
        <p:spPr>
          <a:xfrm>
            <a:off x="0" y="0"/>
            <a:ext cx="12191996" cy="6860578"/>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263457-60D1-4E6F-B65C-1B810193E637}"/>
              </a:ext>
            </a:extLst>
          </p:cNvPr>
          <p:cNvPicPr>
            <a:picLocks noChangeAspect="1"/>
          </p:cNvPicPr>
          <p:nvPr/>
        </p:nvPicPr>
        <p:blipFill>
          <a:blip r:embed="rId2"/>
          <a:stretch>
            <a:fillRect/>
          </a:stretch>
        </p:blipFill>
        <p:spPr>
          <a:xfrm>
            <a:off x="1137632" y="0"/>
            <a:ext cx="10001250"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03AE61-176E-4F5E-A8DF-374B2E31FBAD}"/>
              </a:ext>
            </a:extLst>
          </p:cNvPr>
          <p:cNvPicPr>
            <a:picLocks noChangeAspect="1"/>
          </p:cNvPicPr>
          <p:nvPr/>
        </p:nvPicPr>
        <p:blipFill>
          <a:blip r:embed="rId2"/>
          <a:stretch>
            <a:fillRect/>
          </a:stretch>
        </p:blipFill>
        <p:spPr>
          <a:xfrm>
            <a:off x="1037414" y="0"/>
            <a:ext cx="1011717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E362E4E-6E89-431E-A80A-8D88C7CAD20F}"/>
              </a:ext>
            </a:extLst>
          </p:cNvPr>
          <p:cNvPicPr>
            <a:picLocks noChangeAspect="1"/>
          </p:cNvPicPr>
          <p:nvPr/>
        </p:nvPicPr>
        <p:blipFill>
          <a:blip r:embed="rId2"/>
          <a:stretch>
            <a:fillRect/>
          </a:stretch>
        </p:blipFill>
        <p:spPr>
          <a:xfrm>
            <a:off x="0" y="0"/>
            <a:ext cx="1217188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EFD02E-5E8C-48EB-A88B-D2CA8B2F0D48}"/>
              </a:ext>
            </a:extLst>
          </p:cNvPr>
          <p:cNvPicPr>
            <a:picLocks noChangeAspect="1"/>
          </p:cNvPicPr>
          <p:nvPr/>
        </p:nvPicPr>
        <p:blipFill>
          <a:blip r:embed="rId2"/>
          <a:stretch>
            <a:fillRect/>
          </a:stretch>
        </p:blipFill>
        <p:spPr>
          <a:xfrm>
            <a:off x="0" y="72127"/>
            <a:ext cx="12191996" cy="6785872"/>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EEF58E-BFF6-4141-9AF4-32EA353A6CE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1D72F9-ED7E-4F05-97F3-099E2A8CAE7C}"/>
              </a:ext>
            </a:extLst>
          </p:cNvPr>
          <p:cNvPicPr>
            <a:picLocks noChangeAspect="1"/>
          </p:cNvPicPr>
          <p:nvPr/>
        </p:nvPicPr>
        <p:blipFill>
          <a:blip r:embed="rId2"/>
          <a:stretch>
            <a:fillRect/>
          </a:stretch>
        </p:blipFill>
        <p:spPr>
          <a:xfrm>
            <a:off x="88779" y="0"/>
            <a:ext cx="1210322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121">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6FAB750B-1D53-4450-A9E2-0608D905E5EE}"/>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1BA1CA2C-9E1D-4E6B-8B57-967944D10617}"/>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3A21C70E-2F90-4F0D-8B57-6A2514EA2409}"/>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32CF305-2680-447F-8A76-6159752B398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16F2DC74-98C0-40F2-ADA5-052F8D90DCD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47CC7AB-C023-4F4D-B8AA-D381149FC5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313D23D5-1B41-4346-8FE5-871B6656198B}"/>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F9F61DF8-407B-4D13-913E-91D2266AE00E}"/>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B3F83E9B-6DC2-4DED-ABFA-2EC83B7D72F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77E4C37-2D92-43A0-9FBA-1839DD1AA5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732E870-C458-47CB-AD27-212DF2238F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21F3090-1CB5-454E-A684-3812443D40A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A606FBC3-8C5A-4D68-8064-DF304D21D1A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945CE055-07E3-4EF6-AC77-0672A35ECB2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75648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TotalTime>
  <Words>336</Words>
  <Application>Microsoft Office PowerPoint</Application>
  <PresentationFormat>Panorámica</PresentationFormat>
  <Paragraphs>14</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2021-09-24T15:21:17Z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