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slideLayouts/slideLayout1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62" r:id="rId3"/>
  </p:sldMasterIdLst>
  <p:notesMasterIdLst>
    <p:notesMasterId r:id="rId20"/>
  </p:notesMasterIdLst>
  <p:sldIdLst>
    <p:sldId id="256" r:id="rId4"/>
    <p:sldId id="257" r:id="rId5"/>
    <p:sldId id="258" r:id="rId6"/>
    <p:sldId id="259" r:id="rId7"/>
    <p:sldId id="261" r:id="rId8"/>
    <p:sldId id="260" r:id="rId9"/>
    <p:sldId id="262" r:id="rId10"/>
    <p:sldId id="263" r:id="rId11"/>
    <p:sldId id="264" r:id="rId12"/>
    <p:sldId id="265" r:id="rId13"/>
    <p:sldId id="266" r:id="rId14"/>
    <p:sldId id="267" r:id="rId15"/>
    <p:sldId id="268" r:id="rId16"/>
    <p:sldId id="269" r:id="rId17"/>
    <p:sldId id="327" r:id="rId18"/>
    <p:sldId id="328" r:id="rId19"/>
  </p:sldIdLst>
  <p:sldSz cx="12192000" cy="6858000"/>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2" d="100"/>
          <a:sy n="72" d="100"/>
        </p:scale>
        <p:origin x="432" y="5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slide" Target="slides/slide15.xml"/><Relationship Id="rId3" Type="http://schemas.openxmlformats.org/officeDocument/2006/relationships/slideMaster" Target="slideMasters/slideMaster3.xml"/><Relationship Id="rId21" Type="http://schemas.openxmlformats.org/officeDocument/2006/relationships/presProps" Target="presProps.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tableStyles" Target="tableStyles.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theme" Target="theme/theme1.xml"/><Relationship Id="rId10" Type="http://schemas.openxmlformats.org/officeDocument/2006/relationships/slide" Target="slides/slide7.xml"/><Relationship Id="rId19" Type="http://schemas.openxmlformats.org/officeDocument/2006/relationships/slide" Target="slides/slide16.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encabezado 1">
            <a:extLst>
              <a:ext uri="{FF2B5EF4-FFF2-40B4-BE49-F238E27FC236}">
                <a16:creationId xmlns:a16="http://schemas.microsoft.com/office/drawing/2014/main" id="{23B09CCD-14D8-4F3B-AF29-FE379DC79A02}"/>
              </a:ext>
            </a:extLst>
          </p:cNvPr>
          <p:cNvSpPr txBox="1">
            <a:spLocks noGrp="1"/>
          </p:cNvSpPr>
          <p:nvPr>
            <p:ph type="hdr" sz="quarter"/>
          </p:nvPr>
        </p:nvSpPr>
        <p:spPr>
          <a:xfrm>
            <a:off x="0" y="0"/>
            <a:ext cx="2971800" cy="458791"/>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3" name="Marcador de fecha 2">
            <a:extLst>
              <a:ext uri="{FF2B5EF4-FFF2-40B4-BE49-F238E27FC236}">
                <a16:creationId xmlns:a16="http://schemas.microsoft.com/office/drawing/2014/main" id="{272923F2-9E05-4B97-AE6F-542816103FE2}"/>
              </a:ext>
            </a:extLst>
          </p:cNvPr>
          <p:cNvSpPr txBox="1">
            <a:spLocks noGrp="1"/>
          </p:cNvSpPr>
          <p:nvPr>
            <p:ph type="dt" idx="1"/>
          </p:nvPr>
        </p:nvSpPr>
        <p:spPr>
          <a:xfrm>
            <a:off x="3884608" y="0"/>
            <a:ext cx="2971800" cy="458791"/>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7D0550D8-7B66-457E-9542-77ABBDD84E99}" type="datetime1">
              <a:rPr lang="es-ES"/>
              <a:pPr lvl="0"/>
              <a:t>12/02/2021</a:t>
            </a:fld>
            <a:endParaRPr lang="es-ES"/>
          </a:p>
        </p:txBody>
      </p:sp>
      <p:sp>
        <p:nvSpPr>
          <p:cNvPr id="4" name="Marcador de imagen de diapositiva 3">
            <a:extLst>
              <a:ext uri="{FF2B5EF4-FFF2-40B4-BE49-F238E27FC236}">
                <a16:creationId xmlns:a16="http://schemas.microsoft.com/office/drawing/2014/main" id="{5990D91B-9D5F-4844-A5AE-BEC7156D0421}"/>
              </a:ext>
            </a:extLst>
          </p:cNvPr>
          <p:cNvSpPr>
            <a:spLocks noGrp="1" noRot="1" noChangeAspect="1"/>
          </p:cNvSpPr>
          <p:nvPr>
            <p:ph type="sldImg" idx="2"/>
          </p:nvPr>
        </p:nvSpPr>
        <p:spPr>
          <a:xfrm>
            <a:off x="685800" y="1143000"/>
            <a:ext cx="5486400" cy="3086099"/>
          </a:xfrm>
          <a:prstGeom prst="rect">
            <a:avLst/>
          </a:prstGeom>
          <a:noFill/>
          <a:ln w="12701">
            <a:solidFill>
              <a:srgbClr val="000000"/>
            </a:solidFill>
            <a:prstDash val="solid"/>
          </a:ln>
        </p:spPr>
      </p:sp>
      <p:sp>
        <p:nvSpPr>
          <p:cNvPr id="5" name="Marcador de notas 4">
            <a:extLst>
              <a:ext uri="{FF2B5EF4-FFF2-40B4-BE49-F238E27FC236}">
                <a16:creationId xmlns:a16="http://schemas.microsoft.com/office/drawing/2014/main" id="{9D672B06-3560-467C-8DC8-95B772D61AA3}"/>
              </a:ext>
            </a:extLst>
          </p:cNvPr>
          <p:cNvSpPr txBox="1">
            <a:spLocks noGrp="1"/>
          </p:cNvSpPr>
          <p:nvPr>
            <p:ph type="body" sz="quarter" idx="3"/>
          </p:nvPr>
        </p:nvSpPr>
        <p:spPr>
          <a:xfrm>
            <a:off x="685800" y="4400549"/>
            <a:ext cx="5486400" cy="3600450"/>
          </a:xfrm>
          <a:prstGeom prst="rect">
            <a:avLst/>
          </a:prstGeom>
          <a:noFill/>
          <a:ln>
            <a:noFill/>
          </a:ln>
        </p:spPr>
        <p:txBody>
          <a:bodyPr vert="horz" wrap="square" lIns="91440" tIns="45720" rIns="91440" bIns="45720" anchor="t" anchorCtr="0" compatLnSpc="1">
            <a:no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6" name="Marcador de pie de página 5">
            <a:extLst>
              <a:ext uri="{FF2B5EF4-FFF2-40B4-BE49-F238E27FC236}">
                <a16:creationId xmlns:a16="http://schemas.microsoft.com/office/drawing/2014/main" id="{254E9A7A-C0C8-44FA-AB6C-D6FE6C1329EF}"/>
              </a:ext>
            </a:extLst>
          </p:cNvPr>
          <p:cNvSpPr txBox="1">
            <a:spLocks noGrp="1"/>
          </p:cNvSpPr>
          <p:nvPr>
            <p:ph type="ftr" sz="quarter" idx="4"/>
          </p:nvPr>
        </p:nvSpPr>
        <p:spPr>
          <a:xfrm>
            <a:off x="0"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7" name="Marcador de número de diapositiva 6">
            <a:extLst>
              <a:ext uri="{FF2B5EF4-FFF2-40B4-BE49-F238E27FC236}">
                <a16:creationId xmlns:a16="http://schemas.microsoft.com/office/drawing/2014/main" id="{FCD42A1E-9F2F-43BA-AF3D-C05DDFE1EB7E}"/>
              </a:ext>
            </a:extLst>
          </p:cNvPr>
          <p:cNvSpPr txBox="1">
            <a:spLocks noGrp="1"/>
          </p:cNvSpPr>
          <p:nvPr>
            <p:ph type="sldNum" sz="quarter" idx="5"/>
          </p:nvPr>
        </p:nvSpPr>
        <p:spPr>
          <a:xfrm>
            <a:off x="3884608"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0327F83D-C850-402F-A340-8A8B4FEAD591}" type="slidenum">
              <a:t>‹Nº›</a:t>
            </a:fld>
            <a:endParaRPr lang="es-ES"/>
          </a:p>
        </p:txBody>
      </p:sp>
    </p:spTree>
    <p:extLst>
      <p:ext uri="{BB962C8B-B14F-4D97-AF65-F5344CB8AC3E}">
        <p14:creationId xmlns:p14="http://schemas.microsoft.com/office/powerpoint/2010/main" val="2131485171"/>
      </p:ext>
    </p:extLst>
  </p:cSld>
  <p:clrMap bg1="lt1" tx1="dk1" bg2="lt2" tx2="dk2" accent1="accent1" accent2="accent2" accent3="accent3" accent4="accent4" accent5="accent5" accent6="accent6" hlink="hlink" folHlink="folHlink"/>
  <p:notes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vl2pPr marL="457200" marR="0" lvl="1"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2pPr>
    <a:lvl3pPr marL="914400" marR="0" lvl="2"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3pPr>
    <a:lvl4pPr marL="1371600" marR="0" lvl="3"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4pPr>
    <a:lvl5pPr marL="1828800" marR="0" lvl="4"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02D03C6A-F176-4C52-BBC3-F01AF380FC50}"/>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6C620109-9E78-4970-9104-F76B304BDC1D}"/>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B346304C-B6B7-47AD-A5A4-5E24B37BAE0C}"/>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2686102D-A38C-49DB-8285-127BE897D04E}" type="slidenum">
              <a:t>2</a:t>
            </a:fld>
            <a:endParaRPr lang="es-ES" sz="1200" b="0" i="0" u="none" strike="noStrike" kern="1200" cap="none" spc="0" baseline="0">
              <a:solidFill>
                <a:srgbClr val="000000"/>
              </a:solidFill>
              <a:uFillTx/>
              <a:latin typeface="Calibri"/>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D38CC755-7025-40F7-8D7A-9A54099611A9}"/>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56B88240-8E63-40F5-ACD2-399E1D95B350}"/>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E75ACEDB-B934-49DC-A352-6DAAC41296C8}"/>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B9188F60-7777-482A-B6D5-9180CFEA0F74}" type="slidenum">
              <a:t>4</a:t>
            </a:fld>
            <a:endParaRPr lang="es-ES" sz="1200" b="0" i="0" u="none" strike="noStrike" kern="1200" cap="none" spc="0" baseline="0">
              <a:solidFill>
                <a:srgbClr val="000000"/>
              </a:solidFill>
              <a:uFillTx/>
              <a:latin typeface="Calibri"/>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36621FE1-38AB-4821-A34B-1944DF00C5E7}"/>
              </a:ext>
            </a:extLst>
          </p:cNvPr>
          <p:cNvSpPr txBox="1">
            <a:spLocks noGrp="1"/>
          </p:cNvSpPr>
          <p:nvPr>
            <p:ph type="ctrTitle"/>
          </p:nvPr>
        </p:nvSpPr>
        <p:spPr>
          <a:xfrm>
            <a:off x="1524003" y="1122361"/>
            <a:ext cx="9144000" cy="2387598"/>
          </a:xfrm>
        </p:spPr>
        <p:txBody>
          <a:bodyPr anchor="b" anchorCtr="1"/>
          <a:lstStyle>
            <a:lvl1pPr algn="ct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70BA7FFA-C7AD-4803-ABB9-97D69053D5C2}"/>
              </a:ext>
            </a:extLst>
          </p:cNvPr>
          <p:cNvSpPr txBox="1">
            <a:spLocks noGrp="1"/>
          </p:cNvSpPr>
          <p:nvPr>
            <p:ph type="subTitle" idx="1"/>
          </p:nvPr>
        </p:nvSpPr>
        <p:spPr>
          <a:xfrm>
            <a:off x="1524003" y="3602041"/>
            <a:ext cx="9144000" cy="1655758"/>
          </a:xfrm>
        </p:spPr>
        <p:txBody>
          <a:bodyPr anchorCtr="1"/>
          <a:lstStyle>
            <a:lvl1pPr marL="0" indent="0" algn="ctr">
              <a:buNone/>
              <a:defRPr sz="2400"/>
            </a:lvl1pPr>
          </a:lstStyle>
          <a:p>
            <a:pPr lvl="0"/>
            <a:r>
              <a:rPr lang="es-ES"/>
              <a:t>Haga clic para modificar el estilo de subtítulo del patrón</a:t>
            </a:r>
          </a:p>
        </p:txBody>
      </p:sp>
      <p:sp>
        <p:nvSpPr>
          <p:cNvPr id="4" name="Marcador de fecha 3">
            <a:extLst>
              <a:ext uri="{FF2B5EF4-FFF2-40B4-BE49-F238E27FC236}">
                <a16:creationId xmlns:a16="http://schemas.microsoft.com/office/drawing/2014/main" id="{71B06B1C-AE45-4F21-B1E8-380261E63FCB}"/>
              </a:ext>
            </a:extLst>
          </p:cNvPr>
          <p:cNvSpPr txBox="1">
            <a:spLocks noGrp="1"/>
          </p:cNvSpPr>
          <p:nvPr>
            <p:ph type="dt" sz="half" idx="7"/>
          </p:nvPr>
        </p:nvSpPr>
        <p:spPr/>
        <p:txBody>
          <a:bodyPr/>
          <a:lstStyle>
            <a:lvl1pPr>
              <a:defRPr/>
            </a:lvl1pPr>
          </a:lstStyle>
          <a:p>
            <a:pPr lvl="0"/>
            <a:fld id="{1D9843F7-3C46-4E87-A9ED-66315778CADD}" type="datetime1">
              <a:rPr lang="es-ES"/>
              <a:pPr lvl="0"/>
              <a:t>12/02/2021</a:t>
            </a:fld>
            <a:endParaRPr lang="es-ES"/>
          </a:p>
        </p:txBody>
      </p:sp>
      <p:sp>
        <p:nvSpPr>
          <p:cNvPr id="5" name="Marcador de pie de página 4">
            <a:extLst>
              <a:ext uri="{FF2B5EF4-FFF2-40B4-BE49-F238E27FC236}">
                <a16:creationId xmlns:a16="http://schemas.microsoft.com/office/drawing/2014/main" id="{EA945C9D-5278-4304-98AC-FAFFBC2FC5A1}"/>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049CDF5A-EADC-4A0D-91CA-2A17A0331FA2}"/>
              </a:ext>
            </a:extLst>
          </p:cNvPr>
          <p:cNvSpPr txBox="1">
            <a:spLocks noGrp="1"/>
          </p:cNvSpPr>
          <p:nvPr>
            <p:ph type="sldNum" sz="quarter" idx="8"/>
          </p:nvPr>
        </p:nvSpPr>
        <p:spPr/>
        <p:txBody>
          <a:bodyPr/>
          <a:lstStyle>
            <a:lvl1pPr>
              <a:defRPr/>
            </a:lvl1pPr>
          </a:lstStyle>
          <a:p>
            <a:pPr lvl="0"/>
            <a:fld id="{D8CD9AB4-6199-4C17-A5C8-E9DC37B615E2}" type="slidenum">
              <a:t>‹Nº›</a:t>
            </a:fld>
            <a:endParaRPr lang="es-ES"/>
          </a:p>
        </p:txBody>
      </p:sp>
    </p:spTree>
    <p:extLst>
      <p:ext uri="{BB962C8B-B14F-4D97-AF65-F5344CB8AC3E}">
        <p14:creationId xmlns:p14="http://schemas.microsoft.com/office/powerpoint/2010/main" val="2551520546"/>
      </p:ext>
    </p:extLst>
  </p:cSld>
  <p:clrMapOvr>
    <a:masterClrMapping/>
  </p:clrMapOvr>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7A4AC5A4-524C-4B80-87A1-08A3FC5E06AB}"/>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30BBA29A-5DA2-45E4-B3EC-12C27C7BD1B5}"/>
              </a:ext>
            </a:extLst>
          </p:cNvPr>
          <p:cNvSpPr txBox="1">
            <a:spLocks noGrp="1"/>
          </p:cNvSpPr>
          <p:nvPr>
            <p:ph idx="1"/>
          </p:nvPr>
        </p:nvSpPr>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11EB124D-2B2A-4F91-AB32-452D5C03C321}"/>
              </a:ext>
            </a:extLst>
          </p:cNvPr>
          <p:cNvSpPr txBox="1">
            <a:spLocks noGrp="1"/>
          </p:cNvSpPr>
          <p:nvPr>
            <p:ph type="dt" sz="half" idx="7"/>
          </p:nvPr>
        </p:nvSpPr>
        <p:spPr/>
        <p:txBody>
          <a:bodyPr/>
          <a:lstStyle>
            <a:lvl1pPr>
              <a:defRPr/>
            </a:lvl1pPr>
          </a:lstStyle>
          <a:p>
            <a:pPr lvl="0"/>
            <a:fld id="{6F580E69-07B2-4776-94A7-7166A8AA031C}" type="datetime1">
              <a:rPr lang="es-ES"/>
              <a:pPr lvl="0"/>
              <a:t>12/02/2021</a:t>
            </a:fld>
            <a:endParaRPr lang="es-ES"/>
          </a:p>
        </p:txBody>
      </p:sp>
      <p:sp>
        <p:nvSpPr>
          <p:cNvPr id="5" name="Marcador de pie de página 4">
            <a:extLst>
              <a:ext uri="{FF2B5EF4-FFF2-40B4-BE49-F238E27FC236}">
                <a16:creationId xmlns:a16="http://schemas.microsoft.com/office/drawing/2014/main" id="{08C38345-3B10-4B60-BE2F-9E26CB981A41}"/>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1B4EF415-2CD2-42F2-92E4-C97501BF3110}"/>
              </a:ext>
            </a:extLst>
          </p:cNvPr>
          <p:cNvSpPr txBox="1">
            <a:spLocks noGrp="1"/>
          </p:cNvSpPr>
          <p:nvPr>
            <p:ph type="sldNum" sz="quarter" idx="8"/>
          </p:nvPr>
        </p:nvSpPr>
        <p:spPr/>
        <p:txBody>
          <a:bodyPr/>
          <a:lstStyle>
            <a:lvl1pPr>
              <a:defRPr/>
            </a:lvl1pPr>
          </a:lstStyle>
          <a:p>
            <a:pPr lvl="0"/>
            <a:fld id="{09C77DAA-A303-4B51-9104-07B3F22CB7E6}" type="slidenum">
              <a:t>‹Nº›</a:t>
            </a:fld>
            <a:endParaRPr lang="es-ES"/>
          </a:p>
        </p:txBody>
      </p:sp>
    </p:spTree>
    <p:extLst>
      <p:ext uri="{BB962C8B-B14F-4D97-AF65-F5344CB8AC3E}">
        <p14:creationId xmlns:p14="http://schemas.microsoft.com/office/powerpoint/2010/main" val="180680263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AF229407-D0CA-49DD-996D-DDA9299A63AB}"/>
              </a:ext>
            </a:extLst>
          </p:cNvPr>
          <p:cNvSpPr txBox="1">
            <a:spLocks noGrp="1"/>
          </p:cNvSpPr>
          <p:nvPr>
            <p:ph type="title"/>
          </p:nvPr>
        </p:nvSpPr>
        <p:spPr>
          <a:xfrm>
            <a:off x="831847" y="1709735"/>
            <a:ext cx="10515600" cy="2852735"/>
          </a:xfrm>
        </p:spPr>
        <p:txBody>
          <a:bodyPr anchor="b"/>
          <a:lstStyle>
            <a:lvl1pPr>
              <a:defRPr sz="6000"/>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D106D0A1-6885-4B0A-9D34-0764CEC66B60}"/>
              </a:ext>
            </a:extLst>
          </p:cNvPr>
          <p:cNvSpPr txBox="1">
            <a:spLocks noGrp="1"/>
          </p:cNvSpPr>
          <p:nvPr>
            <p:ph type="body" idx="1"/>
          </p:nvPr>
        </p:nvSpPr>
        <p:spPr>
          <a:xfrm>
            <a:off x="831847" y="4589465"/>
            <a:ext cx="10515600" cy="1500182"/>
          </a:xfrm>
        </p:spPr>
        <p:txBody>
          <a:bodyPr/>
          <a:lstStyle>
            <a:lvl1pPr marL="0" indent="0">
              <a:buNone/>
              <a:defRPr sz="2400">
                <a:solidFill>
                  <a:srgbClr val="898989"/>
                </a:solidFill>
              </a:defRPr>
            </a:lvl1pPr>
          </a:lstStyle>
          <a:p>
            <a:pPr lvl="0"/>
            <a:r>
              <a:rPr lang="es-ES"/>
              <a:t>Haga clic para modificar los estilos de texto del patrón</a:t>
            </a:r>
          </a:p>
        </p:txBody>
      </p:sp>
      <p:sp>
        <p:nvSpPr>
          <p:cNvPr id="4" name="Marcador de fecha 3">
            <a:extLst>
              <a:ext uri="{FF2B5EF4-FFF2-40B4-BE49-F238E27FC236}">
                <a16:creationId xmlns:a16="http://schemas.microsoft.com/office/drawing/2014/main" id="{75C4FD28-4B65-40E5-9521-50DEA47F8B29}"/>
              </a:ext>
            </a:extLst>
          </p:cNvPr>
          <p:cNvSpPr txBox="1">
            <a:spLocks noGrp="1"/>
          </p:cNvSpPr>
          <p:nvPr>
            <p:ph type="dt" sz="half" idx="7"/>
          </p:nvPr>
        </p:nvSpPr>
        <p:spPr/>
        <p:txBody>
          <a:bodyPr/>
          <a:lstStyle>
            <a:lvl1pPr>
              <a:defRPr/>
            </a:lvl1pPr>
          </a:lstStyle>
          <a:p>
            <a:pPr lvl="0"/>
            <a:fld id="{6FE9488A-3B28-4A61-9AA1-2989D707DA93}" type="datetime1">
              <a:rPr lang="es-ES"/>
              <a:pPr lvl="0"/>
              <a:t>12/02/2021</a:t>
            </a:fld>
            <a:endParaRPr lang="es-ES"/>
          </a:p>
        </p:txBody>
      </p:sp>
      <p:sp>
        <p:nvSpPr>
          <p:cNvPr id="5" name="Marcador de pie de página 4">
            <a:extLst>
              <a:ext uri="{FF2B5EF4-FFF2-40B4-BE49-F238E27FC236}">
                <a16:creationId xmlns:a16="http://schemas.microsoft.com/office/drawing/2014/main" id="{E289A64A-C3E9-4142-8B5A-F134D42604D9}"/>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5CC4C06C-E587-4A7B-B7CB-81AC2054F8A2}"/>
              </a:ext>
            </a:extLst>
          </p:cNvPr>
          <p:cNvSpPr txBox="1">
            <a:spLocks noGrp="1"/>
          </p:cNvSpPr>
          <p:nvPr>
            <p:ph type="sldNum" sz="quarter" idx="8"/>
          </p:nvPr>
        </p:nvSpPr>
        <p:spPr/>
        <p:txBody>
          <a:bodyPr/>
          <a:lstStyle>
            <a:lvl1pPr>
              <a:defRPr/>
            </a:lvl1pPr>
          </a:lstStyle>
          <a:p>
            <a:pPr lvl="0"/>
            <a:fld id="{0607B0EB-2563-469E-AA1A-2F6A2A0EFEE5}" type="slidenum">
              <a:t>‹Nº›</a:t>
            </a:fld>
            <a:endParaRPr lang="es-ES"/>
          </a:p>
        </p:txBody>
      </p:sp>
    </p:spTree>
    <p:extLst>
      <p:ext uri="{BB962C8B-B14F-4D97-AF65-F5344CB8AC3E}">
        <p14:creationId xmlns:p14="http://schemas.microsoft.com/office/powerpoint/2010/main" val="235894035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34842E7D-D577-4C34-887A-4248E7E53C05}"/>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056797D0-6805-43C5-8334-26B227B2ACA9}"/>
              </a:ext>
            </a:extLst>
          </p:cNvPr>
          <p:cNvSpPr txBox="1">
            <a:spLocks noGrp="1"/>
          </p:cNvSpPr>
          <p:nvPr>
            <p:ph idx="1"/>
          </p:nvPr>
        </p:nvSpPr>
        <p:spPr>
          <a:xfrm>
            <a:off x="838203"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contenido 3">
            <a:extLst>
              <a:ext uri="{FF2B5EF4-FFF2-40B4-BE49-F238E27FC236}">
                <a16:creationId xmlns:a16="http://schemas.microsoft.com/office/drawing/2014/main" id="{16A67BC1-874A-4F57-BC48-19C7036815E7}"/>
              </a:ext>
            </a:extLst>
          </p:cNvPr>
          <p:cNvSpPr txBox="1">
            <a:spLocks noGrp="1"/>
          </p:cNvSpPr>
          <p:nvPr>
            <p:ph idx="2"/>
          </p:nvPr>
        </p:nvSpPr>
        <p:spPr>
          <a:xfrm>
            <a:off x="6172200"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fecha 4">
            <a:extLst>
              <a:ext uri="{FF2B5EF4-FFF2-40B4-BE49-F238E27FC236}">
                <a16:creationId xmlns:a16="http://schemas.microsoft.com/office/drawing/2014/main" id="{3D0DCFF4-3999-47CC-89FA-232C31E1DDCB}"/>
              </a:ext>
            </a:extLst>
          </p:cNvPr>
          <p:cNvSpPr txBox="1">
            <a:spLocks noGrp="1"/>
          </p:cNvSpPr>
          <p:nvPr>
            <p:ph type="dt" sz="half" idx="7"/>
          </p:nvPr>
        </p:nvSpPr>
        <p:spPr/>
        <p:txBody>
          <a:bodyPr/>
          <a:lstStyle>
            <a:lvl1pPr>
              <a:defRPr/>
            </a:lvl1pPr>
          </a:lstStyle>
          <a:p>
            <a:pPr lvl="0"/>
            <a:fld id="{B40735F8-58E3-4210-A8B7-D8ACBF437DD9}" type="datetime1">
              <a:rPr lang="es-ES"/>
              <a:pPr lvl="0"/>
              <a:t>12/02/2021</a:t>
            </a:fld>
            <a:endParaRPr lang="es-ES"/>
          </a:p>
        </p:txBody>
      </p:sp>
      <p:sp>
        <p:nvSpPr>
          <p:cNvPr id="6" name="Marcador de pie de página 5">
            <a:extLst>
              <a:ext uri="{FF2B5EF4-FFF2-40B4-BE49-F238E27FC236}">
                <a16:creationId xmlns:a16="http://schemas.microsoft.com/office/drawing/2014/main" id="{08904655-790E-440A-AC2C-383C61B0D01A}"/>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74A2E5A3-9827-42DA-8F51-2AD4120004F4}"/>
              </a:ext>
            </a:extLst>
          </p:cNvPr>
          <p:cNvSpPr txBox="1">
            <a:spLocks noGrp="1"/>
          </p:cNvSpPr>
          <p:nvPr>
            <p:ph type="sldNum" sz="quarter" idx="8"/>
          </p:nvPr>
        </p:nvSpPr>
        <p:spPr/>
        <p:txBody>
          <a:bodyPr/>
          <a:lstStyle>
            <a:lvl1pPr>
              <a:defRPr/>
            </a:lvl1pPr>
          </a:lstStyle>
          <a:p>
            <a:pPr lvl="0"/>
            <a:fld id="{85E14E03-B1BD-4C1A-9958-8D903C71A7E5}" type="slidenum">
              <a:t>‹Nº›</a:t>
            </a:fld>
            <a:endParaRPr lang="es-ES"/>
          </a:p>
        </p:txBody>
      </p:sp>
    </p:spTree>
    <p:extLst>
      <p:ext uri="{BB962C8B-B14F-4D97-AF65-F5344CB8AC3E}">
        <p14:creationId xmlns:p14="http://schemas.microsoft.com/office/powerpoint/2010/main" val="223069310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C46D9FC3-C913-4B76-A1D4-E24A7881DDD0}"/>
              </a:ext>
            </a:extLst>
          </p:cNvPr>
          <p:cNvSpPr txBox="1">
            <a:spLocks noGrp="1"/>
          </p:cNvSpPr>
          <p:nvPr>
            <p:ph type="title"/>
          </p:nvPr>
        </p:nvSpPr>
        <p:spPr>
          <a:xfrm>
            <a:off x="839784" y="365129"/>
            <a:ext cx="10515600" cy="1325559"/>
          </a:xfrm>
        </p:spPr>
        <p:txBody>
          <a:bodyPr/>
          <a:lstStyle>
            <a:lvl1pPr>
              <a:defRPr/>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3FD105D0-85D2-420A-9E19-593FAFDED2AA}"/>
              </a:ext>
            </a:extLst>
          </p:cNvPr>
          <p:cNvSpPr txBox="1">
            <a:spLocks noGrp="1"/>
          </p:cNvSpPr>
          <p:nvPr>
            <p:ph type="body" idx="1"/>
          </p:nvPr>
        </p:nvSpPr>
        <p:spPr>
          <a:xfrm>
            <a:off x="839784" y="1681160"/>
            <a:ext cx="5157782" cy="823910"/>
          </a:xfrm>
        </p:spPr>
        <p:txBody>
          <a:bodyPr anchor="b"/>
          <a:lstStyle>
            <a:lvl1pPr marL="0" indent="0">
              <a:buNone/>
              <a:defRPr sz="2400" b="1"/>
            </a:lvl1pPr>
          </a:lstStyle>
          <a:p>
            <a:pPr lvl="0"/>
            <a:r>
              <a:rPr lang="es-ES"/>
              <a:t>Haga clic para modificar los estilos de texto del patrón</a:t>
            </a:r>
          </a:p>
        </p:txBody>
      </p:sp>
      <p:sp>
        <p:nvSpPr>
          <p:cNvPr id="4" name="Marcador de contenido 3">
            <a:extLst>
              <a:ext uri="{FF2B5EF4-FFF2-40B4-BE49-F238E27FC236}">
                <a16:creationId xmlns:a16="http://schemas.microsoft.com/office/drawing/2014/main" id="{D95C7281-D09E-4957-803A-9CD1F982C9BA}"/>
              </a:ext>
            </a:extLst>
          </p:cNvPr>
          <p:cNvSpPr txBox="1">
            <a:spLocks noGrp="1"/>
          </p:cNvSpPr>
          <p:nvPr>
            <p:ph idx="2"/>
          </p:nvPr>
        </p:nvSpPr>
        <p:spPr>
          <a:xfrm>
            <a:off x="839784" y="2505071"/>
            <a:ext cx="5157782"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texto 4">
            <a:extLst>
              <a:ext uri="{FF2B5EF4-FFF2-40B4-BE49-F238E27FC236}">
                <a16:creationId xmlns:a16="http://schemas.microsoft.com/office/drawing/2014/main" id="{A2111438-D148-4353-96B9-C657F33AEA76}"/>
              </a:ext>
            </a:extLst>
          </p:cNvPr>
          <p:cNvSpPr txBox="1">
            <a:spLocks noGrp="1"/>
          </p:cNvSpPr>
          <p:nvPr>
            <p:ph type="body" idx="3"/>
          </p:nvPr>
        </p:nvSpPr>
        <p:spPr>
          <a:xfrm>
            <a:off x="6172200" y="1681160"/>
            <a:ext cx="5183184" cy="823910"/>
          </a:xfrm>
        </p:spPr>
        <p:txBody>
          <a:bodyPr anchor="b"/>
          <a:lstStyle>
            <a:lvl1pPr marL="0" indent="0">
              <a:buNone/>
              <a:defRPr sz="2400" b="1"/>
            </a:lvl1pPr>
          </a:lstStyle>
          <a:p>
            <a:pPr lvl="0"/>
            <a:r>
              <a:rPr lang="es-ES"/>
              <a:t>Haga clic para modificar los estilos de texto del patrón</a:t>
            </a:r>
          </a:p>
        </p:txBody>
      </p:sp>
      <p:sp>
        <p:nvSpPr>
          <p:cNvPr id="6" name="Marcador de contenido 5">
            <a:extLst>
              <a:ext uri="{FF2B5EF4-FFF2-40B4-BE49-F238E27FC236}">
                <a16:creationId xmlns:a16="http://schemas.microsoft.com/office/drawing/2014/main" id="{3E81FB82-5E00-443C-B7D2-DAAF56DD7621}"/>
              </a:ext>
            </a:extLst>
          </p:cNvPr>
          <p:cNvSpPr txBox="1">
            <a:spLocks noGrp="1"/>
          </p:cNvSpPr>
          <p:nvPr>
            <p:ph idx="4"/>
          </p:nvPr>
        </p:nvSpPr>
        <p:spPr>
          <a:xfrm>
            <a:off x="6172200" y="2505071"/>
            <a:ext cx="5183184"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7" name="Marcador de fecha 6">
            <a:extLst>
              <a:ext uri="{FF2B5EF4-FFF2-40B4-BE49-F238E27FC236}">
                <a16:creationId xmlns:a16="http://schemas.microsoft.com/office/drawing/2014/main" id="{5FF269C5-DA42-488A-A034-870EE66E9B39}"/>
              </a:ext>
            </a:extLst>
          </p:cNvPr>
          <p:cNvSpPr txBox="1">
            <a:spLocks noGrp="1"/>
          </p:cNvSpPr>
          <p:nvPr>
            <p:ph type="dt" sz="half" idx="7"/>
          </p:nvPr>
        </p:nvSpPr>
        <p:spPr/>
        <p:txBody>
          <a:bodyPr/>
          <a:lstStyle>
            <a:lvl1pPr>
              <a:defRPr/>
            </a:lvl1pPr>
          </a:lstStyle>
          <a:p>
            <a:pPr lvl="0"/>
            <a:fld id="{73628387-064A-419C-8DAB-A9DD3B7D06ED}" type="datetime1">
              <a:rPr lang="es-ES"/>
              <a:pPr lvl="0"/>
              <a:t>12/02/2021</a:t>
            </a:fld>
            <a:endParaRPr lang="es-ES"/>
          </a:p>
        </p:txBody>
      </p:sp>
      <p:sp>
        <p:nvSpPr>
          <p:cNvPr id="8" name="Marcador de pie de página 7">
            <a:extLst>
              <a:ext uri="{FF2B5EF4-FFF2-40B4-BE49-F238E27FC236}">
                <a16:creationId xmlns:a16="http://schemas.microsoft.com/office/drawing/2014/main" id="{1C24E854-B9E4-4C01-A34E-07A27819A62B}"/>
              </a:ext>
            </a:extLst>
          </p:cNvPr>
          <p:cNvSpPr txBox="1">
            <a:spLocks noGrp="1"/>
          </p:cNvSpPr>
          <p:nvPr>
            <p:ph type="ftr" sz="quarter" idx="9"/>
          </p:nvPr>
        </p:nvSpPr>
        <p:spPr/>
        <p:txBody>
          <a:bodyPr/>
          <a:lstStyle>
            <a:lvl1pPr>
              <a:defRPr/>
            </a:lvl1pPr>
          </a:lstStyle>
          <a:p>
            <a:pPr lvl="0"/>
            <a:endParaRPr lang="es-ES"/>
          </a:p>
        </p:txBody>
      </p:sp>
      <p:sp>
        <p:nvSpPr>
          <p:cNvPr id="9" name="Marcador de número de diapositiva 8">
            <a:extLst>
              <a:ext uri="{FF2B5EF4-FFF2-40B4-BE49-F238E27FC236}">
                <a16:creationId xmlns:a16="http://schemas.microsoft.com/office/drawing/2014/main" id="{46EA90B9-258C-4B98-9B3B-E7FBDF89F3C5}"/>
              </a:ext>
            </a:extLst>
          </p:cNvPr>
          <p:cNvSpPr txBox="1">
            <a:spLocks noGrp="1"/>
          </p:cNvSpPr>
          <p:nvPr>
            <p:ph type="sldNum" sz="quarter" idx="8"/>
          </p:nvPr>
        </p:nvSpPr>
        <p:spPr/>
        <p:txBody>
          <a:bodyPr/>
          <a:lstStyle>
            <a:lvl1pPr>
              <a:defRPr/>
            </a:lvl1pPr>
          </a:lstStyle>
          <a:p>
            <a:pPr lvl="0"/>
            <a:fld id="{60AFE0FA-5DA0-4603-A86F-6E2C1F7AB197}" type="slidenum">
              <a:t>‹Nº›</a:t>
            </a:fld>
            <a:endParaRPr lang="es-ES"/>
          </a:p>
        </p:txBody>
      </p:sp>
    </p:spTree>
    <p:extLst>
      <p:ext uri="{BB962C8B-B14F-4D97-AF65-F5344CB8AC3E}">
        <p14:creationId xmlns:p14="http://schemas.microsoft.com/office/powerpoint/2010/main" val="418689658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2E31E601-09D5-4C47-8677-C92779E25A3E}"/>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fecha 2">
            <a:extLst>
              <a:ext uri="{FF2B5EF4-FFF2-40B4-BE49-F238E27FC236}">
                <a16:creationId xmlns:a16="http://schemas.microsoft.com/office/drawing/2014/main" id="{5023722F-5FE8-4AB5-AD4E-A2B4C75E6B2D}"/>
              </a:ext>
            </a:extLst>
          </p:cNvPr>
          <p:cNvSpPr txBox="1">
            <a:spLocks noGrp="1"/>
          </p:cNvSpPr>
          <p:nvPr>
            <p:ph type="dt" sz="half" idx="7"/>
          </p:nvPr>
        </p:nvSpPr>
        <p:spPr/>
        <p:txBody>
          <a:bodyPr/>
          <a:lstStyle>
            <a:lvl1pPr>
              <a:defRPr/>
            </a:lvl1pPr>
          </a:lstStyle>
          <a:p>
            <a:pPr lvl="0"/>
            <a:fld id="{4692AC29-A85C-4F4C-BE40-FB58DBFBD802}" type="datetime1">
              <a:rPr lang="es-ES"/>
              <a:pPr lvl="0"/>
              <a:t>12/02/2021</a:t>
            </a:fld>
            <a:endParaRPr lang="es-ES"/>
          </a:p>
        </p:txBody>
      </p:sp>
      <p:sp>
        <p:nvSpPr>
          <p:cNvPr id="4" name="Marcador de pie de página 3">
            <a:extLst>
              <a:ext uri="{FF2B5EF4-FFF2-40B4-BE49-F238E27FC236}">
                <a16:creationId xmlns:a16="http://schemas.microsoft.com/office/drawing/2014/main" id="{A2BBE9D9-29F1-4836-AF64-EF6C584FCECB}"/>
              </a:ext>
            </a:extLst>
          </p:cNvPr>
          <p:cNvSpPr txBox="1">
            <a:spLocks noGrp="1"/>
          </p:cNvSpPr>
          <p:nvPr>
            <p:ph type="ftr" sz="quarter" idx="9"/>
          </p:nvPr>
        </p:nvSpPr>
        <p:spPr/>
        <p:txBody>
          <a:bodyPr/>
          <a:lstStyle>
            <a:lvl1pPr>
              <a:defRPr/>
            </a:lvl1pPr>
          </a:lstStyle>
          <a:p>
            <a:pPr lvl="0"/>
            <a:endParaRPr lang="es-ES"/>
          </a:p>
        </p:txBody>
      </p:sp>
      <p:sp>
        <p:nvSpPr>
          <p:cNvPr id="5" name="Marcador de número de diapositiva 4">
            <a:extLst>
              <a:ext uri="{FF2B5EF4-FFF2-40B4-BE49-F238E27FC236}">
                <a16:creationId xmlns:a16="http://schemas.microsoft.com/office/drawing/2014/main" id="{6F010E33-E0AD-4134-B26E-9ED81341289B}"/>
              </a:ext>
            </a:extLst>
          </p:cNvPr>
          <p:cNvSpPr txBox="1">
            <a:spLocks noGrp="1"/>
          </p:cNvSpPr>
          <p:nvPr>
            <p:ph type="sldNum" sz="quarter" idx="8"/>
          </p:nvPr>
        </p:nvSpPr>
        <p:spPr/>
        <p:txBody>
          <a:bodyPr/>
          <a:lstStyle>
            <a:lvl1pPr>
              <a:defRPr/>
            </a:lvl1pPr>
          </a:lstStyle>
          <a:p>
            <a:pPr lvl="0"/>
            <a:fld id="{DEBDCEFF-43BD-497E-BF25-350C45950BA9}" type="slidenum">
              <a:t>‹Nº›</a:t>
            </a:fld>
            <a:endParaRPr lang="es-ES"/>
          </a:p>
        </p:txBody>
      </p:sp>
    </p:spTree>
    <p:extLst>
      <p:ext uri="{BB962C8B-B14F-4D97-AF65-F5344CB8AC3E}">
        <p14:creationId xmlns:p14="http://schemas.microsoft.com/office/powerpoint/2010/main" val="219589840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a:extLst>
              <a:ext uri="{FF2B5EF4-FFF2-40B4-BE49-F238E27FC236}">
                <a16:creationId xmlns:a16="http://schemas.microsoft.com/office/drawing/2014/main" id="{3C724C25-C112-4686-A0AE-545F40047BC5}"/>
              </a:ext>
            </a:extLst>
          </p:cNvPr>
          <p:cNvSpPr txBox="1">
            <a:spLocks noGrp="1"/>
          </p:cNvSpPr>
          <p:nvPr>
            <p:ph type="dt" sz="half" idx="7"/>
          </p:nvPr>
        </p:nvSpPr>
        <p:spPr/>
        <p:txBody>
          <a:bodyPr/>
          <a:lstStyle>
            <a:lvl1pPr>
              <a:defRPr/>
            </a:lvl1pPr>
          </a:lstStyle>
          <a:p>
            <a:pPr lvl="0"/>
            <a:fld id="{99D28728-3FF4-441B-86A7-A82A07969B75}" type="datetime1">
              <a:rPr lang="es-ES"/>
              <a:pPr lvl="0"/>
              <a:t>12/02/2021</a:t>
            </a:fld>
            <a:endParaRPr lang="es-ES"/>
          </a:p>
        </p:txBody>
      </p:sp>
      <p:sp>
        <p:nvSpPr>
          <p:cNvPr id="3" name="Marcador de pie de página 2">
            <a:extLst>
              <a:ext uri="{FF2B5EF4-FFF2-40B4-BE49-F238E27FC236}">
                <a16:creationId xmlns:a16="http://schemas.microsoft.com/office/drawing/2014/main" id="{472F44A7-F8BF-40E6-AD42-CC5760B1B588}"/>
              </a:ext>
            </a:extLst>
          </p:cNvPr>
          <p:cNvSpPr txBox="1">
            <a:spLocks noGrp="1"/>
          </p:cNvSpPr>
          <p:nvPr>
            <p:ph type="ftr" sz="quarter" idx="9"/>
          </p:nvPr>
        </p:nvSpPr>
        <p:spPr/>
        <p:txBody>
          <a:bodyPr/>
          <a:lstStyle>
            <a:lvl1pPr>
              <a:defRPr/>
            </a:lvl1pPr>
          </a:lstStyle>
          <a:p>
            <a:pPr lvl="0"/>
            <a:endParaRPr lang="es-ES"/>
          </a:p>
        </p:txBody>
      </p:sp>
      <p:sp>
        <p:nvSpPr>
          <p:cNvPr id="4" name="Marcador de número de diapositiva 3">
            <a:extLst>
              <a:ext uri="{FF2B5EF4-FFF2-40B4-BE49-F238E27FC236}">
                <a16:creationId xmlns:a16="http://schemas.microsoft.com/office/drawing/2014/main" id="{FB27B9AA-D207-463D-B981-862576B42460}"/>
              </a:ext>
            </a:extLst>
          </p:cNvPr>
          <p:cNvSpPr txBox="1">
            <a:spLocks noGrp="1"/>
          </p:cNvSpPr>
          <p:nvPr>
            <p:ph type="sldNum" sz="quarter" idx="8"/>
          </p:nvPr>
        </p:nvSpPr>
        <p:spPr/>
        <p:txBody>
          <a:bodyPr/>
          <a:lstStyle>
            <a:lvl1pPr>
              <a:defRPr/>
            </a:lvl1pPr>
          </a:lstStyle>
          <a:p>
            <a:pPr lvl="0"/>
            <a:fld id="{6D19EC13-E68F-451F-B259-FD079330EFEA}" type="slidenum">
              <a:t>‹Nº›</a:t>
            </a:fld>
            <a:endParaRPr lang="es-ES"/>
          </a:p>
        </p:txBody>
      </p:sp>
    </p:spTree>
    <p:extLst>
      <p:ext uri="{BB962C8B-B14F-4D97-AF65-F5344CB8AC3E}">
        <p14:creationId xmlns:p14="http://schemas.microsoft.com/office/powerpoint/2010/main" val="3104936314"/>
      </p:ext>
    </p:extLst>
  </p:cSld>
  <p:clrMapOvr>
    <a:masterClrMapping/>
  </p:clrMapOvr>
  <p:hf sldNum="0"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5BD9FB86-966D-4335-8264-D25D39E39663}"/>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FCFA61B7-8A72-43C6-BB29-69237881D89B}"/>
              </a:ext>
            </a:extLst>
          </p:cNvPr>
          <p:cNvSpPr txBox="1">
            <a:spLocks noGrp="1"/>
          </p:cNvSpPr>
          <p:nvPr>
            <p:ph idx="1"/>
          </p:nvPr>
        </p:nvSpPr>
        <p:spPr>
          <a:xfrm>
            <a:off x="5183184" y="987423"/>
            <a:ext cx="6172200" cy="4873623"/>
          </a:xfrm>
        </p:spPr>
        <p:txBody>
          <a:bodyPr/>
          <a:lstStyle>
            <a:lvl1pPr>
              <a:defRPr sz="3200"/>
            </a:lvl1pPr>
            <a:lvl2pPr>
              <a:defRPr sz="2800"/>
            </a:lvl2pPr>
            <a:lvl3pPr>
              <a:defRPr sz="2400"/>
            </a:lvl3pPr>
            <a:lvl4pPr>
              <a:defRPr sz="2000"/>
            </a:lvl4pPr>
            <a:lvl5pPr>
              <a:defRPr sz="2000"/>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texto 3">
            <a:extLst>
              <a:ext uri="{FF2B5EF4-FFF2-40B4-BE49-F238E27FC236}">
                <a16:creationId xmlns:a16="http://schemas.microsoft.com/office/drawing/2014/main" id="{930E3625-2723-49D2-98F2-0FB599D9113E}"/>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65BC2014-D60E-4C48-9822-86C564248086}"/>
              </a:ext>
            </a:extLst>
          </p:cNvPr>
          <p:cNvSpPr txBox="1">
            <a:spLocks noGrp="1"/>
          </p:cNvSpPr>
          <p:nvPr>
            <p:ph type="dt" sz="half" idx="7"/>
          </p:nvPr>
        </p:nvSpPr>
        <p:spPr/>
        <p:txBody>
          <a:bodyPr/>
          <a:lstStyle>
            <a:lvl1pPr>
              <a:defRPr/>
            </a:lvl1pPr>
          </a:lstStyle>
          <a:p>
            <a:pPr lvl="0"/>
            <a:fld id="{6FD97DCD-B24E-498A-98BC-F9BBA5AD7FE4}" type="datetime1">
              <a:rPr lang="es-ES"/>
              <a:pPr lvl="0"/>
              <a:t>12/02/2021</a:t>
            </a:fld>
            <a:endParaRPr lang="es-ES"/>
          </a:p>
        </p:txBody>
      </p:sp>
      <p:sp>
        <p:nvSpPr>
          <p:cNvPr id="6" name="Marcador de pie de página 5">
            <a:extLst>
              <a:ext uri="{FF2B5EF4-FFF2-40B4-BE49-F238E27FC236}">
                <a16:creationId xmlns:a16="http://schemas.microsoft.com/office/drawing/2014/main" id="{7E1F7887-29CB-419A-BF60-A1469A9DB99E}"/>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87ECCD6E-CBCD-4CE4-A91A-6C7F1F32EEA9}"/>
              </a:ext>
            </a:extLst>
          </p:cNvPr>
          <p:cNvSpPr txBox="1">
            <a:spLocks noGrp="1"/>
          </p:cNvSpPr>
          <p:nvPr>
            <p:ph type="sldNum" sz="quarter" idx="8"/>
          </p:nvPr>
        </p:nvSpPr>
        <p:spPr/>
        <p:txBody>
          <a:bodyPr/>
          <a:lstStyle>
            <a:lvl1pPr>
              <a:defRPr/>
            </a:lvl1pPr>
          </a:lstStyle>
          <a:p>
            <a:pPr lvl="0"/>
            <a:fld id="{019C2D74-7D13-49D9-97F9-605F266FF33E}" type="slidenum">
              <a:t>‹Nº›</a:t>
            </a:fld>
            <a:endParaRPr lang="es-ES"/>
          </a:p>
        </p:txBody>
      </p:sp>
    </p:spTree>
    <p:extLst>
      <p:ext uri="{BB962C8B-B14F-4D97-AF65-F5344CB8AC3E}">
        <p14:creationId xmlns:p14="http://schemas.microsoft.com/office/powerpoint/2010/main" val="200979355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8C0317DA-9E65-4829-B0FE-0CF3BA37ED8E}"/>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posición de imagen 2">
            <a:extLst>
              <a:ext uri="{FF2B5EF4-FFF2-40B4-BE49-F238E27FC236}">
                <a16:creationId xmlns:a16="http://schemas.microsoft.com/office/drawing/2014/main" id="{3301BF15-9D45-4D70-9D4F-3DDC8ABC89C0}"/>
              </a:ext>
            </a:extLst>
          </p:cNvPr>
          <p:cNvSpPr txBox="1">
            <a:spLocks noGrp="1"/>
          </p:cNvSpPr>
          <p:nvPr>
            <p:ph type="pic" idx="1"/>
          </p:nvPr>
        </p:nvSpPr>
        <p:spPr>
          <a:xfrm>
            <a:off x="5183184" y="987423"/>
            <a:ext cx="6172200" cy="4873623"/>
          </a:xfrm>
        </p:spPr>
        <p:txBody>
          <a:bodyPr/>
          <a:lstStyle>
            <a:lvl1pPr marL="0" indent="0">
              <a:buNone/>
              <a:defRPr sz="3200"/>
            </a:lvl1pPr>
          </a:lstStyle>
          <a:p>
            <a:pPr lvl="0"/>
            <a:endParaRPr lang="es-ES"/>
          </a:p>
        </p:txBody>
      </p:sp>
      <p:sp>
        <p:nvSpPr>
          <p:cNvPr id="4" name="Marcador de texto 3">
            <a:extLst>
              <a:ext uri="{FF2B5EF4-FFF2-40B4-BE49-F238E27FC236}">
                <a16:creationId xmlns:a16="http://schemas.microsoft.com/office/drawing/2014/main" id="{B5175163-1D5F-4F29-8DE5-1F2C12F6B4C2}"/>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52D3E2D9-2F75-490B-8451-33B1A8932AB6}"/>
              </a:ext>
            </a:extLst>
          </p:cNvPr>
          <p:cNvSpPr txBox="1">
            <a:spLocks noGrp="1"/>
          </p:cNvSpPr>
          <p:nvPr>
            <p:ph type="dt" sz="half" idx="7"/>
          </p:nvPr>
        </p:nvSpPr>
        <p:spPr/>
        <p:txBody>
          <a:bodyPr/>
          <a:lstStyle>
            <a:lvl1pPr>
              <a:defRPr/>
            </a:lvl1pPr>
          </a:lstStyle>
          <a:p>
            <a:pPr lvl="0"/>
            <a:fld id="{93BF761A-469D-404E-B376-ACA30057F55B}" type="datetime1">
              <a:rPr lang="es-ES"/>
              <a:pPr lvl="0"/>
              <a:t>12/02/2021</a:t>
            </a:fld>
            <a:endParaRPr lang="es-ES"/>
          </a:p>
        </p:txBody>
      </p:sp>
      <p:sp>
        <p:nvSpPr>
          <p:cNvPr id="6" name="Marcador de pie de página 5">
            <a:extLst>
              <a:ext uri="{FF2B5EF4-FFF2-40B4-BE49-F238E27FC236}">
                <a16:creationId xmlns:a16="http://schemas.microsoft.com/office/drawing/2014/main" id="{3A0180D3-353B-4FB5-92C6-A6A8AD3AE199}"/>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A8AFFA9C-DAC3-4254-AAF8-4F596A577EA9}"/>
              </a:ext>
            </a:extLst>
          </p:cNvPr>
          <p:cNvSpPr txBox="1">
            <a:spLocks noGrp="1"/>
          </p:cNvSpPr>
          <p:nvPr>
            <p:ph type="sldNum" sz="quarter" idx="8"/>
          </p:nvPr>
        </p:nvSpPr>
        <p:spPr/>
        <p:txBody>
          <a:bodyPr/>
          <a:lstStyle>
            <a:lvl1pPr>
              <a:defRPr/>
            </a:lvl1pPr>
          </a:lstStyle>
          <a:p>
            <a:pPr lvl="0"/>
            <a:fld id="{B3EED75E-ED96-45DF-9AFD-350F302AE117}" type="slidenum">
              <a:t>‹Nº›</a:t>
            </a:fld>
            <a:endParaRPr lang="es-ES"/>
          </a:p>
        </p:txBody>
      </p:sp>
    </p:spTree>
    <p:extLst>
      <p:ext uri="{BB962C8B-B14F-4D97-AF65-F5344CB8AC3E}">
        <p14:creationId xmlns:p14="http://schemas.microsoft.com/office/powerpoint/2010/main" val="401176021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70FD9380-6D79-4F83-AB55-68585EC5B746}"/>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7385D3BF-D943-460F-890F-56E91AF9A043}"/>
              </a:ext>
            </a:extLst>
          </p:cNvPr>
          <p:cNvSpPr txBox="1">
            <a:spLocks noGrp="1"/>
          </p:cNvSpPr>
          <p:nvPr>
            <p:ph type="body" orient="vert" idx="1"/>
          </p:nvPr>
        </p:nvSpPr>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A11BCD8A-E247-49DC-8574-348FD4FA2185}"/>
              </a:ext>
            </a:extLst>
          </p:cNvPr>
          <p:cNvSpPr txBox="1">
            <a:spLocks noGrp="1"/>
          </p:cNvSpPr>
          <p:nvPr>
            <p:ph type="dt" sz="half" idx="7"/>
          </p:nvPr>
        </p:nvSpPr>
        <p:spPr/>
        <p:txBody>
          <a:bodyPr/>
          <a:lstStyle>
            <a:lvl1pPr>
              <a:defRPr/>
            </a:lvl1pPr>
          </a:lstStyle>
          <a:p>
            <a:pPr lvl="0"/>
            <a:fld id="{714FCD84-39FC-4298-81BC-3075F1435058}" type="datetime1">
              <a:rPr lang="es-ES"/>
              <a:pPr lvl="0"/>
              <a:t>12/02/2021</a:t>
            </a:fld>
            <a:endParaRPr lang="es-ES"/>
          </a:p>
        </p:txBody>
      </p:sp>
      <p:sp>
        <p:nvSpPr>
          <p:cNvPr id="5" name="Marcador de pie de página 4">
            <a:extLst>
              <a:ext uri="{FF2B5EF4-FFF2-40B4-BE49-F238E27FC236}">
                <a16:creationId xmlns:a16="http://schemas.microsoft.com/office/drawing/2014/main" id="{948CE28C-55BA-4381-8B78-7FC5EDC6A9FB}"/>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C4994CAE-A1D3-4CCD-9086-846EF4C53E2E}"/>
              </a:ext>
            </a:extLst>
          </p:cNvPr>
          <p:cNvSpPr txBox="1">
            <a:spLocks noGrp="1"/>
          </p:cNvSpPr>
          <p:nvPr>
            <p:ph type="sldNum" sz="quarter" idx="8"/>
          </p:nvPr>
        </p:nvSpPr>
        <p:spPr/>
        <p:txBody>
          <a:bodyPr/>
          <a:lstStyle>
            <a:lvl1pPr>
              <a:defRPr/>
            </a:lvl1pPr>
          </a:lstStyle>
          <a:p>
            <a:pPr lvl="0"/>
            <a:fld id="{9E360516-DB22-4453-BBDC-AEB6D1A2F591}" type="slidenum">
              <a:t>‹Nº›</a:t>
            </a:fld>
            <a:endParaRPr lang="es-ES"/>
          </a:p>
        </p:txBody>
      </p:sp>
    </p:spTree>
    <p:extLst>
      <p:ext uri="{BB962C8B-B14F-4D97-AF65-F5344CB8AC3E}">
        <p14:creationId xmlns:p14="http://schemas.microsoft.com/office/powerpoint/2010/main" val="134463328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a:extLst>
              <a:ext uri="{FF2B5EF4-FFF2-40B4-BE49-F238E27FC236}">
                <a16:creationId xmlns:a16="http://schemas.microsoft.com/office/drawing/2014/main" id="{BF27B917-E18B-495D-8BFD-9A84CEFBFDD8}"/>
              </a:ext>
            </a:extLst>
          </p:cNvPr>
          <p:cNvSpPr txBox="1">
            <a:spLocks noGrp="1"/>
          </p:cNvSpPr>
          <p:nvPr>
            <p:ph type="title" orient="vert"/>
          </p:nvPr>
        </p:nvSpPr>
        <p:spPr>
          <a:xfrm>
            <a:off x="8724903" y="365129"/>
            <a:ext cx="2628899" cy="5811834"/>
          </a:xfrm>
        </p:spPr>
        <p:txBody>
          <a:bodyPr vert="eaVert"/>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0C60D105-5120-4397-9F0D-5495BC6EE147}"/>
              </a:ext>
            </a:extLst>
          </p:cNvPr>
          <p:cNvSpPr txBox="1">
            <a:spLocks noGrp="1"/>
          </p:cNvSpPr>
          <p:nvPr>
            <p:ph type="body" orient="vert" idx="1"/>
          </p:nvPr>
        </p:nvSpPr>
        <p:spPr>
          <a:xfrm>
            <a:off x="838203" y="365129"/>
            <a:ext cx="7734296" cy="5811834"/>
          </a:xfrm>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DC266B0E-C3B4-4116-AC98-0914F58A1026}"/>
              </a:ext>
            </a:extLst>
          </p:cNvPr>
          <p:cNvSpPr txBox="1">
            <a:spLocks noGrp="1"/>
          </p:cNvSpPr>
          <p:nvPr>
            <p:ph type="dt" sz="half" idx="7"/>
          </p:nvPr>
        </p:nvSpPr>
        <p:spPr/>
        <p:txBody>
          <a:bodyPr/>
          <a:lstStyle>
            <a:lvl1pPr>
              <a:defRPr/>
            </a:lvl1pPr>
          </a:lstStyle>
          <a:p>
            <a:pPr lvl="0"/>
            <a:fld id="{36DA0353-E480-4E9F-9680-9ABF9BA44CD8}" type="datetime1">
              <a:rPr lang="es-ES"/>
              <a:pPr lvl="0"/>
              <a:t>12/02/2021</a:t>
            </a:fld>
            <a:endParaRPr lang="es-ES"/>
          </a:p>
        </p:txBody>
      </p:sp>
      <p:sp>
        <p:nvSpPr>
          <p:cNvPr id="5" name="Marcador de pie de página 4">
            <a:extLst>
              <a:ext uri="{FF2B5EF4-FFF2-40B4-BE49-F238E27FC236}">
                <a16:creationId xmlns:a16="http://schemas.microsoft.com/office/drawing/2014/main" id="{749BF1C5-8A7F-4E4D-968D-8F4663097818}"/>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AB8BA5B1-5D4F-4A5A-B67E-D67F2C4E0B6E}"/>
              </a:ext>
            </a:extLst>
          </p:cNvPr>
          <p:cNvSpPr txBox="1">
            <a:spLocks noGrp="1"/>
          </p:cNvSpPr>
          <p:nvPr>
            <p:ph type="sldNum" sz="quarter" idx="8"/>
          </p:nvPr>
        </p:nvSpPr>
        <p:spPr/>
        <p:txBody>
          <a:bodyPr/>
          <a:lstStyle>
            <a:lvl1pPr>
              <a:defRPr/>
            </a:lvl1pPr>
          </a:lstStyle>
          <a:p>
            <a:pPr lvl="0"/>
            <a:fld id="{A7E6A6FE-80F8-4F9B-936A-C637AD820B2A}" type="slidenum">
              <a:t>‹Nº›</a:t>
            </a:fld>
            <a:endParaRPr lang="es-ES"/>
          </a:p>
        </p:txBody>
      </p:sp>
    </p:spTree>
    <p:extLst>
      <p:ext uri="{BB962C8B-B14F-4D97-AF65-F5344CB8AC3E}">
        <p14:creationId xmlns:p14="http://schemas.microsoft.com/office/powerpoint/2010/main" val="259060411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C0B56C82-4176-4C13-B3D7-F8B492994B0A}"/>
              </a:ext>
            </a:extLst>
          </p:cNvPr>
          <p:cNvSpPr txBox="1">
            <a:spLocks noGrp="1"/>
          </p:cNvSpPr>
          <p:nvPr>
            <p:ph type="ctrTitle"/>
          </p:nvPr>
        </p:nvSpPr>
        <p:spPr>
          <a:xfrm>
            <a:off x="1524003" y="1122361"/>
            <a:ext cx="9144000" cy="2387598"/>
          </a:xfrm>
        </p:spPr>
        <p:txBody>
          <a:bodyPr anchor="b"/>
          <a:lstStyle>
            <a:lvl1pP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900F5038-60B0-4E32-A0EE-E72D8170E30C}"/>
              </a:ext>
            </a:extLst>
          </p:cNvPr>
          <p:cNvSpPr txBox="1">
            <a:spLocks noGrp="1"/>
          </p:cNvSpPr>
          <p:nvPr>
            <p:ph type="subTitle" idx="1"/>
          </p:nvPr>
        </p:nvSpPr>
        <p:spPr>
          <a:xfrm>
            <a:off x="1524003" y="3602041"/>
            <a:ext cx="9144000" cy="1655758"/>
          </a:xfrm>
        </p:spPr>
        <p:txBody>
          <a:bodyPr anchorCtr="1"/>
          <a:lstStyle>
            <a:lvl1pPr marL="0" indent="0" algn="ctr">
              <a:spcBef>
                <a:spcPts val="600"/>
              </a:spcBef>
              <a:buNone/>
              <a:defRPr sz="2400"/>
            </a:lvl1pPr>
          </a:lstStyle>
          <a:p>
            <a:pPr lvl="0"/>
            <a:r>
              <a:rPr lang="es-ES"/>
              <a:t>Haga clic para modificar el estilo de subtítulo del patrón</a:t>
            </a:r>
          </a:p>
        </p:txBody>
      </p:sp>
      <p:sp>
        <p:nvSpPr>
          <p:cNvPr id="4" name="Rectangle 4">
            <a:extLst>
              <a:ext uri="{FF2B5EF4-FFF2-40B4-BE49-F238E27FC236}">
                <a16:creationId xmlns:a16="http://schemas.microsoft.com/office/drawing/2014/main" id="{8913A068-ED3B-419A-AC1F-988614CF80F6}"/>
              </a:ext>
            </a:extLst>
          </p:cNvPr>
          <p:cNvSpPr txBox="1">
            <a:spLocks noGrp="1"/>
          </p:cNvSpPr>
          <p:nvPr>
            <p:ph type="dt" sz="half" idx="7"/>
          </p:nvPr>
        </p:nvSpPr>
        <p:spPr/>
        <p:txBody>
          <a:bodyPr/>
          <a:lstStyle>
            <a:lvl1pPr>
              <a:defRPr sz="1400"/>
            </a:lvl1pPr>
          </a:lstStyle>
          <a:p>
            <a:pPr lvl="0"/>
            <a:endParaRPr lang="es-ES"/>
          </a:p>
        </p:txBody>
      </p:sp>
      <p:sp>
        <p:nvSpPr>
          <p:cNvPr id="5" name="Rectangle 5">
            <a:extLst>
              <a:ext uri="{FF2B5EF4-FFF2-40B4-BE49-F238E27FC236}">
                <a16:creationId xmlns:a16="http://schemas.microsoft.com/office/drawing/2014/main" id="{62326A1C-6969-4E1D-BD5D-2AAFE96EE153}"/>
              </a:ext>
            </a:extLst>
          </p:cNvPr>
          <p:cNvSpPr txBox="1">
            <a:spLocks noGrp="1"/>
          </p:cNvSpPr>
          <p:nvPr>
            <p:ph type="ftr" sz="quarter" idx="9"/>
          </p:nvPr>
        </p:nvSpPr>
        <p:spPr/>
        <p:txBody>
          <a:bodyPr/>
          <a:lstStyle>
            <a:lvl1pPr>
              <a:defRPr sz="1400"/>
            </a:lvl1pPr>
          </a:lstStyle>
          <a:p>
            <a:pPr lvl="0"/>
            <a:endParaRPr lang="es-ES"/>
          </a:p>
        </p:txBody>
      </p:sp>
      <p:sp>
        <p:nvSpPr>
          <p:cNvPr id="6" name="Rectangle 6">
            <a:extLst>
              <a:ext uri="{FF2B5EF4-FFF2-40B4-BE49-F238E27FC236}">
                <a16:creationId xmlns:a16="http://schemas.microsoft.com/office/drawing/2014/main" id="{43BC2766-2CEB-4214-B5BC-B30054E5CCD6}"/>
              </a:ext>
            </a:extLst>
          </p:cNvPr>
          <p:cNvSpPr txBox="1">
            <a:spLocks noGrp="1"/>
          </p:cNvSpPr>
          <p:nvPr>
            <p:ph type="sldNum" sz="quarter" idx="8"/>
          </p:nvPr>
        </p:nvSpPr>
        <p:spPr/>
        <p:txBody>
          <a:bodyPr/>
          <a:lstStyle>
            <a:lvl1pPr>
              <a:defRPr sz="1400"/>
            </a:lvl1pPr>
          </a:lstStyle>
          <a:p>
            <a:pPr lvl="0"/>
            <a:fld id="{746878F7-EBA1-4E46-892D-AB33B9FB7992}" type="slidenum">
              <a:t>‹Nº›</a:t>
            </a:fld>
            <a:endParaRPr lang="es-ES"/>
          </a:p>
        </p:txBody>
      </p:sp>
    </p:spTree>
    <p:extLst>
      <p:ext uri="{BB962C8B-B14F-4D97-AF65-F5344CB8AC3E}">
        <p14:creationId xmlns:p14="http://schemas.microsoft.com/office/powerpoint/2010/main" val="2428224889"/>
      </p:ext>
    </p:extLst>
  </p:cSld>
  <p:clrMapOvr>
    <a:masterClrMapping/>
  </p:clrMapOvr>
  <p:hf sldNum="0"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832E66BF-6C9D-4373-8274-3A129D1D5966}"/>
              </a:ext>
            </a:extLst>
          </p:cNvPr>
          <p:cNvSpPr txBox="1">
            <a:spLocks noGrp="1"/>
          </p:cNvSpPr>
          <p:nvPr>
            <p:ph type="ctrTitle"/>
          </p:nvPr>
        </p:nvSpPr>
        <p:spPr>
          <a:xfrm>
            <a:off x="1524003" y="1122361"/>
            <a:ext cx="9144000" cy="2387598"/>
          </a:xfrm>
          <a:prstGeom prst="rect">
            <a:avLst/>
          </a:prstGeom>
          <a:noFill/>
          <a:ln>
            <a:noFill/>
          </a:ln>
        </p:spPr>
        <p:txBody>
          <a:bodyPr vert="horz" wrap="square" lIns="91440" tIns="45720" rIns="91440" bIns="45720" anchor="b" anchorCtr="1" compatLnSpc="1">
            <a:noAutofit/>
          </a:bodyPr>
          <a:lstStyle>
            <a:lvl1pPr marL="0" marR="0" lvl="0" indent="0" algn="ctr" fontAlgn="auto">
              <a:lnSpc>
                <a:spcPct val="100000"/>
              </a:lnSpc>
              <a:spcBef>
                <a:spcPts val="0"/>
              </a:spcBef>
              <a:spcAft>
                <a:spcPts val="0"/>
              </a:spcAft>
              <a:tabLst/>
              <a:defRPr lang="es-ES" sz="6000" b="0" i="0" u="none" strike="noStrike" cap="none" spc="0" baseline="0">
                <a:solidFill>
                  <a:srgbClr val="000000"/>
                </a:solidFill>
                <a:uFillTx/>
                <a:latin typeface="Arial"/>
                <a:cs typeface="Arial"/>
              </a:defRPr>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454ED130-76B8-43C3-BD91-6BA4859D40CA}"/>
              </a:ext>
            </a:extLst>
          </p:cNvPr>
          <p:cNvSpPr txBox="1">
            <a:spLocks noGrp="1"/>
          </p:cNvSpPr>
          <p:nvPr>
            <p:ph type="subTitle" idx="1"/>
          </p:nvPr>
        </p:nvSpPr>
        <p:spPr>
          <a:xfrm>
            <a:off x="1524003" y="3602041"/>
            <a:ext cx="9144000" cy="1655758"/>
          </a:xfrm>
          <a:prstGeom prst="rect">
            <a:avLst/>
          </a:prstGeom>
          <a:noFill/>
          <a:ln>
            <a:noFill/>
          </a:ln>
        </p:spPr>
        <p:txBody>
          <a:bodyPr vert="horz" wrap="square" lIns="91440" tIns="45720" rIns="91440" bIns="45720" anchor="t" anchorCtr="1" compatLnSpc="1">
            <a:noAutofit/>
          </a:bodyPr>
          <a:lstStyle>
            <a:lvl1pPr marL="0" marR="0" lvl="0" indent="0" algn="ctr" fontAlgn="auto">
              <a:lnSpc>
                <a:spcPct val="100000"/>
              </a:lnSpc>
              <a:spcBef>
                <a:spcPts val="600"/>
              </a:spcBef>
              <a:spcAft>
                <a:spcPts val="0"/>
              </a:spcAft>
              <a:buNone/>
              <a:tabLst/>
              <a:defRPr lang="es-ES" sz="2400" b="0" i="0" u="none" strike="noStrike" cap="none" spc="0" baseline="0">
                <a:solidFill>
                  <a:srgbClr val="000000"/>
                </a:solidFill>
                <a:uFillTx/>
                <a:latin typeface="Arial"/>
                <a:cs typeface="Arial"/>
              </a:defRPr>
            </a:lvl1pPr>
          </a:lstStyle>
          <a:p>
            <a:pPr lvl="0"/>
            <a:r>
              <a:rPr lang="es-ES"/>
              <a:t>Haga clic para modificar el estilo de subtítulo del patrón</a:t>
            </a:r>
          </a:p>
        </p:txBody>
      </p:sp>
      <p:sp>
        <p:nvSpPr>
          <p:cNvPr id="4" name="Marcador de fecha 3">
            <a:extLst>
              <a:ext uri="{FF2B5EF4-FFF2-40B4-BE49-F238E27FC236}">
                <a16:creationId xmlns:a16="http://schemas.microsoft.com/office/drawing/2014/main" id="{854CE6EB-27C4-4405-A83F-FEDCA2E8FB8E}"/>
              </a:ext>
            </a:extLst>
          </p:cNvPr>
          <p:cNvSpPr txBox="1">
            <a:spLocks noGrp="1"/>
          </p:cNvSpPr>
          <p:nvPr>
            <p:ph type="dt" sz="half" idx="7"/>
          </p:nvPr>
        </p:nvSpPr>
        <p:spPr/>
        <p:txBody>
          <a:bodyPr/>
          <a:lstStyle>
            <a:lvl1pPr>
              <a:defRPr/>
            </a:lvl1pPr>
          </a:lstStyle>
          <a:p>
            <a:pPr lvl="0"/>
            <a:endParaRPr lang="es-ES"/>
          </a:p>
        </p:txBody>
      </p:sp>
    </p:spTree>
    <p:extLst>
      <p:ext uri="{BB962C8B-B14F-4D97-AF65-F5344CB8AC3E}">
        <p14:creationId xmlns:p14="http://schemas.microsoft.com/office/powerpoint/2010/main" val="577630388"/>
      </p:ext>
    </p:extLst>
  </p:cSld>
  <p:clrMapOvr>
    <a:masterClrMapping/>
  </p:clrMapOvr>
  <p:hf sldNum="0" hdr="0" ftr="0" dt="0"/>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_rels/slideMaster3.xml.rels><?xml version="1.0" encoding="UTF-8" standalone="yes"?>
<Relationships xmlns="http://schemas.openxmlformats.org/package/2006/relationships"><Relationship Id="rId2" Type="http://schemas.openxmlformats.org/officeDocument/2006/relationships/theme" Target="../theme/theme3.xml"/><Relationship Id="rId1" Type="http://schemas.openxmlformats.org/officeDocument/2006/relationships/slideLayout" Target="../slideLayouts/slideLayout1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1C91BB79-0241-40A5-9550-071D8054A122}"/>
              </a:ext>
            </a:extLst>
          </p:cNvPr>
          <p:cNvSpPr txBox="1">
            <a:spLocks noGrp="1"/>
          </p:cNvSpPr>
          <p:nvPr>
            <p:ph type="title"/>
          </p:nvPr>
        </p:nvSpPr>
        <p:spPr>
          <a:xfrm>
            <a:off x="838203" y="365129"/>
            <a:ext cx="10515600" cy="1325559"/>
          </a:xfrm>
          <a:prstGeom prst="rect">
            <a:avLst/>
          </a:prstGeom>
          <a:noFill/>
          <a:ln>
            <a:noFill/>
          </a:ln>
        </p:spPr>
        <p:txBody>
          <a:bodyPr vert="horz" wrap="square" lIns="91440" tIns="45720" rIns="91440" bIns="45720" anchor="ctr" anchorCtr="0" compatLnSpc="1">
            <a:normAutofit/>
          </a:body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6686FA78-A572-4610-89D8-5FFB01B8344C}"/>
              </a:ext>
            </a:extLst>
          </p:cNvPr>
          <p:cNvSpPr txBox="1">
            <a:spLocks noGrp="1"/>
          </p:cNvSpPr>
          <p:nvPr>
            <p:ph type="body" idx="1"/>
          </p:nvPr>
        </p:nvSpPr>
        <p:spPr>
          <a:xfrm>
            <a:off x="838203" y="1825627"/>
            <a:ext cx="10515600" cy="4351336"/>
          </a:xfrm>
          <a:prstGeom prst="rect">
            <a:avLst/>
          </a:prstGeom>
          <a:noFill/>
          <a:ln>
            <a:noFill/>
          </a:ln>
        </p:spPr>
        <p:txBody>
          <a:bodyPr vert="horz" wrap="square" lIns="91440" tIns="45720" rIns="91440" bIns="45720" anchor="t" anchorCtr="0" compatLnSpc="1">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73A01908-6033-4955-8350-68DDF4DC340E}"/>
              </a:ext>
            </a:extLst>
          </p:cNvPr>
          <p:cNvSpPr txBox="1">
            <a:spLocks noGrp="1"/>
          </p:cNvSpPr>
          <p:nvPr>
            <p:ph type="dt" sz="half" idx="2"/>
          </p:nvPr>
        </p:nvSpPr>
        <p:spPr>
          <a:xfrm>
            <a:off x="8382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AE5C7E2C-0A18-4592-AD6F-E53FF588CD08}" type="datetime1">
              <a:rPr lang="es-ES"/>
              <a:pPr lvl="0"/>
              <a:t>12/02/2021</a:t>
            </a:fld>
            <a:endParaRPr lang="es-ES"/>
          </a:p>
        </p:txBody>
      </p:sp>
      <p:sp>
        <p:nvSpPr>
          <p:cNvPr id="5" name="Marcador de pie de página 4">
            <a:extLst>
              <a:ext uri="{FF2B5EF4-FFF2-40B4-BE49-F238E27FC236}">
                <a16:creationId xmlns:a16="http://schemas.microsoft.com/office/drawing/2014/main" id="{340E637D-E2D1-48AE-8B51-811152631103}"/>
              </a:ext>
            </a:extLst>
          </p:cNvPr>
          <p:cNvSpPr txBox="1">
            <a:spLocks noGrp="1"/>
          </p:cNvSpPr>
          <p:nvPr>
            <p:ph type="ftr" sz="quarter" idx="3"/>
          </p:nvPr>
        </p:nvSpPr>
        <p:spPr>
          <a:xfrm>
            <a:off x="4038603" y="6356351"/>
            <a:ext cx="4114800" cy="365129"/>
          </a:xfrm>
          <a:prstGeom prst="rect">
            <a:avLst/>
          </a:prstGeom>
          <a:noFill/>
          <a:ln>
            <a:noFill/>
          </a:ln>
        </p:spPr>
        <p:txBody>
          <a:bodyPr vert="horz" wrap="square" lIns="91440" tIns="45720" rIns="91440" bIns="45720" anchor="ctr" anchorCtr="1" compatLnSpc="1">
            <a:noAutofit/>
          </a:bodyPr>
          <a:lstStyle>
            <a:lvl1pPr marL="0" marR="0" lvl="0" indent="0" algn="ct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endParaRPr lang="es-ES"/>
          </a:p>
        </p:txBody>
      </p:sp>
      <p:sp>
        <p:nvSpPr>
          <p:cNvPr id="6" name="Marcador de número de diapositiva 5">
            <a:extLst>
              <a:ext uri="{FF2B5EF4-FFF2-40B4-BE49-F238E27FC236}">
                <a16:creationId xmlns:a16="http://schemas.microsoft.com/office/drawing/2014/main" id="{F9D63EE3-4FF9-4002-AA30-711BB7193F33}"/>
              </a:ext>
            </a:extLst>
          </p:cNvPr>
          <p:cNvSpPr txBox="1">
            <a:spLocks noGrp="1"/>
          </p:cNvSpPr>
          <p:nvPr>
            <p:ph type="sldNum" sz="quarter" idx="4"/>
          </p:nvPr>
        </p:nvSpPr>
        <p:spPr>
          <a:xfrm>
            <a:off x="86106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F35E9E32-D409-4DFD-94F1-3CB0D5D6C16B}" type="slidenum">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marL="0" marR="0" lvl="0" indent="0" algn="l" defTabSz="914400" rtl="0" fontAlgn="auto" hangingPunct="1">
        <a:lnSpc>
          <a:spcPct val="90000"/>
        </a:lnSpc>
        <a:spcBef>
          <a:spcPts val="0"/>
        </a:spcBef>
        <a:spcAft>
          <a:spcPts val="0"/>
        </a:spcAft>
        <a:buNone/>
        <a:tabLst/>
        <a:defRPr lang="es-ES" sz="4400" b="0" i="0" u="none" strike="noStrike" kern="1200" cap="none" spc="0" baseline="0">
          <a:solidFill>
            <a:srgbClr val="000000"/>
          </a:solidFill>
          <a:uFillTx/>
          <a:latin typeface="Calibri Light"/>
        </a:defRPr>
      </a:lvl1pPr>
    </p:titleStyle>
    <p:bodyStyle>
      <a:lvl1pPr marL="228600" marR="0" lvl="0" indent="-228600" algn="l" defTabSz="914400" rtl="0" fontAlgn="auto" hangingPunct="1">
        <a:lnSpc>
          <a:spcPct val="90000"/>
        </a:lnSpc>
        <a:spcBef>
          <a:spcPts val="1000"/>
        </a:spcBef>
        <a:spcAft>
          <a:spcPts val="0"/>
        </a:spcAft>
        <a:buSzPct val="100000"/>
        <a:buFont typeface="Arial" pitchFamily="34"/>
        <a:buChar char="•"/>
        <a:tabLst/>
        <a:defRPr lang="es-ES" sz="2800" b="0" i="0" u="none" strike="noStrike" kern="1200" cap="none" spc="0" baseline="0">
          <a:solidFill>
            <a:srgbClr val="000000"/>
          </a:solidFill>
          <a:uFillTx/>
          <a:latin typeface="Calibri"/>
        </a:defRPr>
      </a:lvl1pPr>
      <a:lvl2pPr marL="685800" marR="0" lvl="1" indent="-228600" algn="l" defTabSz="914400" rtl="0" fontAlgn="auto" hangingPunct="1">
        <a:lnSpc>
          <a:spcPct val="90000"/>
        </a:lnSpc>
        <a:spcBef>
          <a:spcPts val="500"/>
        </a:spcBef>
        <a:spcAft>
          <a:spcPts val="0"/>
        </a:spcAft>
        <a:buSzPct val="100000"/>
        <a:buFont typeface="Arial" pitchFamily="34"/>
        <a:buChar char="•"/>
        <a:tabLst/>
        <a:defRPr lang="es-ES" sz="2400" b="0" i="0" u="none" strike="noStrike" kern="1200" cap="none" spc="0" baseline="0">
          <a:solidFill>
            <a:srgbClr val="000000"/>
          </a:solidFill>
          <a:uFillTx/>
          <a:latin typeface="Calibri"/>
        </a:defRPr>
      </a:lvl2pPr>
      <a:lvl3pPr marL="1143000" marR="0" lvl="2" indent="-228600" algn="l" defTabSz="914400" rtl="0" fontAlgn="auto" hangingPunct="1">
        <a:lnSpc>
          <a:spcPct val="90000"/>
        </a:lnSpc>
        <a:spcBef>
          <a:spcPts val="500"/>
        </a:spcBef>
        <a:spcAft>
          <a:spcPts val="0"/>
        </a:spcAft>
        <a:buSzPct val="100000"/>
        <a:buFont typeface="Arial" pitchFamily="34"/>
        <a:buChar char="•"/>
        <a:tabLst/>
        <a:defRPr lang="es-ES" sz="2000" b="0" i="0" u="none" strike="noStrike" kern="1200" cap="none" spc="0" baseline="0">
          <a:solidFill>
            <a:srgbClr val="000000"/>
          </a:solidFill>
          <a:uFillTx/>
          <a:latin typeface="Calibri"/>
        </a:defRPr>
      </a:lvl3pPr>
      <a:lvl4pPr marL="1600200" marR="0" lvl="3"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4pPr>
      <a:lvl5pPr marL="2057400" marR="0" lvl="4"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0D02FB7A-B11C-4EA7-9036-EFDCF80D2DE5}"/>
              </a:ext>
            </a:extLst>
          </p:cNvPr>
          <p:cNvSpPr txBox="1">
            <a:spLocks noGrp="1"/>
          </p:cNvSpPr>
          <p:nvPr>
            <p:ph type="title"/>
          </p:nvPr>
        </p:nvSpPr>
        <p:spPr>
          <a:xfrm>
            <a:off x="914400" y="609603"/>
            <a:ext cx="10363196" cy="1143000"/>
          </a:xfrm>
          <a:prstGeom prst="rect">
            <a:avLst/>
          </a:prstGeom>
          <a:noFill/>
          <a:ln>
            <a:noFill/>
          </a:ln>
        </p:spPr>
        <p:txBody>
          <a:bodyPr vert="horz" wrap="square" lIns="91440" tIns="45720" rIns="91440" bIns="45720" anchor="ctr" anchorCtr="1" compatLnSpc="1">
            <a:noAutofit/>
          </a:bodyPr>
          <a:lstStyle/>
          <a:p>
            <a:pPr lvl="0"/>
            <a:r>
              <a:rPr lang="es-ES"/>
              <a:t>Haga clic para cambiar el estilo de título	</a:t>
            </a:r>
          </a:p>
        </p:txBody>
      </p:sp>
      <p:sp>
        <p:nvSpPr>
          <p:cNvPr id="3" name="Rectangle 3">
            <a:extLst>
              <a:ext uri="{FF2B5EF4-FFF2-40B4-BE49-F238E27FC236}">
                <a16:creationId xmlns:a16="http://schemas.microsoft.com/office/drawing/2014/main" id="{F19D638F-9F5E-44B2-BD36-B6ED715DA232}"/>
              </a:ext>
            </a:extLst>
          </p:cNvPr>
          <p:cNvSpPr txBox="1">
            <a:spLocks noGrp="1"/>
          </p:cNvSpPr>
          <p:nvPr>
            <p:ph type="body" idx="1"/>
          </p:nvPr>
        </p:nvSpPr>
        <p:spPr>
          <a:xfrm>
            <a:off x="914400" y="1981203"/>
            <a:ext cx="10363196" cy="4114800"/>
          </a:xfrm>
          <a:prstGeom prst="rect">
            <a:avLst/>
          </a:prstGeom>
          <a:noFill/>
          <a:ln>
            <a:noFill/>
          </a:ln>
        </p:spPr>
        <p:txBody>
          <a:bodyPr vert="horz" wrap="square" lIns="91440" tIns="45720" rIns="91440" bIns="45720" anchor="t" anchorCtr="0" compatLnSpc="1">
            <a:noAutofit/>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Rectangle 4">
            <a:extLst>
              <a:ext uri="{FF2B5EF4-FFF2-40B4-BE49-F238E27FC236}">
                <a16:creationId xmlns:a16="http://schemas.microsoft.com/office/drawing/2014/main" id="{A5BB4FD7-3ADD-4BCB-BC97-4082259B80BE}"/>
              </a:ext>
            </a:extLst>
          </p:cNvPr>
          <p:cNvSpPr txBox="1">
            <a:spLocks noGrp="1"/>
          </p:cNvSpPr>
          <p:nvPr>
            <p:ph type="dt" sz="half" idx="2"/>
          </p:nvPr>
        </p:nvSpPr>
        <p:spPr>
          <a:xfrm>
            <a:off x="914400"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5" name="Rectangle 5">
            <a:extLst>
              <a:ext uri="{FF2B5EF4-FFF2-40B4-BE49-F238E27FC236}">
                <a16:creationId xmlns:a16="http://schemas.microsoft.com/office/drawing/2014/main" id="{800DA03C-6033-4AA9-BE6D-A11804170EA6}"/>
              </a:ext>
            </a:extLst>
          </p:cNvPr>
          <p:cNvSpPr txBox="1">
            <a:spLocks noGrp="1"/>
          </p:cNvSpPr>
          <p:nvPr>
            <p:ph type="ftr" sz="quarter" idx="3"/>
          </p:nvPr>
        </p:nvSpPr>
        <p:spPr>
          <a:xfrm>
            <a:off x="4165604" y="6248396"/>
            <a:ext cx="3860797" cy="457200"/>
          </a:xfrm>
          <a:prstGeom prst="rect">
            <a:avLst/>
          </a:prstGeom>
          <a:noFill/>
          <a:ln>
            <a:noFill/>
          </a:ln>
        </p:spPr>
        <p:txBody>
          <a:bodyPr vert="horz" wrap="square" lIns="91440" tIns="45720" rIns="91440" bIns="45720" anchor="t" anchorCtr="1" compatLnSpc="1">
            <a:noAutofit/>
          </a:bodyPr>
          <a:lstStyle>
            <a:lvl1pPr marL="0" marR="0" lvl="0" indent="0" algn="ct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6" name="Rectangle 6">
            <a:extLst>
              <a:ext uri="{FF2B5EF4-FFF2-40B4-BE49-F238E27FC236}">
                <a16:creationId xmlns:a16="http://schemas.microsoft.com/office/drawing/2014/main" id="{58ADADAD-D7B8-445A-A900-BD6ACA352D53}"/>
              </a:ext>
            </a:extLst>
          </p:cNvPr>
          <p:cNvSpPr txBox="1">
            <a:spLocks noGrp="1"/>
          </p:cNvSpPr>
          <p:nvPr>
            <p:ph type="sldNum" sz="quarter" idx="4"/>
          </p:nvPr>
        </p:nvSpPr>
        <p:spPr>
          <a:xfrm>
            <a:off x="8737604"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fld id="{BC51B59B-01CB-45F6-AF86-70FC88009BF7}" type="slidenum">
              <a:t>‹Nº›</a:t>
            </a:fld>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marL="0" marR="0" lvl="0" indent="0" algn="ctr" defTabSz="914400" rtl="0" fontAlgn="auto" hangingPunct="0">
        <a:lnSpc>
          <a:spcPct val="100000"/>
        </a:lnSpc>
        <a:spcBef>
          <a:spcPts val="0"/>
        </a:spcBef>
        <a:spcAft>
          <a:spcPts val="0"/>
        </a:spcAft>
        <a:buNone/>
        <a:tabLst/>
        <a:defRPr lang="es-ES" sz="4400" b="0" i="0" u="none" strike="noStrike" kern="1200" cap="none" spc="0" baseline="0">
          <a:solidFill>
            <a:srgbClr val="000000"/>
          </a:solidFill>
          <a:uFillTx/>
          <a:latin typeface="Times New Roman"/>
        </a:defRPr>
      </a:lvl1pPr>
    </p:titleStyle>
    <p:bodyStyle>
      <a:lvl1pPr marL="342900" marR="0" lvl="0" indent="-342900" algn="l" defTabSz="914400" rtl="0" fontAlgn="auto" hangingPunct="0">
        <a:lnSpc>
          <a:spcPct val="100000"/>
        </a:lnSpc>
        <a:spcBef>
          <a:spcPts val="800"/>
        </a:spcBef>
        <a:spcAft>
          <a:spcPts val="0"/>
        </a:spcAft>
        <a:buSzPct val="100000"/>
        <a:buChar char="•"/>
        <a:tabLst/>
        <a:defRPr lang="es-ES" sz="3200" b="0" i="0" u="none" strike="noStrike" kern="1200" cap="none" spc="0" baseline="0">
          <a:solidFill>
            <a:srgbClr val="000000"/>
          </a:solidFill>
          <a:uFillTx/>
          <a:latin typeface="Times New Roman"/>
        </a:defRPr>
      </a:lvl1pPr>
      <a:lvl2pPr marL="742950" marR="0" lvl="1" indent="-285750" algn="l" defTabSz="914400" rtl="0" fontAlgn="auto" hangingPunct="0">
        <a:lnSpc>
          <a:spcPct val="100000"/>
        </a:lnSpc>
        <a:spcBef>
          <a:spcPts val="700"/>
        </a:spcBef>
        <a:spcAft>
          <a:spcPts val="0"/>
        </a:spcAft>
        <a:buSzPct val="100000"/>
        <a:buChar char="–"/>
        <a:tabLst/>
        <a:defRPr lang="es-ES" sz="2800" b="0" i="0" u="none" strike="noStrike" kern="1200" cap="none" spc="0" baseline="0">
          <a:solidFill>
            <a:srgbClr val="000000"/>
          </a:solidFill>
          <a:uFillTx/>
          <a:latin typeface="Times New Roman"/>
        </a:defRPr>
      </a:lvl2pPr>
      <a:lvl3pPr marL="1143000" marR="0" lvl="2" indent="-228600" algn="l" defTabSz="914400" rtl="0" fontAlgn="auto" hangingPunct="0">
        <a:lnSpc>
          <a:spcPct val="100000"/>
        </a:lnSpc>
        <a:spcBef>
          <a:spcPts val="600"/>
        </a:spcBef>
        <a:spcAft>
          <a:spcPts val="0"/>
        </a:spcAft>
        <a:buSzPct val="100000"/>
        <a:buChar char="•"/>
        <a:tabLst/>
        <a:defRPr lang="es-ES" sz="2400" b="0" i="0" u="none" strike="noStrike" kern="1200" cap="none" spc="0" baseline="0">
          <a:solidFill>
            <a:srgbClr val="000000"/>
          </a:solidFill>
          <a:uFillTx/>
          <a:latin typeface="Times New Roman"/>
        </a:defRPr>
      </a:lvl3pPr>
      <a:lvl4pPr marL="1600200" marR="0" lvl="3" indent="-228600" algn="l" defTabSz="914400" rtl="0" fontAlgn="auto" hangingPunct="0">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4pPr>
      <a:lvl5pPr marL="2057400" marR="0" lvl="4" indent="-228600" algn="l" defTabSz="914400" rtl="0" fontAlgn="auto" hangingPunct="0">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Rectangle 4">
            <a:extLst>
              <a:ext uri="{FF2B5EF4-FFF2-40B4-BE49-F238E27FC236}">
                <a16:creationId xmlns:a16="http://schemas.microsoft.com/office/drawing/2014/main" id="{83D7E130-4CB8-4602-8553-13B2F666DF7B}"/>
              </a:ext>
            </a:extLst>
          </p:cNvPr>
          <p:cNvSpPr txBox="1">
            <a:spLocks noGrp="1"/>
          </p:cNvSpPr>
          <p:nvPr>
            <p:ph type="dt" sz="half" idx="2"/>
          </p:nvPr>
        </p:nvSpPr>
        <p:spPr>
          <a:xfrm>
            <a:off x="609603" y="6245223"/>
            <a:ext cx="2844798" cy="476246"/>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400" b="0" i="0" u="none" strike="noStrike" kern="1200" cap="none" spc="0" baseline="0">
                <a:solidFill>
                  <a:srgbClr val="000000"/>
                </a:solidFill>
                <a:uFillTx/>
                <a:latin typeface="Arial"/>
                <a:cs typeface="Arial"/>
              </a:defRPr>
            </a:lvl1pPr>
          </a:lstStyle>
          <a:p>
            <a:pPr lvl="0"/>
            <a:endParaRPr lang="es-ES"/>
          </a:p>
        </p:txBody>
      </p:sp>
    </p:spTree>
  </p:cSld>
  <p:clrMap bg1="lt1" tx1="dk1" bg2="lt2" tx2="dk2" accent1="accent1" accent2="accent2" accent3="accent3" accent4="accent4" accent5="accent5" accent6="accent6" hlink="hlink" folHlink="folHlink"/>
  <p:sldLayoutIdLst>
    <p:sldLayoutId id="2147483663"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wav"/><Relationship Id="rId1" Type="http://schemas.microsoft.com/office/2007/relationships/media" Target="../media/media1.wav"/><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2.xml"/></Relationships>
</file>

<file path=ppt/slides/_rels/slide16.xml.rels><?xml version="1.0" encoding="UTF-8" standalone="yes"?>
<Relationships xmlns="http://schemas.openxmlformats.org/package/2006/relationships"><Relationship Id="rId8" Type="http://schemas.openxmlformats.org/officeDocument/2006/relationships/image" Target="../media/image18.png"/><Relationship Id="rId13" Type="http://schemas.openxmlformats.org/officeDocument/2006/relationships/hyperlink" Target="https://vk.com/mispps" TargetMode="External"/><Relationship Id="rId3" Type="http://schemas.openxmlformats.org/officeDocument/2006/relationships/image" Target="../media/image15.png"/><Relationship Id="rId7" Type="http://schemas.openxmlformats.org/officeDocument/2006/relationships/hyperlink" Target="https://www.facebook.com/mispps" TargetMode="External"/><Relationship Id="rId12" Type="http://schemas.openxmlformats.org/officeDocument/2006/relationships/image" Target="../media/image20.png"/><Relationship Id="rId2" Type="http://schemas.openxmlformats.org/officeDocument/2006/relationships/hyperlink" Target="http://www.mispps.com/" TargetMode="External"/><Relationship Id="rId1" Type="http://schemas.openxmlformats.org/officeDocument/2006/relationships/slideLayout" Target="../slideLayouts/slideLayout13.xml"/><Relationship Id="rId6" Type="http://schemas.openxmlformats.org/officeDocument/2006/relationships/image" Target="../media/image17.png"/><Relationship Id="rId11" Type="http://schemas.openxmlformats.org/officeDocument/2006/relationships/hyperlink" Target="https://plus.google.com/+Mispps/" TargetMode="External"/><Relationship Id="rId5" Type="http://schemas.openxmlformats.org/officeDocument/2006/relationships/image" Target="../media/image16.png"/><Relationship Id="rId10" Type="http://schemas.openxmlformats.org/officeDocument/2006/relationships/image" Target="../media/image19.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21.png"/></Relationships>
</file>

<file path=ppt/slides/slide1.xml><?xml version="1.0" encoding="utf-8"?>
<p:sld xmlns:a="http://schemas.openxmlformats.org/drawingml/2006/main" xmlns:r="http://schemas.openxmlformats.org/officeDocument/2006/relationships" xmlns:p="http://schemas.openxmlformats.org/presentationml/2006/main" showMasterSp="0">
  <p:cSld name="Slide1">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4663BEA0-5A2A-445E-8237-4D1BB45784CC}"/>
              </a:ext>
            </a:extLst>
          </p:cNvPr>
          <p:cNvSpPr txBox="1"/>
          <p:nvPr/>
        </p:nvSpPr>
        <p:spPr>
          <a:xfrm>
            <a:off x="106532" y="2751891"/>
            <a:ext cx="12191996" cy="135421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4000" b="0" i="0" u="none" strike="noStrike" kern="1200" cap="none" spc="0" baseline="0">
                <a:solidFill>
                  <a:srgbClr val="FFFFFF"/>
                </a:solidFill>
                <a:uFillTx/>
                <a:latin typeface="Calibri" pitchFamily="34"/>
                <a:ea typeface="Calibri" pitchFamily="34"/>
              </a:rPr>
              <a:t>MONUMENTO A SIBELIUS</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s-ES" sz="1400" b="0" i="0" u="none" strike="noStrike" kern="1200" cap="none" spc="0" baseline="0">
              <a:solidFill>
                <a:srgbClr val="FFFFFF"/>
              </a:solidFill>
              <a:uFillTx/>
              <a:latin typeface="Calibri" pitchFamily="34"/>
              <a:ea typeface="Calibri" pitchFamily="34"/>
            </a:endParaRP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0" i="0" u="none" strike="noStrike" kern="1200" cap="none" spc="0" baseline="0">
                <a:solidFill>
                  <a:srgbClr val="FFFFFF"/>
                </a:solidFill>
                <a:uFillTx/>
                <a:latin typeface="Calibri" pitchFamily="34"/>
                <a:ea typeface="Calibri" pitchFamily="34"/>
              </a:rPr>
              <a:t>HELSINKI · FINLANDIA</a:t>
            </a:r>
            <a:endParaRPr lang="es-ES" sz="2800" b="0" i="0" u="none" strike="noStrike" kern="1200" cap="none" spc="0" baseline="0">
              <a:solidFill>
                <a:srgbClr val="FFFFFF"/>
              </a:solidFill>
              <a:uFillTx/>
              <a:latin typeface="Calibri"/>
            </a:endParaRPr>
          </a:p>
        </p:txBody>
      </p:sp>
      <p:pic>
        <p:nvPicPr>
          <p:cNvPr id="3" name="04- 2 Serious Melodies for Cello, Orchestra, Op.77 I. Cantique">
            <a:extLst>
              <a:ext uri="{FF2B5EF4-FFF2-40B4-BE49-F238E27FC236}">
                <a16:creationId xmlns:a16="http://schemas.microsoft.com/office/drawing/2014/main" id="{A5DB2D4A-2AE8-4B42-B8A1-DCAFF585DD8B}"/>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583954" y="5702673"/>
            <a:ext cx="406395" cy="406395"/>
          </a:xfrm>
          <a:prstGeom prst="rect">
            <a:avLst/>
          </a:prstGeom>
          <a:noFill/>
          <a:ln cap="flat">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numSld="999" showWhenStopped="0">
                <p:cTn id="7" repeatCount="indefinite" fill="remove">
                  <p:endCondLst>
                    <p:cond evt="onPrev" delay="0">
                      <p:tgtEl>
                        <p:sldTgt/>
                      </p:tgtEl>
                    </p:cond>
                  </p:endCondLst>
                </p:cTn>
                <p:tgtEl>
                  <p:spTgt spid="3"/>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name="Slide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061A5EE-95F2-44F9-BB61-BF55DE1BF2DC}"/>
              </a:ext>
            </a:extLst>
          </p:cNvPr>
          <p:cNvPicPr>
            <a:picLocks noChangeAspect="1"/>
          </p:cNvPicPr>
          <p:nvPr/>
        </p:nvPicPr>
        <p:blipFill>
          <a:blip r:embed="rId3"/>
          <a:stretch>
            <a:fillRect/>
          </a:stretch>
        </p:blipFill>
        <p:spPr>
          <a:xfrm>
            <a:off x="0" y="137160"/>
            <a:ext cx="12191996" cy="6583680"/>
          </a:xfrm>
          <a:prstGeom prst="rect">
            <a:avLst/>
          </a:prstGeom>
          <a:noFill/>
          <a:ln cap="flat">
            <a:noFill/>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3">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5C95DC23-64C9-400B-BF1A-C7610F9B3D6C}"/>
              </a:ext>
            </a:extLst>
          </p:cNvPr>
          <p:cNvSpPr txBox="1"/>
          <p:nvPr/>
        </p:nvSpPr>
        <p:spPr>
          <a:xfrm>
            <a:off x="1633493" y="1757778"/>
            <a:ext cx="8700113" cy="4401208"/>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El Monumento a Sibelius está dedicado al compositor finlandés Jean Sibelius (1865-1957). El monumento está ubicado en el Parque Sibelius en el distrito de Töölö en Helsinki, capital de Finlandia. Es una escultura de la artista finlandesa Eila Hiltunen titulada "Passio Musicae"​ y se dio a conocer el 7 de septiembre de 1967. La escultura ganó un concurso organizado por la Sociedad Sibelius tras la muerte del compositor en 1957. Originalmente provocó un encendido debate acerca de los méritos y los defectos de arte abstracto y aunque el diseño se parecía a tubos de órgano estilizados, es sabido que el compositor apenas compuso música para órgano. Hiltunen solventó las críticas mediante la adición de la efigie de Sibelius situada al lado de la escultura principal.​</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Se compone de una serie de más de 600 tubos de acero huecos soldados juntos en una forma que imita a una ola. El propósito de la artista era captar la esencia de la música de Sibelius. El monumento pesa 24 toneladas y mide 8.5 × 10.5 × 6,5 metros. Una versión más pequeña de este monumento se encuentra en la sede de la UNESCO en París. Una obra con un concepto similar, también diseñado por Hiltunen, se encuentra en los jardines de la sede de las Naciones Unidas en Nueva York.</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s-ES" sz="1600" b="0" i="0" u="none" strike="noStrike" kern="1200" cap="none" spc="0" baseline="0">
              <a:solidFill>
                <a:srgbClr val="FFFFFF"/>
              </a:solidFill>
              <a:uFillTx/>
              <a:latin typeface="Calibri" pitchFamily="34"/>
            </a:endParaRP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s-ES" sz="1600" b="0" i="0" u="none" strike="noStrike" kern="1200" cap="none" spc="0" baseline="0">
              <a:solidFill>
                <a:srgbClr val="FFFFFF"/>
              </a:solidFill>
              <a:uFillTx/>
              <a:latin typeface="Calibri" pitchFamily="34"/>
            </a:endParaRP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400" b="0" i="0" u="none" strike="noStrike" kern="1200" cap="none" spc="0" baseline="0">
                <a:solidFill>
                  <a:srgbClr val="FFFFFF"/>
                </a:solidFill>
                <a:uFillTx/>
                <a:latin typeface="Calibri" pitchFamily="34"/>
              </a:rPr>
              <a:t>Música compuesta por Sibelius</a:t>
            </a:r>
            <a:endParaRPr lang="es-ES" sz="2400" b="0" i="0" u="none" strike="noStrike" kern="1200" cap="none" spc="0" baseline="0">
              <a:solidFill>
                <a:srgbClr val="FFFFFF"/>
              </a:solidFill>
              <a:uFillTx/>
              <a:latin typeface="Calibri"/>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4B72097-C8D7-4A51-9700-D5122CB73673}"/>
              </a:ext>
            </a:extLst>
          </p:cNvPr>
          <p:cNvPicPr>
            <a:picLocks noChangeAspect="1"/>
          </p:cNvPicPr>
          <p:nvPr/>
        </p:nvPicPr>
        <p:blipFill>
          <a:blip r:embed="rId3"/>
          <a:stretch>
            <a:fillRect/>
          </a:stretch>
        </p:blipFill>
        <p:spPr>
          <a:xfrm>
            <a:off x="6817501" y="862014"/>
            <a:ext cx="3848096" cy="5133971"/>
          </a:xfrm>
          <a:prstGeom prst="rect">
            <a:avLst/>
          </a:prstGeom>
          <a:noFill/>
          <a:ln w="190496" cap="flat">
            <a:solidFill>
              <a:srgbClr val="A15135"/>
            </a:solidFill>
            <a:prstDash val="solid"/>
            <a:miter/>
          </a:ln>
        </p:spPr>
      </p:pic>
      <p:sp>
        <p:nvSpPr>
          <p:cNvPr id="3" name="CuadroTexto 3">
            <a:extLst>
              <a:ext uri="{FF2B5EF4-FFF2-40B4-BE49-F238E27FC236}">
                <a16:creationId xmlns:a16="http://schemas.microsoft.com/office/drawing/2014/main" id="{AC235E26-87A8-47DF-8687-FA8139A70ACD}"/>
              </a:ext>
            </a:extLst>
          </p:cNvPr>
          <p:cNvSpPr txBox="1"/>
          <p:nvPr/>
        </p:nvSpPr>
        <p:spPr>
          <a:xfrm>
            <a:off x="1287264" y="2325950"/>
            <a:ext cx="4572000" cy="2308320"/>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Jean Sibelius nacido como Johan Julius Christian Sibelius, nació en Hämeenlinna, Fditlandia, en 1865. Fue un compositor y violinista finlandés de finales del Romanticismo y comienzos del Modernismo. Es ampliamente reconocido como el mejor compositor de su país y, a través de su música, a menudo se le atribuye haber ayudado a Finlandia a desarrollar una identidad nacional durante su lucha por la independencia de Rusia.</a:t>
            </a:r>
            <a:endParaRPr lang="es-ES" sz="1600" b="0" i="0" u="none" strike="noStrike" kern="1200" cap="none" spc="0" baseline="0">
              <a:solidFill>
                <a:srgbClr val="FFFFFF"/>
              </a:solidFill>
              <a:uFillTx/>
              <a:latin typeface="Calibri"/>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FCBC6F3-8C68-4C73-8A4F-E2735F3433C8}"/>
              </a:ext>
            </a:extLst>
          </p:cNvPr>
          <p:cNvPicPr>
            <a:picLocks noChangeAspect="1"/>
          </p:cNvPicPr>
          <p:nvPr/>
        </p:nvPicPr>
        <p:blipFill>
          <a:blip r:embed="rId2"/>
          <a:stretch>
            <a:fillRect/>
          </a:stretch>
        </p:blipFill>
        <p:spPr>
          <a:xfrm>
            <a:off x="1666878" y="104771"/>
            <a:ext cx="8858250" cy="6648446"/>
          </a:xfrm>
          <a:prstGeom prst="rect">
            <a:avLst/>
          </a:prstGeom>
          <a:noFill/>
          <a:ln cap="flat">
            <a:noFill/>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9FCFC58-6266-4302-B54B-1A4B9A36BCC4}"/>
              </a:ext>
            </a:extLst>
          </p:cNvPr>
          <p:cNvPicPr>
            <a:picLocks noChangeAspect="1"/>
          </p:cNvPicPr>
          <p:nvPr/>
        </p:nvPicPr>
        <p:blipFill>
          <a:blip r:embed="rId2"/>
          <a:stretch>
            <a:fillRect/>
          </a:stretch>
        </p:blipFill>
        <p:spPr>
          <a:xfrm>
            <a:off x="1841290" y="0"/>
            <a:ext cx="8509424" cy="6858000"/>
          </a:xfrm>
          <a:prstGeom prst="rect">
            <a:avLst/>
          </a:prstGeom>
          <a:noFill/>
          <a:ln cap="flat">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D500275-C584-47A7-A0B0-13FA270377CC}"/>
              </a:ext>
            </a:extLst>
          </p:cNvPr>
          <p:cNvPicPr>
            <a:picLocks noChangeAspect="1"/>
          </p:cNvPicPr>
          <p:nvPr/>
        </p:nvPicPr>
        <p:blipFill>
          <a:blip r:embed="rId2"/>
          <a:stretch>
            <a:fillRect/>
          </a:stretch>
        </p:blipFill>
        <p:spPr>
          <a:xfrm>
            <a:off x="347526" y="0"/>
            <a:ext cx="11430000" cy="6858000"/>
          </a:xfrm>
          <a:prstGeom prst="rect">
            <a:avLst/>
          </a:prstGeom>
          <a:noFill/>
          <a:ln cap="flat">
            <a:noFill/>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8B3CDFC-DD6D-4343-B2AC-26912274FAC8}"/>
              </a:ext>
            </a:extLst>
          </p:cNvPr>
          <p:cNvPicPr>
            <a:picLocks noChangeAspect="1"/>
          </p:cNvPicPr>
          <p:nvPr/>
        </p:nvPicPr>
        <p:blipFill>
          <a:blip r:embed="rId2"/>
          <a:stretch>
            <a:fillRect/>
          </a:stretch>
        </p:blipFill>
        <p:spPr>
          <a:xfrm>
            <a:off x="950491" y="0"/>
            <a:ext cx="10291023" cy="6858000"/>
          </a:xfrm>
          <a:prstGeom prst="rect">
            <a:avLst/>
          </a:prstGeom>
          <a:noFill/>
          <a:ln cap="flat">
            <a:noFill/>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D4DFE39-99E0-46A4-9D5E-070CACC39E3C}"/>
              </a:ext>
            </a:extLst>
          </p:cNvPr>
          <p:cNvPicPr>
            <a:picLocks noChangeAspect="1"/>
          </p:cNvPicPr>
          <p:nvPr/>
        </p:nvPicPr>
        <p:blipFill>
          <a:blip r:embed="rId2"/>
          <a:stretch>
            <a:fillRect/>
          </a:stretch>
        </p:blipFill>
        <p:spPr>
          <a:xfrm>
            <a:off x="3308408" y="0"/>
            <a:ext cx="5441054" cy="6858000"/>
          </a:xfrm>
          <a:prstGeom prst="rect">
            <a:avLst/>
          </a:prstGeom>
          <a:noFill/>
          <a:ln cap="flat">
            <a:no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1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4B3D45E-8A83-4509-83E4-53DB48840AA3}"/>
              </a:ext>
            </a:extLst>
          </p:cNvPr>
          <p:cNvPicPr>
            <a:picLocks noChangeAspect="1"/>
          </p:cNvPicPr>
          <p:nvPr/>
        </p:nvPicPr>
        <p:blipFill>
          <a:blip r:embed="rId2"/>
          <a:stretch>
            <a:fillRect/>
          </a:stretch>
        </p:blipFill>
        <p:spPr>
          <a:xfrm>
            <a:off x="955008" y="0"/>
            <a:ext cx="10281979" cy="6858000"/>
          </a:xfrm>
          <a:prstGeom prst="rect">
            <a:avLst/>
          </a:prstGeom>
          <a:noFill/>
          <a:ln cap="flat">
            <a:noFill/>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name="Slide1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EF08871-30C3-4162-9698-B17B5433CF59}"/>
              </a:ext>
            </a:extLst>
          </p:cNvPr>
          <p:cNvPicPr>
            <a:picLocks noChangeAspect="1"/>
          </p:cNvPicPr>
          <p:nvPr/>
        </p:nvPicPr>
        <p:blipFill>
          <a:blip r:embed="rId2"/>
          <a:stretch>
            <a:fillRect/>
          </a:stretch>
        </p:blipFill>
        <p:spPr>
          <a:xfrm>
            <a:off x="998643" y="0"/>
            <a:ext cx="10281349" cy="6858000"/>
          </a:xfrm>
          <a:prstGeom prst="rect">
            <a:avLst/>
          </a:prstGeom>
          <a:noFill/>
          <a:ln cap="flat">
            <a:noFill/>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name="Slide1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8590082-7DD5-4F13-B27A-A8C34C06CCA5}"/>
              </a:ext>
            </a:extLst>
          </p:cNvPr>
          <p:cNvPicPr>
            <a:picLocks noChangeAspect="1"/>
          </p:cNvPicPr>
          <p:nvPr/>
        </p:nvPicPr>
        <p:blipFill>
          <a:blip r:embed="rId2"/>
          <a:stretch>
            <a:fillRect/>
          </a:stretch>
        </p:blipFill>
        <p:spPr>
          <a:xfrm>
            <a:off x="925125" y="0"/>
            <a:ext cx="10328312" cy="6858000"/>
          </a:xfrm>
          <a:prstGeom prst="rect">
            <a:avLst/>
          </a:prstGeom>
          <a:noFill/>
          <a:ln cap="flat">
            <a:noFill/>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name="Slide1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502DF50-04B6-485A-AE1A-F52914D96EF1}"/>
              </a:ext>
            </a:extLst>
          </p:cNvPr>
          <p:cNvPicPr>
            <a:picLocks noChangeAspect="1"/>
          </p:cNvPicPr>
          <p:nvPr/>
        </p:nvPicPr>
        <p:blipFill>
          <a:blip r:embed="rId2"/>
          <a:stretch>
            <a:fillRect/>
          </a:stretch>
        </p:blipFill>
        <p:spPr>
          <a:xfrm>
            <a:off x="2293397" y="257458"/>
            <a:ext cx="7711738" cy="5735601"/>
          </a:xfrm>
          <a:prstGeom prst="rect">
            <a:avLst/>
          </a:prstGeom>
          <a:noFill/>
          <a:ln w="57150" cap="flat">
            <a:solidFill>
              <a:srgbClr val="FFC000"/>
            </a:solidFill>
            <a:prstDash val="solid"/>
            <a:round/>
          </a:ln>
        </p:spPr>
      </p:pic>
      <p:sp>
        <p:nvSpPr>
          <p:cNvPr id="3" name="CuadroTexto 3">
            <a:extLst>
              <a:ext uri="{FF2B5EF4-FFF2-40B4-BE49-F238E27FC236}">
                <a16:creationId xmlns:a16="http://schemas.microsoft.com/office/drawing/2014/main" id="{7F556936-A6B4-4EAB-9858-C581B0815BB4}"/>
              </a:ext>
            </a:extLst>
          </p:cNvPr>
          <p:cNvSpPr txBox="1"/>
          <p:nvPr/>
        </p:nvSpPr>
        <p:spPr>
          <a:xfrm>
            <a:off x="2228292" y="6116714"/>
            <a:ext cx="7838986" cy="369335"/>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800" b="0" i="0" u="none" strike="noStrike" kern="1200" cap="none" spc="0" baseline="0">
                <a:solidFill>
                  <a:srgbClr val="FFFFFF"/>
                </a:solidFill>
                <a:uFillTx/>
                <a:latin typeface="Calibri"/>
              </a:rPr>
              <a:t>Hiltunen con una reproducción en miniatura de su gran proyecto</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name="Slide1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6560045-1ED7-4715-B51A-BD57D8829A95}"/>
              </a:ext>
            </a:extLst>
          </p:cNvPr>
          <p:cNvPicPr>
            <a:picLocks noChangeAspect="1"/>
          </p:cNvPicPr>
          <p:nvPr/>
        </p:nvPicPr>
        <p:blipFill>
          <a:blip r:embed="rId2"/>
          <a:stretch>
            <a:fillRect/>
          </a:stretch>
        </p:blipFill>
        <p:spPr>
          <a:xfrm>
            <a:off x="0" y="0"/>
            <a:ext cx="12118021" cy="6854881"/>
          </a:xfrm>
          <a:prstGeom prst="rect">
            <a:avLst/>
          </a:prstGeom>
          <a:noFill/>
          <a:ln cap="flat">
            <a:noFill/>
          </a:ln>
        </p:spPr>
      </p:pic>
      <p:sp>
        <p:nvSpPr>
          <p:cNvPr id="3" name="CuadroTexto 3">
            <a:extLst>
              <a:ext uri="{FF2B5EF4-FFF2-40B4-BE49-F238E27FC236}">
                <a16:creationId xmlns:a16="http://schemas.microsoft.com/office/drawing/2014/main" id="{9DAEACF9-58F1-4AAA-B0A4-D414B36BCA7D}"/>
              </a:ext>
            </a:extLst>
          </p:cNvPr>
          <p:cNvSpPr txBox="1"/>
          <p:nvPr/>
        </p:nvSpPr>
        <p:spPr>
          <a:xfrm>
            <a:off x="239700" y="6292937"/>
            <a:ext cx="2521256" cy="369335"/>
          </a:xfrm>
          <a:prstGeom prst="rect">
            <a:avLst/>
          </a:prstGeom>
          <a:solidFill>
            <a:srgbClr val="000000"/>
          </a:solid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800" b="0" i="0" u="none" strike="noStrike" kern="1200" cap="none" spc="0" baseline="0">
                <a:solidFill>
                  <a:srgbClr val="FFFFFF"/>
                </a:solidFill>
                <a:uFillTx/>
                <a:latin typeface="Calibri"/>
              </a:rPr>
              <a:t>PARQUE SIBELIUS</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showMasterSp="0">
  <p:cSld name="Slide72">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09326A61-0C43-4CBE-9185-43BD75B30B50}"/>
              </a:ext>
            </a:extLst>
          </p:cNvPr>
          <p:cNvSpPr txBox="1">
            <a:spLocks noGrp="1"/>
          </p:cNvSpPr>
          <p:nvPr>
            <p:ph type="subTitle" idx="1"/>
          </p:nvPr>
        </p:nvSpPr>
        <p:spPr>
          <a:xfrm>
            <a:off x="2927351" y="5734046"/>
            <a:ext cx="6400800" cy="815973"/>
          </a:xfrm>
        </p:spPr>
        <p:txBody>
          <a:bodyPr/>
          <a:lstStyle/>
          <a:p>
            <a:pPr lvl="0" hangingPunct="1"/>
            <a:r>
              <a:rPr lang="es-ES" b="1">
                <a:solidFill>
                  <a:srgbClr val="FFFFFF"/>
                </a:solidFill>
                <a:latin typeface="Sylfaen" pitchFamily="18"/>
              </a:rPr>
              <a:t>VICTOR NOVELLÓN</a:t>
            </a:r>
          </a:p>
          <a:p>
            <a:pPr lvl="0" hangingPunct="1">
              <a:spcBef>
                <a:spcPts val="300"/>
              </a:spcBef>
            </a:pPr>
            <a:endParaRPr lang="es-ES" sz="1400" b="1">
              <a:solidFill>
                <a:srgbClr val="FFCC66"/>
              </a:solidFill>
              <a:latin typeface="Sylfaen" pitchFamily="18"/>
            </a:endParaRPr>
          </a:p>
        </p:txBody>
      </p:sp>
      <p:pic>
        <p:nvPicPr>
          <p:cNvPr id="3" name="Picture 3">
            <a:extLst>
              <a:ext uri="{FF2B5EF4-FFF2-40B4-BE49-F238E27FC236}">
                <a16:creationId xmlns:a16="http://schemas.microsoft.com/office/drawing/2014/main" id="{A9F9F477-612F-4F6C-AD2C-7F348E51A452}"/>
              </a:ext>
            </a:extLst>
          </p:cNvPr>
          <p:cNvPicPr>
            <a:picLocks noChangeAspect="1"/>
          </p:cNvPicPr>
          <p:nvPr/>
        </p:nvPicPr>
        <p:blipFill>
          <a:blip r:embed="rId2"/>
          <a:srcRect/>
          <a:stretch>
            <a:fillRect/>
          </a:stretch>
        </p:blipFill>
        <p:spPr>
          <a:xfrm>
            <a:off x="3359148" y="1916116"/>
            <a:ext cx="5426077" cy="3621088"/>
          </a:xfrm>
          <a:prstGeom prst="rect">
            <a:avLst/>
          </a:prstGeom>
          <a:noFill/>
          <a:ln w="38103" cap="flat">
            <a:solidFill>
              <a:srgbClr val="FFCC00"/>
            </a:solidFill>
            <a:prstDash val="solid"/>
            <a:miter/>
          </a:ln>
        </p:spPr>
      </p:pic>
      <p:sp>
        <p:nvSpPr>
          <p:cNvPr id="4" name="Text Box 4">
            <a:extLst>
              <a:ext uri="{FF2B5EF4-FFF2-40B4-BE49-F238E27FC236}">
                <a16:creationId xmlns:a16="http://schemas.microsoft.com/office/drawing/2014/main" id="{959CEA54-4B03-45C3-9047-1CEC4BFD45D3}"/>
              </a:ext>
            </a:extLst>
          </p:cNvPr>
          <p:cNvSpPr txBox="1"/>
          <p:nvPr/>
        </p:nvSpPr>
        <p:spPr>
          <a:xfrm>
            <a:off x="2063745" y="692145"/>
            <a:ext cx="8135938" cy="94614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GRACIAS POR TU VISITA</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Y QUE TENGAS UN BUEN DÍA</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name="Slide73">
    <p:bg>
      <p:bgPr>
        <a:solidFill>
          <a:srgbClr val="3498DB"/>
        </a:solidFill>
        <a:effectLst/>
      </p:bgPr>
    </p:bg>
    <p:spTree>
      <p:nvGrpSpPr>
        <p:cNvPr id="1" name=""/>
        <p:cNvGrpSpPr/>
        <p:nvPr/>
      </p:nvGrpSpPr>
      <p:grpSpPr>
        <a:xfrm>
          <a:off x="0" y="0"/>
          <a:ext cx="0" cy="0"/>
          <a:chOff x="0" y="0"/>
          <a:chExt cx="0" cy="0"/>
        </a:xfrm>
      </p:grpSpPr>
      <p:sp>
        <p:nvSpPr>
          <p:cNvPr id="2" name="Rectangle 4">
            <a:extLst>
              <a:ext uri="{FF2B5EF4-FFF2-40B4-BE49-F238E27FC236}">
                <a16:creationId xmlns:a16="http://schemas.microsoft.com/office/drawing/2014/main" id="{14083F4F-CC6F-4231-8679-05D24608FAD8}"/>
              </a:ext>
            </a:extLst>
          </p:cNvPr>
          <p:cNvSpPr/>
          <p:nvPr/>
        </p:nvSpPr>
        <p:spPr>
          <a:xfrm>
            <a:off x="1524003" y="1600200"/>
            <a:ext cx="9144000" cy="228600"/>
          </a:xfrm>
          <a:prstGeom prst="rect">
            <a:avLst/>
          </a:prstGeom>
          <a:solidFill>
            <a:srgbClr val="FFFFFF"/>
          </a:solidFill>
          <a:ln w="19046" cap="flat">
            <a:solidFill>
              <a:srgbClr val="C0C0C0"/>
            </a:solidFill>
            <a:prstDash val="solid"/>
            <a:miter/>
          </a:ln>
        </p:spPr>
        <p:txBody>
          <a:bodyPr vert="horz" wrap="none" lIns="91440" tIns="45720" rIns="91440" bIns="45720" anchor="ctr"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s-ES" sz="1800" b="0" i="0" u="none" strike="noStrike" kern="1200" cap="none" spc="0" baseline="0">
              <a:solidFill>
                <a:srgbClr val="000000"/>
              </a:solidFill>
              <a:uFillTx/>
              <a:latin typeface="Arial" pitchFamily="34"/>
              <a:cs typeface="Arial" pitchFamily="34"/>
            </a:endParaRPr>
          </a:p>
        </p:txBody>
      </p:sp>
      <p:sp>
        <p:nvSpPr>
          <p:cNvPr id="3" name="Rectangle 5">
            <a:extLst>
              <a:ext uri="{FF2B5EF4-FFF2-40B4-BE49-F238E27FC236}">
                <a16:creationId xmlns:a16="http://schemas.microsoft.com/office/drawing/2014/main" id="{6BCCFF17-316A-4424-A8F6-7F845E5FC187}"/>
              </a:ext>
            </a:extLst>
          </p:cNvPr>
          <p:cNvSpPr/>
          <p:nvPr/>
        </p:nvSpPr>
        <p:spPr>
          <a:xfrm>
            <a:off x="1524003" y="1828800"/>
            <a:ext cx="9144000" cy="5029200"/>
          </a:xfrm>
          <a:prstGeom prst="rect">
            <a:avLst/>
          </a:prstGeom>
          <a:solidFill>
            <a:srgbClr val="B6E8FC"/>
          </a:solidFill>
          <a:ln cap="flat">
            <a:noFill/>
            <a:prstDash val="solid"/>
          </a:ln>
        </p:spPr>
        <p:txBody>
          <a:bodyPr vert="horz" wrap="non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s-ES" sz="1800" b="0" i="0" u="none" strike="noStrike" kern="1200" cap="none" spc="0" baseline="0">
              <a:solidFill>
                <a:srgbClr val="000000"/>
              </a:solidFill>
              <a:uFillTx/>
              <a:latin typeface="Arial" pitchFamily="34"/>
              <a:cs typeface="Arial" pitchFamily="34"/>
            </a:endParaRPr>
          </a:p>
        </p:txBody>
      </p:sp>
      <p:pic>
        <p:nvPicPr>
          <p:cNvPr id="4" name="Picture 7">
            <a:hlinkClick r:id="rId2"/>
            <a:extLst>
              <a:ext uri="{FF2B5EF4-FFF2-40B4-BE49-F238E27FC236}">
                <a16:creationId xmlns:a16="http://schemas.microsoft.com/office/drawing/2014/main" id="{8265132A-BDD5-435A-972D-03DB2A427AE4}"/>
              </a:ext>
            </a:extLst>
          </p:cNvPr>
          <p:cNvPicPr>
            <a:picLocks noChangeAspect="1"/>
          </p:cNvPicPr>
          <p:nvPr/>
        </p:nvPicPr>
        <p:blipFill>
          <a:blip r:embed="rId3"/>
          <a:srcRect/>
          <a:stretch>
            <a:fillRect/>
          </a:stretch>
        </p:blipFill>
        <p:spPr>
          <a:xfrm>
            <a:off x="3505196" y="0"/>
            <a:ext cx="4876796" cy="1562096"/>
          </a:xfrm>
          <a:prstGeom prst="rect">
            <a:avLst/>
          </a:prstGeom>
          <a:noFill/>
          <a:ln cap="flat">
            <a:noFill/>
          </a:ln>
        </p:spPr>
      </p:pic>
      <p:sp>
        <p:nvSpPr>
          <p:cNvPr id="5" name="Text Box 8">
            <a:extLst>
              <a:ext uri="{FF2B5EF4-FFF2-40B4-BE49-F238E27FC236}">
                <a16:creationId xmlns:a16="http://schemas.microsoft.com/office/drawing/2014/main" id="{380CBED2-0736-4695-A399-EFF5054544A2}"/>
              </a:ext>
            </a:extLst>
          </p:cNvPr>
          <p:cNvSpPr txBox="1"/>
          <p:nvPr/>
        </p:nvSpPr>
        <p:spPr>
          <a:xfrm>
            <a:off x="1524003" y="1904996"/>
            <a:ext cx="9144000" cy="236987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3600"/>
              </a:spcBef>
              <a:spcAft>
                <a:spcPts val="0"/>
              </a:spcAft>
              <a:buNone/>
              <a:tabLst/>
              <a:defRPr sz="1800" b="0" i="0" u="none" strike="noStrike" kern="0" cap="none" spc="0" baseline="0">
                <a:solidFill>
                  <a:srgbClr val="000000"/>
                </a:solidFill>
                <a:uFillTx/>
              </a:defRPr>
            </a:pPr>
            <a:r>
              <a:rPr lang="es-ES" sz="6000" b="1" i="0" u="none" strike="noStrike" kern="1200" cap="none" spc="0" baseline="0">
                <a:solidFill>
                  <a:srgbClr val="000000"/>
                </a:solidFill>
                <a:uFillTx/>
                <a:latin typeface="Kristen ITC" pitchFamily="66"/>
                <a:cs typeface="Arial" pitchFamily="34"/>
              </a:rPr>
              <a:t>¿Te ha gustado?</a:t>
            </a:r>
            <a:r>
              <a:rPr lang="es-ES" sz="4800" b="0" i="0" u="none" strike="noStrike" kern="1200" cap="none" spc="0" baseline="0">
                <a:solidFill>
                  <a:srgbClr val="000000"/>
                </a:solidFill>
                <a:uFillTx/>
                <a:latin typeface="Kristen ITC" pitchFamily="66"/>
                <a:cs typeface="Arial" pitchFamily="34"/>
              </a:rPr>
              <a:t> </a:t>
            </a:r>
            <a:br>
              <a:rPr lang="es-ES" sz="4800" b="0" i="0" u="none" strike="noStrike" kern="1200" cap="none" spc="0" baseline="0">
                <a:solidFill>
                  <a:srgbClr val="000000"/>
                </a:solidFill>
                <a:uFillTx/>
                <a:latin typeface="Kristen ITC" pitchFamily="66"/>
                <a:cs typeface="Arial" pitchFamily="34"/>
              </a:rPr>
            </a:br>
            <a:r>
              <a:rPr lang="es-ES" sz="4400" b="0" i="0" u="none" strike="noStrike" kern="1200" cap="none" spc="0" baseline="0">
                <a:solidFill>
                  <a:srgbClr val="000000"/>
                </a:solidFill>
                <a:uFillTx/>
                <a:latin typeface="Kristen ITC" pitchFamily="66"/>
                <a:cs typeface="Arial" pitchFamily="34"/>
              </a:rPr>
              <a:t>Puedes ver más entrando </a:t>
            </a:r>
            <a:br>
              <a:rPr lang="es-ES" sz="4400" b="0" i="0" u="none" strike="noStrike" kern="1200" cap="none" spc="0" baseline="0">
                <a:solidFill>
                  <a:srgbClr val="000000"/>
                </a:solidFill>
                <a:uFillTx/>
                <a:latin typeface="Kristen ITC" pitchFamily="66"/>
                <a:cs typeface="Arial" pitchFamily="34"/>
              </a:rPr>
            </a:br>
            <a:r>
              <a:rPr lang="es-ES" sz="4400" b="1" i="0" u="none" strike="noStrike" kern="1200" cap="none" spc="0" baseline="0">
                <a:solidFill>
                  <a:srgbClr val="40F903"/>
                </a:solidFill>
                <a:uFillTx/>
                <a:latin typeface="Kristen ITC" pitchFamily="66"/>
                <a:cs typeface="Arial" pitchFamily="34"/>
                <a:hlinkClick r:id="rId2"/>
              </a:rPr>
              <a:t>Aquí</a:t>
            </a:r>
            <a:endParaRPr lang="es-ES" sz="4400" b="1" i="0" u="none" strike="noStrike" kern="1200" cap="none" spc="0" baseline="0">
              <a:solidFill>
                <a:srgbClr val="40F903"/>
              </a:solidFill>
              <a:uFillTx/>
              <a:latin typeface="Kristen ITC" pitchFamily="66"/>
              <a:cs typeface="Arial" pitchFamily="34"/>
            </a:endParaRPr>
          </a:p>
        </p:txBody>
      </p:sp>
      <p:sp>
        <p:nvSpPr>
          <p:cNvPr id="6" name="Text Box 11">
            <a:extLst>
              <a:ext uri="{FF2B5EF4-FFF2-40B4-BE49-F238E27FC236}">
                <a16:creationId xmlns:a16="http://schemas.microsoft.com/office/drawing/2014/main" id="{0B0BA1C5-9283-4C2D-A8AA-5365AE378BA3}"/>
              </a:ext>
            </a:extLst>
          </p:cNvPr>
          <p:cNvSpPr txBox="1"/>
          <p:nvPr/>
        </p:nvSpPr>
        <p:spPr>
          <a:xfrm>
            <a:off x="2667003" y="4724403"/>
            <a:ext cx="2667003" cy="1878013"/>
          </a:xfrm>
          <a:prstGeom prst="rect">
            <a:avLst/>
          </a:prstGeom>
          <a:noFill/>
          <a:ln cap="flat">
            <a:noFill/>
          </a:ln>
        </p:spPr>
        <p:txBody>
          <a:bodyPr vert="horz" wrap="square" lIns="91440" tIns="45720" rIns="91440" bIns="45720" anchor="t" anchorCtr="0" compatLnSpc="1">
            <a:spAutoFit/>
          </a:bodyPr>
          <a:lstStyle/>
          <a:p>
            <a:pPr marL="0" marR="0" lvl="0" indent="0" algn="ctr" defTabSz="914400" rtl="0" fontAlgn="auto" hangingPunct="1">
              <a:lnSpc>
                <a:spcPct val="100000"/>
              </a:lnSpc>
              <a:spcBef>
                <a:spcPts val="1100"/>
              </a:spcBef>
              <a:spcAft>
                <a:spcPts val="0"/>
              </a:spcAft>
              <a:buNone/>
              <a:tabLst/>
              <a:defRPr sz="1800" b="0" i="0" u="none" strike="noStrike" kern="0" cap="none" spc="0" baseline="0">
                <a:solidFill>
                  <a:srgbClr val="000000"/>
                </a:solidFill>
                <a:uFillTx/>
              </a:defRPr>
            </a:pPr>
            <a:r>
              <a:rPr lang="es-ES" sz="1800" b="1" i="0" u="none" strike="noStrike" kern="1200" cap="none" spc="0" baseline="0">
                <a:solidFill>
                  <a:srgbClr val="000000"/>
                </a:solidFill>
                <a:uFillTx/>
                <a:latin typeface="Kristen ITC" pitchFamily="66"/>
                <a:cs typeface="Arial" pitchFamily="34"/>
              </a:rPr>
              <a:t>Además puedes recibir powerpoints en tu correo electrónico suscribiéndote aquí:</a:t>
            </a:r>
            <a:r>
              <a:rPr lang="es-ES" sz="1800" b="1" i="0" u="none" strike="noStrike" kern="1200" cap="none" spc="0" baseline="0">
                <a:solidFill>
                  <a:srgbClr val="0066FF"/>
                </a:solidFill>
                <a:uFillTx/>
                <a:latin typeface="Arial" pitchFamily="34"/>
                <a:cs typeface="Arial" pitchFamily="34"/>
              </a:rPr>
              <a:t> </a:t>
            </a:r>
          </a:p>
          <a:p>
            <a:pPr marL="0" marR="0" lvl="0" indent="0" algn="l" defTabSz="914400" rtl="0" fontAlgn="auto" hangingPunct="1">
              <a:lnSpc>
                <a:spcPct val="100000"/>
              </a:lnSpc>
              <a:spcBef>
                <a:spcPts val="1100"/>
              </a:spcBef>
              <a:spcAft>
                <a:spcPts val="0"/>
              </a:spcAft>
              <a:buNone/>
              <a:tabLst/>
              <a:defRPr sz="1800" b="0" i="0" u="none" strike="noStrike" kern="0" cap="none" spc="0" baseline="0">
                <a:solidFill>
                  <a:srgbClr val="000000"/>
                </a:solidFill>
                <a:uFillTx/>
              </a:defRPr>
            </a:pPr>
            <a:endParaRPr lang="es-ES" sz="1800" b="1" i="0" u="none" strike="noStrike" kern="1200" cap="none" spc="0" baseline="0">
              <a:solidFill>
                <a:srgbClr val="0066FF"/>
              </a:solidFill>
              <a:uFillTx/>
              <a:latin typeface="Arial" pitchFamily="34"/>
              <a:cs typeface="Arial" pitchFamily="34"/>
            </a:endParaRPr>
          </a:p>
        </p:txBody>
      </p:sp>
      <p:pic>
        <p:nvPicPr>
          <p:cNvPr id="7" name="Picture 10">
            <a:hlinkClick r:id="rId4"/>
            <a:extLst>
              <a:ext uri="{FF2B5EF4-FFF2-40B4-BE49-F238E27FC236}">
                <a16:creationId xmlns:a16="http://schemas.microsoft.com/office/drawing/2014/main" id="{41D26558-E427-4F55-ACC1-0A256E8711B2}"/>
              </a:ext>
            </a:extLst>
          </p:cNvPr>
          <p:cNvPicPr>
            <a:picLocks noChangeAspect="1"/>
          </p:cNvPicPr>
          <p:nvPr/>
        </p:nvPicPr>
        <p:blipFill>
          <a:blip r:embed="rId5"/>
          <a:srcRect/>
          <a:stretch>
            <a:fillRect/>
          </a:stretch>
        </p:blipFill>
        <p:spPr>
          <a:xfrm>
            <a:off x="7162796" y="4190996"/>
            <a:ext cx="2362196" cy="2362196"/>
          </a:xfrm>
          <a:prstGeom prst="rect">
            <a:avLst/>
          </a:prstGeom>
          <a:noFill/>
          <a:ln cap="flat">
            <a:noFill/>
          </a:ln>
        </p:spPr>
      </p:pic>
      <p:pic>
        <p:nvPicPr>
          <p:cNvPr id="8" name="Picture 17">
            <a:extLst>
              <a:ext uri="{FF2B5EF4-FFF2-40B4-BE49-F238E27FC236}">
                <a16:creationId xmlns:a16="http://schemas.microsoft.com/office/drawing/2014/main" id="{76795986-4573-43F4-9CA0-1853E60974C8}"/>
              </a:ext>
            </a:extLst>
          </p:cNvPr>
          <p:cNvPicPr>
            <a:picLocks noChangeAspect="1"/>
          </p:cNvPicPr>
          <p:nvPr/>
        </p:nvPicPr>
        <p:blipFill>
          <a:blip r:embed="rId6"/>
          <a:srcRect/>
          <a:stretch>
            <a:fillRect/>
          </a:stretch>
        </p:blipFill>
        <p:spPr>
          <a:xfrm>
            <a:off x="5562596" y="4876796"/>
            <a:ext cx="1219196" cy="990596"/>
          </a:xfrm>
          <a:prstGeom prst="rect">
            <a:avLst/>
          </a:prstGeom>
          <a:noFill/>
          <a:ln cap="flat">
            <a:noFill/>
          </a:ln>
        </p:spPr>
      </p:pic>
      <p:pic>
        <p:nvPicPr>
          <p:cNvPr id="9" name="Picture 21">
            <a:hlinkClick r:id="rId7"/>
            <a:extLst>
              <a:ext uri="{FF2B5EF4-FFF2-40B4-BE49-F238E27FC236}">
                <a16:creationId xmlns:a16="http://schemas.microsoft.com/office/drawing/2014/main" id="{76F2A23A-5E7E-4DE8-8545-4FA29D91C4A0}"/>
              </a:ext>
            </a:extLst>
          </p:cNvPr>
          <p:cNvPicPr>
            <a:picLocks noChangeAspect="1"/>
          </p:cNvPicPr>
          <p:nvPr/>
        </p:nvPicPr>
        <p:blipFill>
          <a:blip r:embed="rId8"/>
          <a:srcRect/>
          <a:stretch>
            <a:fillRect/>
          </a:stretch>
        </p:blipFill>
        <p:spPr>
          <a:xfrm>
            <a:off x="1524003" y="2971800"/>
            <a:ext cx="533396" cy="533396"/>
          </a:xfrm>
          <a:prstGeom prst="rect">
            <a:avLst/>
          </a:prstGeom>
          <a:noFill/>
          <a:ln cap="flat">
            <a:noFill/>
          </a:ln>
        </p:spPr>
      </p:pic>
      <p:pic>
        <p:nvPicPr>
          <p:cNvPr id="10" name="Picture 22">
            <a:hlinkClick r:id="rId9"/>
            <a:extLst>
              <a:ext uri="{FF2B5EF4-FFF2-40B4-BE49-F238E27FC236}">
                <a16:creationId xmlns:a16="http://schemas.microsoft.com/office/drawing/2014/main" id="{4149E563-D206-476B-B35C-6C90A1FD7A6C}"/>
              </a:ext>
            </a:extLst>
          </p:cNvPr>
          <p:cNvPicPr>
            <a:picLocks noChangeAspect="1"/>
          </p:cNvPicPr>
          <p:nvPr/>
        </p:nvPicPr>
        <p:blipFill>
          <a:blip r:embed="rId10"/>
          <a:srcRect/>
          <a:stretch>
            <a:fillRect/>
          </a:stretch>
        </p:blipFill>
        <p:spPr>
          <a:xfrm>
            <a:off x="1524003" y="3505196"/>
            <a:ext cx="533396" cy="533396"/>
          </a:xfrm>
          <a:prstGeom prst="rect">
            <a:avLst/>
          </a:prstGeom>
          <a:noFill/>
          <a:ln cap="flat">
            <a:noFill/>
          </a:ln>
        </p:spPr>
      </p:pic>
      <p:pic>
        <p:nvPicPr>
          <p:cNvPr id="11" name="Picture 23">
            <a:hlinkClick r:id="rId11"/>
            <a:extLst>
              <a:ext uri="{FF2B5EF4-FFF2-40B4-BE49-F238E27FC236}">
                <a16:creationId xmlns:a16="http://schemas.microsoft.com/office/drawing/2014/main" id="{2E6EAA5E-1F67-4FFD-9657-5711574123E3}"/>
              </a:ext>
            </a:extLst>
          </p:cNvPr>
          <p:cNvPicPr>
            <a:picLocks noChangeAspect="1"/>
          </p:cNvPicPr>
          <p:nvPr/>
        </p:nvPicPr>
        <p:blipFill>
          <a:blip r:embed="rId12"/>
          <a:srcRect/>
          <a:stretch>
            <a:fillRect/>
          </a:stretch>
        </p:blipFill>
        <p:spPr>
          <a:xfrm>
            <a:off x="1524003" y="4038603"/>
            <a:ext cx="533396" cy="533396"/>
          </a:xfrm>
          <a:prstGeom prst="rect">
            <a:avLst/>
          </a:prstGeom>
          <a:noFill/>
          <a:ln cap="flat">
            <a:noFill/>
          </a:ln>
        </p:spPr>
      </p:pic>
      <p:pic>
        <p:nvPicPr>
          <p:cNvPr id="12" name="Picture 24">
            <a:hlinkClick r:id="rId13"/>
            <a:extLst>
              <a:ext uri="{FF2B5EF4-FFF2-40B4-BE49-F238E27FC236}">
                <a16:creationId xmlns:a16="http://schemas.microsoft.com/office/drawing/2014/main" id="{DB9769B8-FCF3-4AC2-8A50-8A7628D49FFA}"/>
              </a:ext>
            </a:extLst>
          </p:cNvPr>
          <p:cNvPicPr>
            <a:picLocks noChangeAspect="1"/>
          </p:cNvPicPr>
          <p:nvPr/>
        </p:nvPicPr>
        <p:blipFill>
          <a:blip r:embed="rId14"/>
          <a:srcRect/>
          <a:stretch>
            <a:fillRect/>
          </a:stretch>
        </p:blipFill>
        <p:spPr>
          <a:xfrm>
            <a:off x="1524003" y="4572000"/>
            <a:ext cx="533396" cy="533396"/>
          </a:xfrm>
          <a:prstGeom prst="rect">
            <a:avLst/>
          </a:prstGeom>
          <a:noFill/>
          <a:ln cap="flat">
            <a:noFill/>
          </a:ln>
        </p:spPr>
      </p:pic>
    </p:spTree>
  </p:cSld>
  <p:clrMapOvr>
    <a:masterClrMapping/>
  </p:clrMapOvr>
  <p:transition spd="slow">
    <p:fade thruBlk="1"/>
  </p:transition>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1_Diseño predeterminado">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79</TotalTime>
  <Words>371</Words>
  <Application>Microsoft Office PowerPoint</Application>
  <PresentationFormat>Panorámica</PresentationFormat>
  <Paragraphs>19</Paragraphs>
  <Slides>16</Slides>
  <Notes>2</Notes>
  <HiddenSlides>0</HiddenSlides>
  <MMClips>1</MMClips>
  <ScaleCrop>false</ScaleCrop>
  <HeadingPairs>
    <vt:vector size="6" baseType="variant">
      <vt:variant>
        <vt:lpstr>Fuentes usadas</vt:lpstr>
      </vt:variant>
      <vt:variant>
        <vt:i4>6</vt:i4>
      </vt:variant>
      <vt:variant>
        <vt:lpstr>Tema</vt:lpstr>
      </vt:variant>
      <vt:variant>
        <vt:i4>3</vt:i4>
      </vt:variant>
      <vt:variant>
        <vt:lpstr>Títulos de diapositiva</vt:lpstr>
      </vt:variant>
      <vt:variant>
        <vt:i4>16</vt:i4>
      </vt:variant>
    </vt:vector>
  </HeadingPairs>
  <TitlesOfParts>
    <vt:vector size="25" baseType="lpstr">
      <vt:lpstr>Arial</vt:lpstr>
      <vt:lpstr>Calibri</vt:lpstr>
      <vt:lpstr>Calibri Light</vt:lpstr>
      <vt:lpstr>Kristen ITC</vt:lpstr>
      <vt:lpstr>Sylfaen</vt:lpstr>
      <vt:lpstr>Times New Roman</vt:lpstr>
      <vt:lpstr>Tema de Office</vt:lpstr>
      <vt:lpstr>Diseño predeterminado</vt:lpstr>
      <vt:lpstr>1_Diseño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Víctor Novellón</dc:creator>
  <cp:lastModifiedBy>Víctor Novellón</cp:lastModifiedBy>
  <cp:revision>1</cp:revision>
  <dcterms:created xsi:type="dcterms:W3CDTF">2020-03-24T18:51:46Z</dcterms:created>
  <dcterms:modified xsi:type="dcterms:W3CDTF">2021-02-12T10:37:12Z</dcterms:modified>
</cp:coreProperties>
</file>