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9.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8" r:id="rId4"/>
    <p:sldId id="259" r:id="rId5"/>
    <p:sldId id="260" r:id="rId6"/>
    <p:sldId id="261" r:id="rId7"/>
    <p:sldId id="262" r:id="rId8"/>
    <p:sldId id="263" r:id="rId9"/>
    <p:sldId id="264" r:id="rId10"/>
    <p:sldId id="265" r:id="rId11"/>
    <p:sldId id="257" r:id="rId12"/>
    <p:sldId id="266" r:id="rId13"/>
    <p:sldId id="267" r:id="rId14"/>
    <p:sldId id="366" r:id="rId15"/>
    <p:sldId id="367" r:id="rId16"/>
    <p:sldId id="368" r:id="rId17"/>
    <p:sldId id="369"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336" r:id="rId37"/>
    <p:sldId id="337" r:id="rId38"/>
    <p:sldId id="338" r:id="rId39"/>
    <p:sldId id="339" r:id="rId40"/>
    <p:sldId id="340" r:id="rId41"/>
    <p:sldId id="341" r:id="rId42"/>
    <p:sldId id="342" r:id="rId43"/>
    <p:sldId id="343" r:id="rId44"/>
    <p:sldId id="344" r:id="rId45"/>
    <p:sldId id="345" r:id="rId46"/>
    <p:sldId id="346" r:id="rId47"/>
    <p:sldId id="347" r:id="rId48"/>
    <p:sldId id="348" r:id="rId49"/>
    <p:sldId id="349" r:id="rId50"/>
    <p:sldId id="350" r:id="rId51"/>
    <p:sldId id="352" r:id="rId52"/>
    <p:sldId id="353" r:id="rId53"/>
    <p:sldId id="323" r:id="rId54"/>
    <p:sldId id="324" r:id="rId55"/>
    <p:sldId id="325" r:id="rId56"/>
    <p:sldId id="326" r:id="rId57"/>
    <p:sldId id="327" r:id="rId58"/>
    <p:sldId id="328" r:id="rId59"/>
    <p:sldId id="329" r:id="rId60"/>
    <p:sldId id="330" r:id="rId61"/>
    <p:sldId id="331" r:id="rId62"/>
    <p:sldId id="332" r:id="rId63"/>
    <p:sldId id="333" r:id="rId64"/>
    <p:sldId id="334" r:id="rId65"/>
    <p:sldId id="335" r:id="rId66"/>
    <p:sldId id="370" r:id="rId67"/>
    <p:sldId id="371" r:id="rId68"/>
    <p:sldId id="372" r:id="rId69"/>
    <p:sldId id="373" r:id="rId70"/>
    <p:sldId id="374" r:id="rId71"/>
    <p:sldId id="375" r:id="rId72"/>
    <p:sldId id="376" r:id="rId73"/>
    <p:sldId id="377" r:id="rId74"/>
    <p:sldId id="378" r:id="rId75"/>
    <p:sldId id="379" r:id="rId76"/>
    <p:sldId id="380" r:id="rId77"/>
    <p:sldId id="381" r:id="rId78"/>
    <p:sldId id="382" r:id="rId79"/>
    <p:sldId id="383" r:id="rId80"/>
    <p:sldId id="384" r:id="rId81"/>
    <p:sldId id="385" r:id="rId82"/>
    <p:sldId id="386" r:id="rId83"/>
    <p:sldId id="387" r:id="rId84"/>
    <p:sldId id="388" r:id="rId85"/>
    <p:sldId id="389" r:id="rId86"/>
    <p:sldId id="390" r:id="rId87"/>
    <p:sldId id="391" r:id="rId88"/>
    <p:sldId id="392" r:id="rId89"/>
    <p:sldId id="393" r:id="rId90"/>
    <p:sldId id="394" r:id="rId91"/>
    <p:sldId id="395" r:id="rId92"/>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GgyvD0iqPmlPNprCWwDLfQ==" hashData="Lc3a75ofEWSpGOTMOxNYDFKz3xY="/>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45" autoAdjust="0"/>
    <p:restoredTop sz="94660"/>
  </p:normalViewPr>
  <p:slideViewPr>
    <p:cSldViewPr snapToGrid="0">
      <p:cViewPr varScale="1">
        <p:scale>
          <a:sx n="40" d="100"/>
          <a:sy n="40" d="100"/>
        </p:scale>
        <p:origin x="-138" y="-153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theme" Target="theme/theme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0DA546FC-D604-48DB-9199-577DD3B08DC9}" type="datetimeFigureOut">
              <a:rPr lang="es-CO" smtClean="0"/>
              <a:pPr/>
              <a:t>28/05/2016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7CDC4C2-CDEA-4683-99CF-1DAD2644DBB2}" type="slidenum">
              <a:rPr lang="es-CO" smtClean="0"/>
              <a:pPr/>
              <a:t>‹Nº›</a:t>
            </a:fld>
            <a:endParaRPr lang="es-CO"/>
          </a:p>
        </p:txBody>
      </p:sp>
    </p:spTree>
    <p:extLst>
      <p:ext uri="{BB962C8B-B14F-4D97-AF65-F5344CB8AC3E}">
        <p14:creationId xmlns:p14="http://schemas.microsoft.com/office/powerpoint/2010/main" xmlns="" val="15428150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DA546FC-D604-48DB-9199-577DD3B08DC9}" type="datetimeFigureOut">
              <a:rPr lang="es-CO" smtClean="0"/>
              <a:pPr/>
              <a:t>28/05/2016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7CDC4C2-CDEA-4683-99CF-1DAD2644DBB2}" type="slidenum">
              <a:rPr lang="es-CO" smtClean="0"/>
              <a:pPr/>
              <a:t>‹Nº›</a:t>
            </a:fld>
            <a:endParaRPr lang="es-CO"/>
          </a:p>
        </p:txBody>
      </p:sp>
    </p:spTree>
    <p:extLst>
      <p:ext uri="{BB962C8B-B14F-4D97-AF65-F5344CB8AC3E}">
        <p14:creationId xmlns:p14="http://schemas.microsoft.com/office/powerpoint/2010/main" xmlns="" val="10082432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0DA546FC-D604-48DB-9199-577DD3B08DC9}" type="datetimeFigureOut">
              <a:rPr lang="es-CO" smtClean="0"/>
              <a:pPr/>
              <a:t>28/05/2016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7CDC4C2-CDEA-4683-99CF-1DAD2644DBB2}" type="slidenum">
              <a:rPr lang="es-CO" smtClean="0"/>
              <a:pPr/>
              <a:t>‹Nº›</a:t>
            </a:fld>
            <a:endParaRPr lang="es-CO"/>
          </a:p>
        </p:txBody>
      </p:sp>
    </p:spTree>
    <p:extLst>
      <p:ext uri="{BB962C8B-B14F-4D97-AF65-F5344CB8AC3E}">
        <p14:creationId xmlns:p14="http://schemas.microsoft.com/office/powerpoint/2010/main" xmlns="" val="14209729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0DA546FC-D604-48DB-9199-577DD3B08DC9}" type="datetimeFigureOut">
              <a:rPr lang="es-CO" smtClean="0"/>
              <a:pPr/>
              <a:t>28/05/2016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7CDC4C2-CDEA-4683-99CF-1DAD2644DBB2}" type="slidenum">
              <a:rPr lang="es-CO" smtClean="0"/>
              <a:pPr/>
              <a:t>‹Nº›</a:t>
            </a:fld>
            <a:endParaRPr lang="es-CO"/>
          </a:p>
        </p:txBody>
      </p:sp>
    </p:spTree>
    <p:extLst>
      <p:ext uri="{BB962C8B-B14F-4D97-AF65-F5344CB8AC3E}">
        <p14:creationId xmlns:p14="http://schemas.microsoft.com/office/powerpoint/2010/main" xmlns="" val="15646239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0DA546FC-D604-48DB-9199-577DD3B08DC9}" type="datetimeFigureOut">
              <a:rPr lang="es-CO" smtClean="0"/>
              <a:pPr/>
              <a:t>28/05/2016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17CDC4C2-CDEA-4683-99CF-1DAD2644DBB2}" type="slidenum">
              <a:rPr lang="es-CO" smtClean="0"/>
              <a:pPr/>
              <a:t>‹Nº›</a:t>
            </a:fld>
            <a:endParaRPr lang="es-CO"/>
          </a:p>
        </p:txBody>
      </p:sp>
    </p:spTree>
    <p:extLst>
      <p:ext uri="{BB962C8B-B14F-4D97-AF65-F5344CB8AC3E}">
        <p14:creationId xmlns:p14="http://schemas.microsoft.com/office/powerpoint/2010/main" xmlns="" val="8770769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0DA546FC-D604-48DB-9199-577DD3B08DC9}" type="datetimeFigureOut">
              <a:rPr lang="es-CO" smtClean="0"/>
              <a:pPr/>
              <a:t>28/05/2016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17CDC4C2-CDEA-4683-99CF-1DAD2644DBB2}" type="slidenum">
              <a:rPr lang="es-CO" smtClean="0"/>
              <a:pPr/>
              <a:t>‹Nº›</a:t>
            </a:fld>
            <a:endParaRPr lang="es-CO"/>
          </a:p>
        </p:txBody>
      </p:sp>
    </p:spTree>
    <p:extLst>
      <p:ext uri="{BB962C8B-B14F-4D97-AF65-F5344CB8AC3E}">
        <p14:creationId xmlns:p14="http://schemas.microsoft.com/office/powerpoint/2010/main" xmlns="" val="3488539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0DA546FC-D604-48DB-9199-577DD3B08DC9}" type="datetimeFigureOut">
              <a:rPr lang="es-CO" smtClean="0"/>
              <a:pPr/>
              <a:t>28/05/2016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17CDC4C2-CDEA-4683-99CF-1DAD2644DBB2}" type="slidenum">
              <a:rPr lang="es-CO" smtClean="0"/>
              <a:pPr/>
              <a:t>‹Nº›</a:t>
            </a:fld>
            <a:endParaRPr lang="es-CO"/>
          </a:p>
        </p:txBody>
      </p:sp>
    </p:spTree>
    <p:extLst>
      <p:ext uri="{BB962C8B-B14F-4D97-AF65-F5344CB8AC3E}">
        <p14:creationId xmlns:p14="http://schemas.microsoft.com/office/powerpoint/2010/main" xmlns="" val="24825667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0DA546FC-D604-48DB-9199-577DD3B08DC9}" type="datetimeFigureOut">
              <a:rPr lang="es-CO" smtClean="0"/>
              <a:pPr/>
              <a:t>28/05/2016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7CDC4C2-CDEA-4683-99CF-1DAD2644DBB2}" type="slidenum">
              <a:rPr lang="es-CO" smtClean="0"/>
              <a:pPr/>
              <a:t>‹Nº›</a:t>
            </a:fld>
            <a:endParaRPr lang="es-CO"/>
          </a:p>
        </p:txBody>
      </p:sp>
    </p:spTree>
    <p:extLst>
      <p:ext uri="{BB962C8B-B14F-4D97-AF65-F5344CB8AC3E}">
        <p14:creationId xmlns:p14="http://schemas.microsoft.com/office/powerpoint/2010/main" xmlns="" val="19040408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0DA546FC-D604-48DB-9199-577DD3B08DC9}" type="datetimeFigureOut">
              <a:rPr lang="es-CO" smtClean="0"/>
              <a:pPr/>
              <a:t>28/05/2016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7CDC4C2-CDEA-4683-99CF-1DAD2644DBB2}" type="slidenum">
              <a:rPr lang="es-CO" smtClean="0"/>
              <a:pPr/>
              <a:t>‹Nº›</a:t>
            </a:fld>
            <a:endParaRPr lang="es-CO"/>
          </a:p>
        </p:txBody>
      </p:sp>
    </p:spTree>
    <p:extLst>
      <p:ext uri="{BB962C8B-B14F-4D97-AF65-F5344CB8AC3E}">
        <p14:creationId xmlns:p14="http://schemas.microsoft.com/office/powerpoint/2010/main" xmlns="" val="11174565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DA546FC-D604-48DB-9199-577DD3B08DC9}" type="datetimeFigureOut">
              <a:rPr lang="es-CO" smtClean="0"/>
              <a:pPr/>
              <a:t>28/05/2016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7CDC4C2-CDEA-4683-99CF-1DAD2644DBB2}" type="slidenum">
              <a:rPr lang="es-CO" smtClean="0"/>
              <a:pPr/>
              <a:t>‹Nº›</a:t>
            </a:fld>
            <a:endParaRPr lang="es-CO"/>
          </a:p>
        </p:txBody>
      </p:sp>
    </p:spTree>
    <p:extLst>
      <p:ext uri="{BB962C8B-B14F-4D97-AF65-F5344CB8AC3E}">
        <p14:creationId xmlns:p14="http://schemas.microsoft.com/office/powerpoint/2010/main" xmlns="" val="33074377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DA546FC-D604-48DB-9199-577DD3B08DC9}" type="datetimeFigureOut">
              <a:rPr lang="es-CO" smtClean="0"/>
              <a:pPr/>
              <a:t>28/05/2016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7CDC4C2-CDEA-4683-99CF-1DAD2644DBB2}" type="slidenum">
              <a:rPr lang="es-CO" smtClean="0"/>
              <a:pPr/>
              <a:t>‹Nº›</a:t>
            </a:fld>
            <a:endParaRPr lang="es-CO"/>
          </a:p>
        </p:txBody>
      </p:sp>
    </p:spTree>
    <p:extLst>
      <p:ext uri="{BB962C8B-B14F-4D97-AF65-F5344CB8AC3E}">
        <p14:creationId xmlns:p14="http://schemas.microsoft.com/office/powerpoint/2010/main" xmlns="" val="27583201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A546FC-D604-48DB-9199-577DD3B08DC9}" type="datetimeFigureOut">
              <a:rPr lang="es-CO" smtClean="0"/>
              <a:pPr/>
              <a:t>28/05/2016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CDC4C2-CDEA-4683-99CF-1DAD2644DBB2}" type="slidenum">
              <a:rPr lang="es-CO" smtClean="0"/>
              <a:pPr/>
              <a:t>‹Nº›</a:t>
            </a:fld>
            <a:endParaRPr lang="es-CO"/>
          </a:p>
        </p:txBody>
      </p:sp>
    </p:spTree>
    <p:extLst>
      <p:ext uri="{BB962C8B-B14F-4D97-AF65-F5344CB8AC3E}">
        <p14:creationId xmlns:p14="http://schemas.microsoft.com/office/powerpoint/2010/main" xmlns="" val="4158123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8" Type="http://schemas.openxmlformats.org/officeDocument/2006/relationships/image" Target="../media/image94.png"/><Relationship Id="rId13" Type="http://schemas.openxmlformats.org/officeDocument/2006/relationships/hyperlink" Target="https://vk.com/mispps" TargetMode="External"/><Relationship Id="rId3" Type="http://schemas.openxmlformats.org/officeDocument/2006/relationships/image" Target="../media/image91.png"/><Relationship Id="rId7" Type="http://schemas.openxmlformats.org/officeDocument/2006/relationships/hyperlink" Target="https://www.facebook.com/mispps" TargetMode="External"/><Relationship Id="rId12" Type="http://schemas.openxmlformats.org/officeDocument/2006/relationships/image" Target="../media/image9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3.png"/><Relationship Id="rId11" Type="http://schemas.openxmlformats.org/officeDocument/2006/relationships/hyperlink" Target="https://plus.google.com/+Mispps/" TargetMode="External"/><Relationship Id="rId5" Type="http://schemas.openxmlformats.org/officeDocument/2006/relationships/image" Target="../media/image92.png"/><Relationship Id="rId10" Type="http://schemas.openxmlformats.org/officeDocument/2006/relationships/image" Target="../media/image9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5" name="CuadroTexto 4"/>
          <p:cNvSpPr txBox="1"/>
          <p:nvPr/>
        </p:nvSpPr>
        <p:spPr>
          <a:xfrm>
            <a:off x="950258" y="889843"/>
            <a:ext cx="10291483" cy="5078313"/>
          </a:xfrm>
          <a:prstGeom prst="rect">
            <a:avLst/>
          </a:prstGeom>
          <a:noFill/>
        </p:spPr>
        <p:txBody>
          <a:bodyPr wrap="square" rtlCol="0">
            <a:spAutoFit/>
          </a:bodyPr>
          <a:lstStyle/>
          <a:p>
            <a:pPr algn="ctr"/>
            <a:r>
              <a:rPr lang="es-CO" sz="2400" b="1" i="1" dirty="0" smtClean="0"/>
              <a:t>Los Pirineos </a:t>
            </a:r>
          </a:p>
          <a:p>
            <a:pPr algn="ctr"/>
            <a:r>
              <a:rPr lang="es-CO" sz="2000" i="1" dirty="0" smtClean="0"/>
              <a:t>La gran cordillera montañosa del norte que separa España del resto de Europa, es un territorio fascinante por su naturaleza. Son 450 kilómetros que se extienden desde el mar Cantábrico al Mediterráneo. Una frontera natural en la que reinan el agua, los bosques y valles, y donde le aguardan muchas emociones. Porque los Pirineos son sinónimo de aventura y sensaciones. Los pirineos ocupan el norte de las regiones de Cataluña, Aragón y Navarra. Esta zona de alta montaña esconde algunos de los más bellos paisajes. Una excelente manera de disfrutar a fondo de este entorno de naturaleza extrema y abrupta es mediante el deporte. Y es que los Pirineos son un territorio muy vivo que nos incita permanentemente a participar de él.</a:t>
            </a:r>
          </a:p>
          <a:p>
            <a:pPr algn="ctr"/>
            <a:r>
              <a:rPr lang="es-CO" sz="2000" i="1" dirty="0" smtClean="0"/>
              <a:t>El senderismo es la actividad más practicada. Toda la cordillera está atravesada por numerosas sendas tanto de pequeño (PR) como de gran (GR) recorrido. De entre todas estas travesías destaca la GR 11, conocida como Senda Pirenaica, que recorre todo el macizo montañoso desde un extremo a otro. También existen muchas otras rutas, señalizadas y de menor dificultad, que parten de los pueblos. Cualquier época del año es buena para practicar senderismo, excepto en invierno, cuando las nieves cubren las cimas y los valles pirenaicos. Eso sí, siempre debe seguir una serie de pequeñas precauciones cuando vaya a iniciar la marcha, como llevar agua y un mapa de la zona.</a:t>
            </a:r>
            <a:endParaRPr lang="es-CO" sz="2000" i="1" dirty="0"/>
          </a:p>
        </p:txBody>
      </p:sp>
      <p:sp>
        <p:nvSpPr>
          <p:cNvPr id="6" name="CuadroTexto 5"/>
          <p:cNvSpPr txBox="1"/>
          <p:nvPr/>
        </p:nvSpPr>
        <p:spPr>
          <a:xfrm rot="927447">
            <a:off x="10793310" y="344829"/>
            <a:ext cx="1151194" cy="707886"/>
          </a:xfrm>
          <a:prstGeom prst="rect">
            <a:avLst/>
          </a:prstGeom>
          <a:noFill/>
        </p:spPr>
        <p:txBody>
          <a:bodyPr wrap="square" rtlCol="0">
            <a:spAutoFit/>
          </a:bodyPr>
          <a:lstStyle/>
          <a:p>
            <a:pPr algn="ctr"/>
            <a:r>
              <a:rPr lang="es-CO" sz="1000" b="1" i="1" dirty="0" smtClean="0"/>
              <a:t>Creó: Jeremy</a:t>
            </a:r>
          </a:p>
          <a:p>
            <a:pPr algn="ctr"/>
            <a:r>
              <a:rPr lang="es-CO" sz="1000" b="1" i="1" dirty="0" smtClean="0"/>
              <a:t>Para:  mis </a:t>
            </a:r>
            <a:r>
              <a:rPr lang="es-CO" sz="1000" b="1" i="1" dirty="0" err="1" smtClean="0"/>
              <a:t>pps</a:t>
            </a:r>
            <a:r>
              <a:rPr lang="es-CO" sz="1000" b="1" i="1" dirty="0" smtClean="0"/>
              <a:t> </a:t>
            </a:r>
          </a:p>
          <a:p>
            <a:pPr algn="ctr"/>
            <a:r>
              <a:rPr lang="es-CO" sz="1000" b="1" i="1" dirty="0" smtClean="0"/>
              <a:t>Música: El Triste Instrumental</a:t>
            </a:r>
            <a:endParaRPr lang="es-CO" sz="1000" b="1" i="1" dirty="0"/>
          </a:p>
        </p:txBody>
      </p:sp>
      <p:pic>
        <p:nvPicPr>
          <p:cNvPr id="2" name="EL_TRISTE">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3346489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893332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052795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232350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783517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591628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15153" y="95250"/>
            <a:ext cx="12407153" cy="6667500"/>
          </a:xfrm>
          <a:prstGeom prst="rect">
            <a:avLst/>
          </a:prstGeom>
        </p:spPr>
      </p:pic>
    </p:spTree>
    <p:extLst>
      <p:ext uri="{BB962C8B-B14F-4D97-AF65-F5344CB8AC3E}">
        <p14:creationId xmlns:p14="http://schemas.microsoft.com/office/powerpoint/2010/main" xmlns="" val="34031777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852301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930440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33420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602547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797745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5366762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986207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508429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352712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516505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727535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398952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
            <a:ext cx="12192000" cy="6858000"/>
          </a:xfrm>
          <a:prstGeom prst="rect">
            <a:avLst/>
          </a:prstGeom>
        </p:spPr>
      </p:pic>
    </p:spTree>
    <p:extLst>
      <p:ext uri="{BB962C8B-B14F-4D97-AF65-F5344CB8AC3E}">
        <p14:creationId xmlns:p14="http://schemas.microsoft.com/office/powerpoint/2010/main" xmlns="" val="20794689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442885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6769567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832845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729815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928513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253454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206484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28795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980783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4907430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815505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397621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790933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795200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975640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6305769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5393007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809650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5069859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0049739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4450788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4946930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01210205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6298914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2734968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3958340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6492908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8306058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5892672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2664919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83762043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0806411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0967883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5801450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0876662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0630315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2286279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2456842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6187009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0694284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4196252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0755920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9465067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1176638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2333154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60619484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7342623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895521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5873089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3795683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0872538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6803223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86191802"/>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84373101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567857975"/>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4538848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08602007"/>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57595465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5179594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82930930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42393923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232570244"/>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79896674"/>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535831359"/>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61573170"/>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04262119"/>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50614717"/>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81792854"/>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652366142"/>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206</TotalTime>
  <Words>292</Words>
  <Application>Microsoft Office PowerPoint</Application>
  <PresentationFormat>Personalizado</PresentationFormat>
  <Paragraphs>8</Paragraphs>
  <Slides>90</Slides>
  <Notes>0</Notes>
  <HiddenSlides>0</HiddenSlides>
  <MMClips>1</MMClips>
  <ScaleCrop>false</ScaleCrop>
  <HeadingPairs>
    <vt:vector size="4" baseType="variant">
      <vt:variant>
        <vt:lpstr>Tema</vt:lpstr>
      </vt:variant>
      <vt:variant>
        <vt:i4>2</vt:i4>
      </vt:variant>
      <vt:variant>
        <vt:lpstr>Títulos de diapositiva</vt:lpstr>
      </vt:variant>
      <vt:variant>
        <vt:i4>90</vt:i4>
      </vt:variant>
    </vt:vector>
  </HeadingPairs>
  <TitlesOfParts>
    <vt:vector size="92"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16</cp:revision>
  <dcterms:created xsi:type="dcterms:W3CDTF">2016-05-24T22:41:34Z</dcterms:created>
  <dcterms:modified xsi:type="dcterms:W3CDTF">2016-05-28T17:05:00Z</dcterms:modified>
</cp:coreProperties>
</file>