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9" r:id="rId75"/>
    <p:sldId id="328" r:id="rId76"/>
    <p:sldId id="330" r:id="rId77"/>
    <p:sldId id="331"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VC5biFCs1a7ZwqjQW0KmQ==" hashData="jfmApp2ky1nZju3dIUo/U1jm7gA="/>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3" d="100"/>
          <a:sy n="33" d="100"/>
        </p:scale>
        <p:origin x="-84" y="-16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4033788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770746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1306791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170126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3008862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2199418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964842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3694556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2699218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2706585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4275456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29B9DE-1465-4139-8AE6-3E0EE7F1469D}" type="datetimeFigureOut">
              <a:rPr lang="es-CO" smtClean="0"/>
              <a:pPr/>
              <a:t>29/05/2017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D896-1A58-46F1-B5AF-3845555BBDD9}" type="slidenum">
              <a:rPr lang="es-CO" smtClean="0"/>
              <a:pPr/>
              <a:t>‹Nº›</a:t>
            </a:fld>
            <a:endParaRPr lang="es-CO"/>
          </a:p>
        </p:txBody>
      </p:sp>
    </p:spTree>
    <p:extLst>
      <p:ext uri="{BB962C8B-B14F-4D97-AF65-F5344CB8AC3E}">
        <p14:creationId xmlns:p14="http://schemas.microsoft.com/office/powerpoint/2010/main" xmlns="" val="1799212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474685" y="335845"/>
            <a:ext cx="7242630" cy="6186309"/>
          </a:xfrm>
          <a:prstGeom prst="rect">
            <a:avLst/>
          </a:prstGeom>
        </p:spPr>
        <p:txBody>
          <a:bodyPr wrap="square">
            <a:spAutoFit/>
          </a:bodyPr>
          <a:lstStyle/>
          <a:p>
            <a:pPr algn="ctr"/>
            <a:r>
              <a:rPr lang="es-CO" i="1" dirty="0"/>
              <a:t>﻿Ubicado en el departamento de Santa Rosa, al sur de Guatemala, Monterrico está a la orilla del océano pacifico, con playas tranquilas y canales de agua de una riqueza natural maravillosa, es sin duda un atractivo turístico que merece ser visitado. </a:t>
            </a:r>
            <a:r>
              <a:rPr lang="es-CO" i="1" dirty="0" smtClean="0"/>
              <a:t>La </a:t>
            </a:r>
            <a:r>
              <a:rPr lang="es-CO" i="1" dirty="0"/>
              <a:t>limpieza es un aspecto que vale la pena resaltar de este lugar, debido a que la mayor parte de los terrenos a la orilla del mar son de personas que con un poco más de poder adquisitivo, han logrado construir una casa de verano en este lindo lugar. El ambiente tranquilo se respira por todas partes, con una hamaca, una bebida y buena compañía te bastará para poder disfrutar de un momento de paz que te ayudará a darle un buen </a:t>
            </a:r>
            <a:r>
              <a:rPr lang="es-CO" i="1" dirty="0" smtClean="0"/>
              <a:t>descanso.  </a:t>
            </a:r>
            <a:r>
              <a:rPr lang="es-CO" i="1" dirty="0"/>
              <a:t>El mayor atractivo de Monterrico definitivamente son los canales, prácticamente son caminos líquidos que se deslizan entre los manglares, hogar de innumerables especies de aves y de peces, así como una flora muy variada.  Esta es la razón por la cual más y más personas se preocupan por los manglares, pues tiene un beneficio directo sobre la actividad pesquera. Deslizándote sobre su superficie en una lancha sencilla podrás percatarte de la paz que impera en este hábitat, contagiándote de tranquilidad</a:t>
            </a:r>
            <a:r>
              <a:rPr lang="es-CO" i="1" dirty="0" smtClean="0"/>
              <a:t>. Definitivamente </a:t>
            </a:r>
            <a:r>
              <a:rPr lang="es-CO" i="1" dirty="0"/>
              <a:t>Monterrico es para relajarse, descansar y desintoxicarse de tanto </a:t>
            </a:r>
            <a:r>
              <a:rPr lang="es-CO" i="1" dirty="0" err="1"/>
              <a:t>smock</a:t>
            </a:r>
            <a:r>
              <a:rPr lang="es-CO" i="1" dirty="0"/>
              <a:t>, ruido y estrés de nuestra capital, aquí las estrellas parecen brillar más, incluso el mar es más calmado, a pesar de tener buenas olas, el tiempo parece no pasar y el amanecer y atardecer son más nostálgicos. Un rincón más de nuestra Guatemala, que no por ser pequeño deja de ser de gran belleza.</a:t>
            </a:r>
          </a:p>
        </p:txBody>
      </p:sp>
      <p:sp>
        <p:nvSpPr>
          <p:cNvPr id="5" name="CuadroTexto 4"/>
          <p:cNvSpPr txBox="1"/>
          <p:nvPr/>
        </p:nvSpPr>
        <p:spPr>
          <a:xfrm rot="20358724">
            <a:off x="32276" y="12679"/>
            <a:ext cx="2540000" cy="646331"/>
          </a:xfrm>
          <a:prstGeom prst="rect">
            <a:avLst/>
          </a:prstGeom>
          <a:noFill/>
        </p:spPr>
        <p:txBody>
          <a:bodyPr wrap="square" rtlCol="0">
            <a:spAutoFit/>
          </a:bodyPr>
          <a:lstStyle/>
          <a:p>
            <a:pPr algn="ctr"/>
            <a:r>
              <a:rPr lang="es-CO" sz="1200" b="1" i="1" dirty="0" smtClean="0"/>
              <a:t>Creó: Jeremías</a:t>
            </a:r>
          </a:p>
          <a:p>
            <a:pPr algn="ctr"/>
            <a:r>
              <a:rPr lang="es-CO" sz="1200" b="1" i="1" dirty="0" smtClean="0"/>
              <a:t>Para: mis </a:t>
            </a:r>
            <a:r>
              <a:rPr lang="es-CO" sz="1200" b="1" i="1" dirty="0" err="1" smtClean="0"/>
              <a:t>pps</a:t>
            </a:r>
            <a:endParaRPr lang="es-CO" sz="1200" b="1" i="1" dirty="0" smtClean="0"/>
          </a:p>
          <a:p>
            <a:pPr algn="ctr"/>
            <a:r>
              <a:rPr lang="es-CO" sz="1200" b="1" i="1" dirty="0" smtClean="0"/>
              <a:t>Música: Jaime Llanos Gonzales-Tina</a:t>
            </a:r>
            <a:endParaRPr lang="es-CO" sz="1200" b="1" i="1" dirty="0"/>
          </a:p>
        </p:txBody>
      </p:sp>
      <p:pic>
        <p:nvPicPr>
          <p:cNvPr id="6" name="jaime_llano_gonzalez_---_ti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5406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48080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6572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7047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08589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61001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6636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234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8135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760686" y="449943"/>
            <a:ext cx="2670628" cy="369332"/>
          </a:xfrm>
          <a:prstGeom prst="rect">
            <a:avLst/>
          </a:prstGeom>
          <a:noFill/>
        </p:spPr>
        <p:txBody>
          <a:bodyPr wrap="square" rtlCol="0">
            <a:spAutoFit/>
          </a:bodyPr>
          <a:lstStyle/>
          <a:p>
            <a:pPr algn="ctr"/>
            <a:r>
              <a:rPr lang="es-CO" i="1" dirty="0" smtClean="0">
                <a:solidFill>
                  <a:schemeClr val="bg1"/>
                </a:solidFill>
              </a:rPr>
              <a:t>Monterrico-Guatemala</a:t>
            </a:r>
            <a:endParaRPr lang="es-CO" i="1" dirty="0">
              <a:solidFill>
                <a:schemeClr val="bg1"/>
              </a:solidFill>
            </a:endParaRPr>
          </a:p>
        </p:txBody>
      </p:sp>
    </p:spTree>
    <p:extLst>
      <p:ext uri="{BB962C8B-B14F-4D97-AF65-F5344CB8AC3E}">
        <p14:creationId xmlns:p14="http://schemas.microsoft.com/office/powerpoint/2010/main" xmlns="" val="2987425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426857" y="377371"/>
            <a:ext cx="3338286" cy="369332"/>
          </a:xfrm>
          <a:prstGeom prst="rect">
            <a:avLst/>
          </a:prstGeom>
          <a:noFill/>
        </p:spPr>
        <p:txBody>
          <a:bodyPr wrap="square" rtlCol="0">
            <a:spAutoFit/>
          </a:bodyPr>
          <a:lstStyle/>
          <a:p>
            <a:r>
              <a:rPr lang="es-CO" i="1" dirty="0" smtClean="0">
                <a:solidFill>
                  <a:schemeClr val="bg1"/>
                </a:solidFill>
              </a:rPr>
              <a:t>Playas de Monterrico-Guatemala</a:t>
            </a:r>
            <a:endParaRPr lang="es-CO" i="1" dirty="0">
              <a:solidFill>
                <a:schemeClr val="bg1"/>
              </a:solidFill>
            </a:endParaRPr>
          </a:p>
        </p:txBody>
      </p:sp>
    </p:spTree>
    <p:extLst>
      <p:ext uri="{BB962C8B-B14F-4D97-AF65-F5344CB8AC3E}">
        <p14:creationId xmlns:p14="http://schemas.microsoft.com/office/powerpoint/2010/main" xmlns="" val="4001893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5783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2375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0422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010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324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3902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934857" y="406400"/>
            <a:ext cx="2322285" cy="369332"/>
          </a:xfrm>
          <a:prstGeom prst="rect">
            <a:avLst/>
          </a:prstGeom>
          <a:noFill/>
        </p:spPr>
        <p:txBody>
          <a:bodyPr wrap="square" rtlCol="0">
            <a:spAutoFit/>
          </a:bodyPr>
          <a:lstStyle/>
          <a:p>
            <a:pPr algn="ctr"/>
            <a:r>
              <a:rPr lang="es-CO" i="1" dirty="0" smtClean="0"/>
              <a:t>Guatemala, Playas</a:t>
            </a:r>
            <a:endParaRPr lang="es-CO" i="1" dirty="0"/>
          </a:p>
        </p:txBody>
      </p:sp>
    </p:spTree>
    <p:extLst>
      <p:ext uri="{BB962C8B-B14F-4D97-AF65-F5344CB8AC3E}">
        <p14:creationId xmlns:p14="http://schemas.microsoft.com/office/powerpoint/2010/main" xmlns="" val="2780892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859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6135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9248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7304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94986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9747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96572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7328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1135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0486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75413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36870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5344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28797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87883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9822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57934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33246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95960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80239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25606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17136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9580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99042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94397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02910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35209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1885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59007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85824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26464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5990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56154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1981223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8286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90500"/>
            <a:ext cx="12192000" cy="6667500"/>
          </a:xfrm>
          <a:prstGeom prst="rect">
            <a:avLst/>
          </a:prstGeom>
        </p:spPr>
      </p:pic>
    </p:spTree>
    <p:extLst>
      <p:ext uri="{BB962C8B-B14F-4D97-AF65-F5344CB8AC3E}">
        <p14:creationId xmlns:p14="http://schemas.microsoft.com/office/powerpoint/2010/main" xmlns="" val="29897960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74856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09800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05504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82261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87995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494027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28705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950440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57866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81991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31405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85488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61163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513989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74149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860124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61850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74113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21652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77877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48956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94</TotalTime>
  <Words>35</Words>
  <Application>Microsoft Office PowerPoint</Application>
  <PresentationFormat>Personalizado</PresentationFormat>
  <Paragraphs>9</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2017-05-22T16:57:07Z</dcterms:created>
  <dcterms:modified xsi:type="dcterms:W3CDTF">2017-05-29T18:24:55Z</dcterms:modified>
</cp:coreProperties>
</file>