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316" r:id="rId3"/>
    <p:sldId id="317" r:id="rId4"/>
    <p:sldId id="321" r:id="rId5"/>
    <p:sldId id="345" r:id="rId6"/>
    <p:sldId id="346" r:id="rId7"/>
    <p:sldId id="351" r:id="rId8"/>
    <p:sldId id="348" r:id="rId9"/>
    <p:sldId id="326" r:id="rId10"/>
    <p:sldId id="258" r:id="rId11"/>
    <p:sldId id="338" r:id="rId12"/>
    <p:sldId id="279" r:id="rId13"/>
    <p:sldId id="342" r:id="rId14"/>
    <p:sldId id="357" r:id="rId15"/>
    <p:sldId id="353" r:id="rId16"/>
    <p:sldId id="354" r:id="rId17"/>
    <p:sldId id="359" r:id="rId18"/>
    <p:sldId id="356" r:id="rId19"/>
    <p:sldId id="360" r:id="rId20"/>
    <p:sldId id="340" r:id="rId21"/>
    <p:sldId id="341" r:id="rId22"/>
    <p:sldId id="327" r:id="rId23"/>
    <p:sldId id="329" r:id="rId24"/>
    <p:sldId id="333" r:id="rId25"/>
    <p:sldId id="281" r:id="rId26"/>
    <p:sldId id="286" r:id="rId27"/>
    <p:sldId id="288" r:id="rId28"/>
    <p:sldId id="291" r:id="rId29"/>
    <p:sldId id="267" r:id="rId30"/>
    <p:sldId id="294" r:id="rId31"/>
    <p:sldId id="290" r:id="rId32"/>
    <p:sldId id="289" r:id="rId33"/>
    <p:sldId id="284" r:id="rId34"/>
    <p:sldId id="266" r:id="rId35"/>
    <p:sldId id="295" r:id="rId36"/>
    <p:sldId id="297" r:id="rId37"/>
    <p:sldId id="300" r:id="rId38"/>
    <p:sldId id="301" r:id="rId39"/>
    <p:sldId id="302" r:id="rId40"/>
    <p:sldId id="304" r:id="rId41"/>
    <p:sldId id="305" r:id="rId42"/>
    <p:sldId id="308" r:id="rId43"/>
    <p:sldId id="306" r:id="rId44"/>
    <p:sldId id="309" r:id="rId45"/>
    <p:sldId id="312" r:id="rId46"/>
    <p:sldId id="275" r:id="rId47"/>
    <p:sldId id="352" r:id="rId48"/>
    <p:sldId id="336" r:id="rId49"/>
    <p:sldId id="335" r:id="rId50"/>
    <p:sldId id="361" r:id="rId51"/>
    <p:sldId id="362" r:id="rId5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Algerian" panose="04020705040A02060702" pitchFamily="82" charset="0"/>
      <p:regular r:id="rId57"/>
    </p:embeddedFont>
    <p:embeddedFont>
      <p:font typeface="Kristen ITC" panose="03050502040202030202" pitchFamily="66" charset="0"/>
      <p:regular r:id="rId58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7a/Rb8/XhH8Wjj5WsapGQ==" hashData="En9zvlkLNVivFTgpegXoErvQq7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4627" autoAdjust="0"/>
  </p:normalViewPr>
  <p:slideViewPr>
    <p:cSldViewPr showGuides="1">
      <p:cViewPr varScale="1">
        <p:scale>
          <a:sx n="104" d="100"/>
          <a:sy n="104" d="100"/>
        </p:scale>
        <p:origin x="-102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20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11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07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66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02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62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86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69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32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2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45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403871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111285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29660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29672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08634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831500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361211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18813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827935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652042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411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1009-F8EB-4411-BA14-B77682BA7BD2}" type="datetimeFigureOut">
              <a:rPr lang="cs-CZ" smtClean="0"/>
              <a:t>1.11.2015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75F2B-A092-45ED-83E7-DE8C8282F9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9424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0341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5" Type="http://schemas.openxmlformats.org/officeDocument/2006/relationships/image" Target="../media/image58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65772" y="2348880"/>
            <a:ext cx="51716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Boka </a:t>
            </a:r>
          </a:p>
          <a:p>
            <a:pPr algn="ctr"/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  Kotorská</a:t>
            </a:r>
            <a:r>
              <a:rPr lang="cs-CZ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397638" y="4581128"/>
            <a:ext cx="23487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CRNA GORA  </a:t>
            </a:r>
            <a:endParaRPr lang="cs-CZ" sz="28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98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circle/>
        <p:sndAc>
          <p:stSnd loop="1">
            <p:snd r:embed="rId2" name="Milo Hrnić - Zagrli me jače.wav"/>
          </p:stSnd>
        </p:sndAc>
      </p:transition>
    </mc:Choice>
    <mc:Fallback xmlns="">
      <p:transition spd="slow" advClick="0" advTm="6000">
        <p:circle/>
        <p:sndAc>
          <p:stSnd loop="1">
            <p:snd r:embed="rId3" name="Milo Hrnić - Zagrli me jače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9400" fill="hold" nodeType="clickEffect" p14:presetBounceEnd="194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9400">
                                          <p:cBhvr additive="base">
                                            <p:cTn id="7" dur="37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9400">
                                          <p:cBhvr additive="base">
                                            <p:cTn id="8" dur="37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3" accel="19400" fill="hold" nodeType="clickEffect" p14:presetBounceEnd="194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9400">
                                          <p:cBhvr additive="base">
                                            <p:cTn id="13" dur="3750" fill="hold"/>
                                            <p:tgtEl>
                                              <p:spTgt spid="4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9400">
                                          <p:cBhvr additive="base">
                                            <p:cTn id="14" dur="3750" fill="hold"/>
                                            <p:tgtEl>
                                              <p:spTgt spid="4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fill="hold" nodeType="click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9400" fill="hold" nodeType="click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7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7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3" accel="19400" fill="hold" nodeType="click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3750" fill="hold"/>
                                            <p:tgtEl>
                                              <p:spTgt spid="4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3750" fill="hold"/>
                                            <p:tgtEl>
                                              <p:spTgt spid="4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fill="hold" nodeType="click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7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93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67" y="620687"/>
            <a:ext cx="3777210" cy="567104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Obdélník 5"/>
          <p:cNvSpPr/>
          <p:nvPr/>
        </p:nvSpPr>
        <p:spPr>
          <a:xfrm>
            <a:off x="1654789" y="44149"/>
            <a:ext cx="172996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Crna</a:t>
            </a:r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 Gora  </a:t>
            </a:r>
            <a:endParaRPr lang="cs-CZ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20771" y="95913"/>
            <a:ext cx="106311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Detail</a:t>
            </a:r>
            <a:endParaRPr lang="cs-CZ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620686"/>
            <a:ext cx="3744416" cy="567104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470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55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18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07331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3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7934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55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07331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39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15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629980"/>
            <a:ext cx="7920880" cy="567934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45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3816424" cy="5616624"/>
          </a:xfrm>
          <a:ln w="19050">
            <a:solidFill>
              <a:schemeClr val="tx1"/>
            </a:solidFill>
          </a:ln>
        </p:spPr>
      </p:pic>
      <p:pic>
        <p:nvPicPr>
          <p:cNvPr id="5" name="Zástupný symbol pro obsah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620688"/>
            <a:ext cx="3744416" cy="561662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2487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1"/>
            <a:ext cx="7920880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47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9980"/>
            <a:ext cx="4232211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91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79" cy="56886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57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64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4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76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79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1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79" cy="567933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51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7933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92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7934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83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85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79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74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176464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3209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20688"/>
            <a:ext cx="4248472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1051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20688"/>
            <a:ext cx="4248472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6240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79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8206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051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176464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853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176464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1607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255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20688"/>
            <a:ext cx="43204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6789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2982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20688"/>
            <a:ext cx="43204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853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6067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79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8162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20688"/>
            <a:ext cx="4320480" cy="5652628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0873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3888432" cy="5616624"/>
          </a:xfrm>
          <a:ln w="19050">
            <a:solidFill>
              <a:schemeClr val="tx1"/>
            </a:solidFill>
          </a:ln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620688"/>
            <a:ext cx="3698970" cy="568863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618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248472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273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248472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4218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248472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3948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596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20688"/>
            <a:ext cx="43204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278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176464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6900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620688"/>
            <a:ext cx="4176464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7254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60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9980"/>
            <a:ext cx="7920880" cy="567934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3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5334"/>
            <a:ext cx="7920880" cy="560733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39284" y="260648"/>
            <a:ext cx="22012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Boka  Kotorská</a:t>
            </a:r>
            <a:endParaRPr lang="cs-CZ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605143" y="5661248"/>
            <a:ext cx="10695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Yveta</a:t>
            </a:r>
            <a:r>
              <a:rPr lang="cs-CZ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cs-CZ" sz="2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62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" fill="hold" nodeType="clickEffect" p14:presetBounceEnd="10000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22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22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10000" fill="hold" nodeType="click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2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25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45115" y="2967335"/>
            <a:ext cx="205376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F I N </a:t>
            </a:r>
            <a:endParaRPr lang="cs-CZ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30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vortex dir="r"/>
      </p:transition>
    </mc:Choice>
    <mc:Fallback xmlns="">
      <p:transition spd="slow" advClick="0" advTm="6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2000" fill="hold" grpId="0" nodeType="withEffect" p14:presetBounceEnd="1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2000">
                                          <p:cBhvr additive="base">
                                            <p:cTn id="7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2000">
                                          <p:cBhvr additive="base">
                                            <p:cTn id="8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63178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Prezentácia na obrazovke (4:3)</PresentationFormat>
  <Paragraphs>32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50</vt:i4>
      </vt:variant>
    </vt:vector>
  </HeadingPairs>
  <TitlesOfParts>
    <vt:vector size="56" baseType="lpstr">
      <vt:lpstr>Arial</vt:lpstr>
      <vt:lpstr>Calibri</vt:lpstr>
      <vt:lpstr>Algerian</vt:lpstr>
      <vt:lpstr>Kristen ITC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59</cp:revision>
  <dcterms:created xsi:type="dcterms:W3CDTF">2015-09-24T12:21:10Z</dcterms:created>
  <dcterms:modified xsi:type="dcterms:W3CDTF">2015-11-01T15:38:45Z</dcterms:modified>
</cp:coreProperties>
</file>