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0" r:id="rId3"/>
    <p:sldId id="276" r:id="rId4"/>
    <p:sldId id="269" r:id="rId5"/>
    <p:sldId id="343" r:id="rId6"/>
    <p:sldId id="297" r:id="rId7"/>
    <p:sldId id="336" r:id="rId8"/>
    <p:sldId id="256" r:id="rId9"/>
    <p:sldId id="348" r:id="rId10"/>
    <p:sldId id="354" r:id="rId11"/>
    <p:sldId id="357" r:id="rId12"/>
    <p:sldId id="342" r:id="rId13"/>
    <p:sldId id="263" r:id="rId14"/>
    <p:sldId id="262" r:id="rId15"/>
    <p:sldId id="266" r:id="rId16"/>
    <p:sldId id="267" r:id="rId17"/>
    <p:sldId id="271" r:id="rId18"/>
    <p:sldId id="259" r:id="rId19"/>
    <p:sldId id="281" r:id="rId20"/>
    <p:sldId id="283" r:id="rId21"/>
    <p:sldId id="287" r:id="rId22"/>
    <p:sldId id="293" r:id="rId23"/>
    <p:sldId id="296" r:id="rId24"/>
    <p:sldId id="301" r:id="rId25"/>
    <p:sldId id="306" r:id="rId26"/>
    <p:sldId id="313" r:id="rId27"/>
    <p:sldId id="315" r:id="rId28"/>
    <p:sldId id="318" r:id="rId29"/>
    <p:sldId id="317" r:id="rId30"/>
    <p:sldId id="320" r:id="rId31"/>
    <p:sldId id="325" r:id="rId32"/>
    <p:sldId id="328" r:id="rId33"/>
    <p:sldId id="330" r:id="rId34"/>
    <p:sldId id="308" r:id="rId35"/>
    <p:sldId id="358" r:id="rId36"/>
  </p:sldIdLst>
  <p:sldSz cx="9577388" cy="6480175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WWf1fygCxGuGbFVR6YKAA==" hashData="TYfvtAKrnWMvod+15pib9BsQHV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4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486" y="390"/>
      </p:cViewPr>
      <p:guideLst>
        <p:guide orient="horz" pos="2041"/>
        <p:guide pos="301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6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18304" y="2013056"/>
            <a:ext cx="8140780" cy="138903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36608" y="3672099"/>
            <a:ext cx="6704172" cy="16560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89B2F-3A5D-4FC8-9BB4-C2D6B73CAA9F}" type="datetimeFigureOut">
              <a:rPr lang="es-ES" smtClean="0"/>
              <a:t>01/12/2016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D139D-41C9-468D-85F2-83D5CD21357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37399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89B2F-3A5D-4FC8-9BB4-C2D6B73CAA9F}" type="datetimeFigureOut">
              <a:rPr lang="es-ES" smtClean="0"/>
              <a:t>01/12/2016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D139D-41C9-468D-85F2-83D5CD21357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8976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56548" y="4164113"/>
            <a:ext cx="8140780" cy="128703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56548" y="2746575"/>
            <a:ext cx="8140780" cy="1417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89B2F-3A5D-4FC8-9BB4-C2D6B73CAA9F}" type="datetimeFigureOut">
              <a:rPr lang="es-ES" smtClean="0"/>
              <a:t>01/12/2016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D139D-41C9-468D-85F2-83D5CD21357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3549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78870" y="1512042"/>
            <a:ext cx="4230013" cy="42766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68507" y="1512042"/>
            <a:ext cx="4230013" cy="42766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89B2F-3A5D-4FC8-9BB4-C2D6B73CAA9F}" type="datetimeFigureOut">
              <a:rPr lang="es-ES" smtClean="0"/>
              <a:t>01/12/2016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D139D-41C9-468D-85F2-83D5CD21357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109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78870" y="1450540"/>
            <a:ext cx="4231676" cy="6045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8870" y="2055055"/>
            <a:ext cx="4231676" cy="373360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865181" y="1450540"/>
            <a:ext cx="4233339" cy="6045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865181" y="2055055"/>
            <a:ext cx="4233339" cy="373360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89B2F-3A5D-4FC8-9BB4-C2D6B73CAA9F}" type="datetimeFigureOut">
              <a:rPr lang="es-ES" smtClean="0"/>
              <a:t>01/12/2016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D139D-41C9-468D-85F2-83D5CD21357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4166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89B2F-3A5D-4FC8-9BB4-C2D6B73CAA9F}" type="datetimeFigureOut">
              <a:rPr lang="es-ES" smtClean="0"/>
              <a:t>01/12/2016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D139D-41C9-468D-85F2-83D5CD21357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76941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89B2F-3A5D-4FC8-9BB4-C2D6B73CAA9F}" type="datetimeFigureOut">
              <a:rPr lang="es-ES" smtClean="0"/>
              <a:t>01/12/2016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D139D-41C9-468D-85F2-83D5CD21357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80792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8871" y="258008"/>
            <a:ext cx="3150895" cy="109802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744493" y="258008"/>
            <a:ext cx="5354026" cy="55306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78871" y="1356037"/>
            <a:ext cx="3150895" cy="44326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89B2F-3A5D-4FC8-9BB4-C2D6B73CAA9F}" type="datetimeFigureOut">
              <a:rPr lang="es-ES" smtClean="0"/>
              <a:t>01/12/2016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D139D-41C9-468D-85F2-83D5CD21357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53222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7236" y="4536123"/>
            <a:ext cx="5746433" cy="53551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77236" y="579016"/>
            <a:ext cx="5746433" cy="388810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77236" y="5071638"/>
            <a:ext cx="5746433" cy="7605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89B2F-3A5D-4FC8-9BB4-C2D6B73CAA9F}" type="datetimeFigureOut">
              <a:rPr lang="es-ES" smtClean="0"/>
              <a:t>01/12/2016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D139D-41C9-468D-85F2-83D5CD21357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1633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89B2F-3A5D-4FC8-9BB4-C2D6B73CAA9F}" type="datetimeFigureOut">
              <a:rPr lang="es-ES" smtClean="0"/>
              <a:t>01/12/2016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D139D-41C9-468D-85F2-83D5CD21357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908793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943606" y="259508"/>
            <a:ext cx="2154912" cy="552914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78869" y="259508"/>
            <a:ext cx="6305114" cy="552914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89B2F-3A5D-4FC8-9BB4-C2D6B73CAA9F}" type="datetimeFigureOut">
              <a:rPr lang="es-ES" smtClean="0"/>
              <a:t>01/12/2016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D139D-41C9-468D-85F2-83D5CD21357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30174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18304" y="2013069"/>
            <a:ext cx="8140780" cy="1389038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36608" y="3672099"/>
            <a:ext cx="6704172" cy="1656046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 algn="ctr">
              <a:buNone/>
              <a:defRPr/>
            </a:lvl1pPr>
            <a:lvl2pPr marL="456028" indent="0" algn="ctr">
              <a:buNone/>
              <a:defRPr/>
            </a:lvl2pPr>
            <a:lvl3pPr marL="912062" indent="0" algn="ctr">
              <a:buNone/>
              <a:defRPr/>
            </a:lvl3pPr>
            <a:lvl4pPr marL="1368090" indent="0" algn="ctr">
              <a:buNone/>
              <a:defRPr/>
            </a:lvl4pPr>
            <a:lvl5pPr marL="1824119" indent="0" algn="ctr">
              <a:buNone/>
              <a:defRPr/>
            </a:lvl5pPr>
            <a:lvl6pPr marL="2280159" indent="0" algn="ctr">
              <a:buNone/>
              <a:defRPr/>
            </a:lvl6pPr>
            <a:lvl7pPr marL="2736180" indent="0" algn="ctr">
              <a:buNone/>
              <a:defRPr/>
            </a:lvl7pPr>
            <a:lvl8pPr marL="3192205" indent="0" algn="ctr">
              <a:buNone/>
              <a:defRPr/>
            </a:lvl8pPr>
            <a:lvl9pPr marL="364823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13341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8874" y="259534"/>
            <a:ext cx="8619649" cy="1080030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8874" y="1512042"/>
            <a:ext cx="8619649" cy="4276617"/>
          </a:xfrm>
          <a:prstGeom prst="rect">
            <a:avLst/>
          </a:prstGeom>
        </p:spPr>
        <p:txBody>
          <a:bodyPr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4186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56548" y="4164117"/>
            <a:ext cx="8140780" cy="1287036"/>
          </a:xfrm>
          <a:prstGeom prst="rect">
            <a:avLst/>
          </a:prstGeom>
        </p:spPr>
        <p:txBody>
          <a:bodyPr lIns="91207" tIns="45601" rIns="91207" bIns="45601"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56548" y="2746578"/>
            <a:ext cx="8140780" cy="1417538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000"/>
            </a:lvl1pPr>
            <a:lvl2pPr marL="456028" indent="0">
              <a:buNone/>
              <a:defRPr sz="1800"/>
            </a:lvl2pPr>
            <a:lvl3pPr marL="912062" indent="0">
              <a:buNone/>
              <a:defRPr sz="1600"/>
            </a:lvl3pPr>
            <a:lvl4pPr marL="1368090" indent="0">
              <a:buNone/>
              <a:defRPr sz="1400"/>
            </a:lvl4pPr>
            <a:lvl5pPr marL="1824119" indent="0">
              <a:buNone/>
              <a:defRPr sz="1400"/>
            </a:lvl5pPr>
            <a:lvl6pPr marL="2280159" indent="0">
              <a:buNone/>
              <a:defRPr sz="1400"/>
            </a:lvl6pPr>
            <a:lvl7pPr marL="2736180" indent="0">
              <a:buNone/>
              <a:defRPr sz="1400"/>
            </a:lvl7pPr>
            <a:lvl8pPr marL="3192205" indent="0">
              <a:buNone/>
              <a:defRPr sz="1400"/>
            </a:lvl8pPr>
            <a:lvl9pPr marL="3648239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92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8874" y="259534"/>
            <a:ext cx="8619649" cy="1080030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78873" y="1512042"/>
            <a:ext cx="4230013" cy="4276617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68508" y="1512042"/>
            <a:ext cx="4230013" cy="4276617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32529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8874" y="259534"/>
            <a:ext cx="8619649" cy="1080030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78872" y="1450540"/>
            <a:ext cx="4231676" cy="604518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28" indent="0">
              <a:buNone/>
              <a:defRPr sz="2000" b="1"/>
            </a:lvl2pPr>
            <a:lvl3pPr marL="912062" indent="0">
              <a:buNone/>
              <a:defRPr sz="1800" b="1"/>
            </a:lvl3pPr>
            <a:lvl4pPr marL="1368090" indent="0">
              <a:buNone/>
              <a:defRPr sz="1600" b="1"/>
            </a:lvl4pPr>
            <a:lvl5pPr marL="1824119" indent="0">
              <a:buNone/>
              <a:defRPr sz="1600" b="1"/>
            </a:lvl5pPr>
            <a:lvl6pPr marL="2280159" indent="0">
              <a:buNone/>
              <a:defRPr sz="1600" b="1"/>
            </a:lvl6pPr>
            <a:lvl7pPr marL="2736180" indent="0">
              <a:buNone/>
              <a:defRPr sz="1600" b="1"/>
            </a:lvl7pPr>
            <a:lvl8pPr marL="3192205" indent="0">
              <a:buNone/>
              <a:defRPr sz="1600" b="1"/>
            </a:lvl8pPr>
            <a:lvl9pPr marL="364823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8872" y="2055060"/>
            <a:ext cx="4231676" cy="3733601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865193" y="1450540"/>
            <a:ext cx="4233339" cy="604518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28" indent="0">
              <a:buNone/>
              <a:defRPr sz="2000" b="1"/>
            </a:lvl2pPr>
            <a:lvl3pPr marL="912062" indent="0">
              <a:buNone/>
              <a:defRPr sz="1800" b="1"/>
            </a:lvl3pPr>
            <a:lvl4pPr marL="1368090" indent="0">
              <a:buNone/>
              <a:defRPr sz="1600" b="1"/>
            </a:lvl4pPr>
            <a:lvl5pPr marL="1824119" indent="0">
              <a:buNone/>
              <a:defRPr sz="1600" b="1"/>
            </a:lvl5pPr>
            <a:lvl6pPr marL="2280159" indent="0">
              <a:buNone/>
              <a:defRPr sz="1600" b="1"/>
            </a:lvl6pPr>
            <a:lvl7pPr marL="2736180" indent="0">
              <a:buNone/>
              <a:defRPr sz="1600" b="1"/>
            </a:lvl7pPr>
            <a:lvl8pPr marL="3192205" indent="0">
              <a:buNone/>
              <a:defRPr sz="1600" b="1"/>
            </a:lvl8pPr>
            <a:lvl9pPr marL="364823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865193" y="2055060"/>
            <a:ext cx="4233339" cy="3733601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83100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8874" y="259534"/>
            <a:ext cx="8619649" cy="1080030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0150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7575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8928" y="258037"/>
            <a:ext cx="3150895" cy="1098031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744493" y="258012"/>
            <a:ext cx="5354026" cy="5530649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78928" y="1356067"/>
            <a:ext cx="3150895" cy="4432620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28" indent="0">
              <a:buNone/>
              <a:defRPr sz="1200"/>
            </a:lvl2pPr>
            <a:lvl3pPr marL="912062" indent="0">
              <a:buNone/>
              <a:defRPr sz="1100"/>
            </a:lvl3pPr>
            <a:lvl4pPr marL="1368090" indent="0">
              <a:buNone/>
              <a:defRPr sz="900"/>
            </a:lvl4pPr>
            <a:lvl5pPr marL="1824119" indent="0">
              <a:buNone/>
              <a:defRPr sz="900"/>
            </a:lvl5pPr>
            <a:lvl6pPr marL="2280159" indent="0">
              <a:buNone/>
              <a:defRPr sz="900"/>
            </a:lvl6pPr>
            <a:lvl7pPr marL="2736180" indent="0">
              <a:buNone/>
              <a:defRPr sz="900"/>
            </a:lvl7pPr>
            <a:lvl8pPr marL="3192205" indent="0">
              <a:buNone/>
              <a:defRPr sz="900"/>
            </a:lvl8pPr>
            <a:lvl9pPr marL="364823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43558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7238" y="4536123"/>
            <a:ext cx="5746433" cy="535519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77238" y="579016"/>
            <a:ext cx="5746433" cy="3888105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3200"/>
            </a:lvl1pPr>
            <a:lvl2pPr marL="456028" indent="0">
              <a:buNone/>
              <a:defRPr sz="2800"/>
            </a:lvl2pPr>
            <a:lvl3pPr marL="912062" indent="0">
              <a:buNone/>
              <a:defRPr sz="2500"/>
            </a:lvl3pPr>
            <a:lvl4pPr marL="1368090" indent="0">
              <a:buNone/>
              <a:defRPr sz="2000"/>
            </a:lvl4pPr>
            <a:lvl5pPr marL="1824119" indent="0">
              <a:buNone/>
              <a:defRPr sz="2000"/>
            </a:lvl5pPr>
            <a:lvl6pPr marL="2280159" indent="0">
              <a:buNone/>
              <a:defRPr sz="2000"/>
            </a:lvl6pPr>
            <a:lvl7pPr marL="2736180" indent="0">
              <a:buNone/>
              <a:defRPr sz="2000"/>
            </a:lvl7pPr>
            <a:lvl8pPr marL="3192205" indent="0">
              <a:buNone/>
              <a:defRPr sz="2000"/>
            </a:lvl8pPr>
            <a:lvl9pPr marL="3648239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77238" y="5071677"/>
            <a:ext cx="5746433" cy="760521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28" indent="0">
              <a:buNone/>
              <a:defRPr sz="1200"/>
            </a:lvl2pPr>
            <a:lvl3pPr marL="912062" indent="0">
              <a:buNone/>
              <a:defRPr sz="1100"/>
            </a:lvl3pPr>
            <a:lvl4pPr marL="1368090" indent="0">
              <a:buNone/>
              <a:defRPr sz="900"/>
            </a:lvl4pPr>
            <a:lvl5pPr marL="1824119" indent="0">
              <a:buNone/>
              <a:defRPr sz="900"/>
            </a:lvl5pPr>
            <a:lvl6pPr marL="2280159" indent="0">
              <a:buNone/>
              <a:defRPr sz="900"/>
            </a:lvl6pPr>
            <a:lvl7pPr marL="2736180" indent="0">
              <a:buNone/>
              <a:defRPr sz="900"/>
            </a:lvl7pPr>
            <a:lvl8pPr marL="3192205" indent="0">
              <a:buNone/>
              <a:defRPr sz="900"/>
            </a:lvl8pPr>
            <a:lvl9pPr marL="364823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83821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8874" y="259534"/>
            <a:ext cx="8619649" cy="1080030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78874" y="1512042"/>
            <a:ext cx="8619649" cy="4276617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65149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943606" y="259545"/>
            <a:ext cx="2154912" cy="5529149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78869" y="259545"/>
            <a:ext cx="6305114" cy="5529149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6257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78871" y="259508"/>
            <a:ext cx="8619649" cy="10800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78871" y="1512042"/>
            <a:ext cx="8619649" cy="42766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78869" y="6006163"/>
            <a:ext cx="2234724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89B2F-3A5D-4FC8-9BB4-C2D6B73CAA9F}" type="datetimeFigureOut">
              <a:rPr lang="es-ES" smtClean="0"/>
              <a:t>01/12/2016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272274" y="6006163"/>
            <a:ext cx="3032840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863795" y="6006163"/>
            <a:ext cx="2234724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FD139D-41C9-468D-85F2-83D5CD21357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04519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78869" y="5901171"/>
            <a:ext cx="2234724" cy="45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07" tIns="45601" rIns="91207" bIns="45601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899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602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2062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6809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4119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025" indent="-342025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050" indent="-285021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0082" indent="-228015" algn="l" rtl="0" fontAlgn="base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  <a:cs typeface="+mn-cs"/>
        </a:defRPr>
      </a:lvl3pPr>
      <a:lvl4pPr marL="1596104" indent="-228015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2136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08167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64192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0232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76257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028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062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09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11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15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18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205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23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9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7" Type="http://schemas.openxmlformats.org/officeDocument/2006/relationships/image" Target="../media/image85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7" Type="http://schemas.openxmlformats.org/officeDocument/2006/relationships/image" Target="../media/image9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90.gif"/><Relationship Id="rId5" Type="http://schemas.microsoft.com/office/2007/relationships/hdphoto" Target="../media/hdphoto1.wdp"/><Relationship Id="rId4" Type="http://schemas.openxmlformats.org/officeDocument/2006/relationships/image" Target="../media/image89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3.png"/><Relationship Id="rId10" Type="http://schemas.openxmlformats.org/officeDocument/2006/relationships/image" Target="../media/image9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Picture 9" descr="C:\Users\Eleni\Desktop\MONTENEGRO-3.......4-4\Diapositiva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662" y="1"/>
            <a:ext cx="9702157" cy="649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5561234" y="5621518"/>
            <a:ext cx="331533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s-ES" sz="2800" b="1" dirty="0" err="1" smtClean="0">
                <a:ln w="57150" cmpd="sng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</a:rPr>
              <a:t>Pps</a:t>
            </a:r>
            <a:r>
              <a:rPr lang="es-ES" sz="2800" b="1" dirty="0" smtClean="0">
                <a:ln w="57150" cmpd="sng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</a:rPr>
              <a:t> creado por Helen</a:t>
            </a:r>
            <a:endParaRPr lang="es-ES" sz="2800" b="1" cap="none" spc="0" dirty="0">
              <a:ln w="57150" cmpd="sng">
                <a:noFill/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anose="03040902040508030806" pitchFamily="66" charset="0"/>
            </a:endParaRPr>
          </a:p>
        </p:txBody>
      </p:sp>
      <p:pic>
        <p:nvPicPr>
          <p:cNvPr id="4" name="Picture 2" descr="C:\Users\Eleni\Desktop\MONTENEGRO-3.......4-4\Diapositiva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663" y="447"/>
            <a:ext cx="9915360" cy="6641687"/>
          </a:xfrm>
          <a:prstGeom prst="rect">
            <a:avLst/>
          </a:prstGeom>
          <a:noFill/>
          <a:ln w="5715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418897" y="450411"/>
            <a:ext cx="6637038" cy="81649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</a:bodyPr>
          <a:lstStyle/>
          <a:p>
            <a:pPr algn="ctr"/>
            <a:r>
              <a:rPr lang="es-ES" sz="5400" b="1" cap="none" spc="0" dirty="0" smtClean="0">
                <a:ln w="38100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MONTENEGRO</a:t>
            </a:r>
            <a:endParaRPr lang="es-ES" sz="5400" b="1" cap="none" spc="0" dirty="0">
              <a:ln w="38100" cmpd="sng">
                <a:solidFill>
                  <a:srgbClr val="FFFF00">
                    <a:alpha val="55000"/>
                  </a:srgbClr>
                </a:solidFill>
                <a:prstDash val="solid"/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4477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6037">
        <p14:prism isContent="1"/>
        <p:sndAc>
          <p:stSnd loop="1">
            <p:snd r:embed="rId2" name="Zeljko Joksimovic - Lane moje.wav"/>
          </p:stSnd>
        </p:sndAc>
      </p:transition>
    </mc:Choice>
    <mc:Fallback xmlns="">
      <p:transition spd="slow" advTm="16037">
        <p:fade/>
        <p:sndAc>
          <p:stSnd loop="1">
            <p:snd r:embed="rId6" name="Zeljko Joksimovic - Lane moj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7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6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MONTENEGRO-3.......4-4\Diapositiva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7738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C:\Users\Eleni\Desktop\MONTENEGRO-3.......4-4\Diapositiva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915" y="0"/>
            <a:ext cx="9592303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3206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14:conveyor dir="l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MONTENEGRO-3.......4-4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7738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www.twostepsfar.com/wp-content/gallery/monte-negro/montenegro-titl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46" y="0"/>
            <a:ext cx="9598335" cy="2559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7747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7000">
        <p14:flip dir="r"/>
      </p:transition>
    </mc:Choice>
    <mc:Fallback xmlns="">
      <p:transition spd="slow" advTm="4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C:\Users\Eleni\Desktop\Montenegro 1\Diapositiva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9685238" cy="6516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0" descr="C:\Users\Eleni\Desktop\Montenegro 1\Diapositiva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6513"/>
            <a:ext cx="9685239" cy="6516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7034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gallery dir="l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 descr="C:\Users\Eleni\Desktop\MONTENEGRO-3.......4-4\Diapositiva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7738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Eleni\Desktop\MONTENEGRO-3.......4-4\Diapositiva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7738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MONTENEGRO-3.......4-4\Diapositiva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052"/>
            <a:ext cx="9577388" cy="6504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4786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6460">
        <p14:switch dir="r"/>
      </p:transition>
    </mc:Choice>
    <mc:Fallback xmlns="">
      <p:transition spd="slow" advTm="164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ultimo escritorio\bellisima\AAA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856"/>
            <a:ext cx="9740536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AAAA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95" y="-9001"/>
            <a:ext cx="9752330" cy="6489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6" descr="C:\Users\Eleni\Desktop\MONTENEGRO-3.......4-4\Diapositiva3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5856"/>
            <a:ext cx="9740536" cy="6506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285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Tm="16417">
        <p14:prism/>
      </p:transition>
    </mc:Choice>
    <mc:Fallback xmlns="">
      <p:transition spd="slow" advTm="164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4" descr="C:\Users\Eleni\Desktop\MONTENEGRO-3.......4-4\Diapositiva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7738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5" descr="C:\Users\Eleni\Desktop\MONTENEGRO-3.......4-4\Diapositiva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758" y="0"/>
            <a:ext cx="9592146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64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1853">
        <p14:flip dir="l"/>
      </p:transition>
    </mc:Choice>
    <mc:Fallback xmlns="">
      <p:transition spd="slow" advTm="118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3" descr="C:\Users\Eleni\Desktop\Montenegro 1\Diapositiv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9685238" cy="6516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1" descr="C:\Users\Eleni\Desktop\Montenegro 1\Diapositiva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254" y="-36513"/>
            <a:ext cx="9718491" cy="6580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C:\Users\Eleni\Desktop\Montenegro 1\Diapositiva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782" y="-36512"/>
            <a:ext cx="9723020" cy="6580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6" descr="C:\Users\Eleni\Desktop\Montenegro 1\Diapositiva2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782" y="-36514"/>
            <a:ext cx="9723020" cy="6580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4750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7000">
        <p14:flip dir="r"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7" descr="C:\Users\Eleni\Desktop\Montenegro 1\Diapositiva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9685238" cy="6516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C:\Users\Eleni\Desktop\Montenegro 1\Diapositiva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9685238" cy="666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71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3000">
        <p14:prism dir="u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C:\Users\Eleni\Desktop\Montenegro 1\Diapositiva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13" t="3141" r="534" b="-3141"/>
          <a:stretch/>
        </p:blipFill>
        <p:spPr bwMode="auto">
          <a:xfrm>
            <a:off x="-128483" y="0"/>
            <a:ext cx="9685238" cy="6721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esktop\Montenegro 1\Diapositiva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85238" cy="6516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Eleni\Desktop\Montenegro 1\Diapositiva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9685238" cy="6516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Eleni\Desktop\Montenegro 1\Diapositiva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402" y="-68799"/>
            <a:ext cx="9832041" cy="6581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8050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7000">
        <p14:prism isInverted="1"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2" descr="C:\Users\Eleni\Desktop\Montenegro 1\Diapositiv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895" y="6479"/>
            <a:ext cx="9685238" cy="6516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3" descr="C:\Users\Eleni\Desktop\Montenegro 1\Diapositiva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895" y="-36512"/>
            <a:ext cx="9719133" cy="666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5" descr="C:\Users\Eleni\Desktop\Montenegro 1\Diapositiva14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2"/>
          <a:stretch/>
        </p:blipFill>
        <p:spPr bwMode="auto">
          <a:xfrm>
            <a:off x="-34655" y="-50309"/>
            <a:ext cx="9719893" cy="6674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6" descr="C:\Users\Eleni\Desktop\Montenegro 1\Diapositiva1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655" y="-36513"/>
            <a:ext cx="9719893" cy="666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7" descr="C:\Users\Eleni\Desktop\Montenegro 1\Diapositiva1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655" y="-36513"/>
            <a:ext cx="9719893" cy="6660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317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7000">
        <p14:switch dir="r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8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15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MONTENEGRO-3.......4-4\Diapositiva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7738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C:\Users\Eleni\Desktop\MONTENEGRO-3.......4-4\Diapositiva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43" y="0"/>
            <a:ext cx="957738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7607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0956">
        <p14:prism isInverted="1"/>
      </p:transition>
    </mc:Choice>
    <mc:Fallback xmlns="">
      <p:transition spd="slow" advTm="109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C:\Users\Eleni\Desktop\MONTENEGRO-3.......4-4\Diapositiva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7738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Eleni\Desktop\ultimo escritorio\bellisima\0000E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11113"/>
            <a:ext cx="9639301" cy="645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2396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000">
        <p14:ferris dir="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7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MONTENEGRO-3.......4-4\Diapositiva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691051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7" descr="C:\Users\Eleni\Desktop\MONTENEGRO-3.......4-4\Diapositiva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691051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Eleni\Desktop\MONTENEGRO-3.......4-4\Diapositiva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513" y="0"/>
            <a:ext cx="9701564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0071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000">
        <p14:flip dir="l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MONTENEGRO-3.......4-4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7738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4" descr="C:\Users\Eleni\Desktop\MONTENEGRO-3.......4-4\Diapositiva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577388" cy="6490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0884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721">
        <p14:switch dir="r"/>
      </p:transition>
    </mc:Choice>
    <mc:Fallback xmlns="">
      <p:transition spd="slow" advTm="137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MONTENEGRO-3.......4-4\Diapositiv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7738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4" descr="C:\Users\Eleni\Desktop\Montenegro 1\Diapositiva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55" y="-1"/>
            <a:ext cx="9630974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5" descr="C:\Users\Eleni\Desktop\Montenegro 1\Diapositiva2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55" y="-36513"/>
            <a:ext cx="9696393" cy="6516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531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13">
        <p14:prism isContent="1"/>
      </p:transition>
    </mc:Choice>
    <mc:Fallback xmlns="">
      <p:transition spd="slow" advTm="60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9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3" descr="C:\Users\Eleni\Desktop\MONTENEGRO-3.......4-4\Diapositiva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7" y="0"/>
            <a:ext cx="9577388" cy="648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C:\Users\Eleni\Desktop\MONTENEGRO-3.......4-4\Diapositiva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3" y="0"/>
            <a:ext cx="9577388" cy="648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2" descr="C:\Users\Eleni\Desktop\MONTENEGRO-3.......4-4\Diapositiva2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327" y="2072"/>
            <a:ext cx="9789799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9680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7000">
        <p14:flip dir="r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9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6" descr="C:\Users\Eleni\Desktop\MONTENEGRO-3.......4-4\Diapositiva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7738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5" descr="C:\Users\Eleni\Desktop\MONTENEGRO-3.......4-4\Diapositiva4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5"/>
            <a:ext cx="957738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2" descr="C:\Users\Eleni\Desktop\MONTENEGRO-3.......4-4\Diapositiva4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57738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1" descr="C:\Users\Eleni\Desktop\MONTENEGRO-3.......4-4\Diapositiva4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97" y="-17465"/>
            <a:ext cx="957738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1385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6668">
        <p14:prism/>
      </p:transition>
    </mc:Choice>
    <mc:Fallback xmlns="">
      <p:transition spd="slow" advTm="2666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17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4" descr="C:\Users\Eleni\Desktop\MONTENEGRO-3.......4-4\Diapositiva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7738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3" descr="C:\Users\Eleni\Desktop\MONTENEGRO-3.......4-4\Diapositiva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7738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5002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620">
        <p14:prism isInverted="1"/>
      </p:transition>
    </mc:Choice>
    <mc:Fallback xmlns="">
      <p:transition spd="slow" advTm="146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0" descr="C:\Users\Eleni\Desktop\MONTENEGRO-3.......4-4\Diapositiva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25"/>
            <a:ext cx="9587744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331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844">
        <p14:switch dir="r"/>
      </p:transition>
    </mc:Choice>
    <mc:Fallback xmlns="">
      <p:transition spd="slow" advTm="684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5" descr="C:\Users\Eleni\Desktop\MONTENEGRO-3.......4-4\Diapositiva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7738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4" descr="C:\Users\Eleni\Desktop\MONTENEGRO-3.......4-4\Diapositiva3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57" y="1"/>
            <a:ext cx="9589245" cy="6494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3" descr="C:\Users\Eleni\Desktop\MONTENEGRO-3.......4-4\Diapositiva3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003"/>
            <a:ext cx="9577388" cy="6512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9028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9162">
        <p14:ferris dir="l"/>
      </p:transition>
    </mc:Choice>
    <mc:Fallback xmlns="">
      <p:transition spd="slow" advTm="191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1" descr="C:\Users\Eleni\Desktop\MONTENEGRO-3.......4-4\Diapositiva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7738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0" descr="C:\Users\Eleni\Desktop\MONTENEGRO-3.......4-4\Diapositiva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2" y="0"/>
            <a:ext cx="957738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8" descr="C:\Users\Eleni\Desktop\MONTENEGRO-3.......4-4\Diapositiva3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2" y="0"/>
            <a:ext cx="9577388" cy="6498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054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9000">
        <p14:prism dir="d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0" descr="C:\Users\Eleni\Desktop\MONTENEGRO-3.......4-4\Diapositiva7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87" y="-12508"/>
            <a:ext cx="9595875" cy="6492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9" descr="C:\Users\Eleni\Desktop\MONTENEGRO-3.......4-4\Diapositiva7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87" y="-31213"/>
            <a:ext cx="9595875" cy="6511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8" descr="C:\Users\Eleni\Desktop\MONTENEGRO-3.......4-4\Diapositiva7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28" y="-37471"/>
            <a:ext cx="9604815" cy="6517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8064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6000">
        <p14:flip dir="r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7" descr="C:\Users\Eleni\Desktop\MONTENEGRO-3.......4-4\Diapositiva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9092"/>
            <a:ext cx="9612781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6" descr="C:\Users\Eleni\Desktop\MONTENEGRO-3.......4-4\Diapositiva7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87" y="0"/>
            <a:ext cx="9631267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2" descr="C:\Users\Eleni\Desktop\MONTENEGRO-3.......4-4\Diapositiva7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87" y="0"/>
            <a:ext cx="9631267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1798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647">
        <p14:conveyor dir="l"/>
      </p:transition>
    </mc:Choice>
    <mc:Fallback xmlns="">
      <p:transition spd="slow" advTm="206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C:\Users\Eleni\Desktop\MONTENEGRO-3.......4-4\Diapositiva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87" y="0"/>
            <a:ext cx="9595875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2" descr="C:\Users\Eleni\Desktop\MONTENEGRO-3.......4-4\Diapositiva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86" y="0"/>
            <a:ext cx="9629462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4444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000">
        <p14:prism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Users\Eleni\Desktop\MONTENEGRO-3.......4-4\Diapositiva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275"/>
            <a:ext cx="957738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9" descr="C:\Users\Eleni\Desktop\MONTENEGRO-3.......4-4\Diapositiva6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08" y="0"/>
            <a:ext cx="9588496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7494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000">
        <p14:flip dir="r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MONTENEGRO-3.......4-4\Diapositiva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87" y="0"/>
            <a:ext cx="957738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6738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MONTENEGRO-3.......4-4\Diapositiva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87" y="0"/>
            <a:ext cx="957738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1" descr="C:\Users\Eleni\Desktop\MONTENEGRO-3.......4-4\Diapositiva5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401" y="0"/>
            <a:ext cx="9610789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C:\Users\Eleni\Desktop\MONTENEGRO-3.......4-4\Diapositiva5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401" y="0"/>
            <a:ext cx="9610789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2061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4000">
        <p14:conveyor dir="l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6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MONTENEGRO-3.......4-4\Diapositiva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87" y="0"/>
            <a:ext cx="957738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4" descr="C:\Users\Eleni\Desktop\MONTENEGRO-3.......4-4\Diapositiva6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0"/>
            <a:ext cx="957738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5702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000">
        <p14:switch dir="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MONTENEGRO-3.......4-4\Diapositiva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87" y="0"/>
            <a:ext cx="957738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Eleni\Desktop\MONTENEGRO-3.......4-4\Diapositiva5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86" y="0"/>
            <a:ext cx="960667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Eleni\Desktop\MONTENEGRO-3.......4-4\Diapositiva5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732" y="0"/>
            <a:ext cx="962912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4677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9375">
        <p14:prism/>
      </p:transition>
    </mc:Choice>
    <mc:Fallback xmlns="">
      <p:transition spd="slow" advTm="193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MONTENEGRO-3.......4-4\Diapositiva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87" y="0"/>
            <a:ext cx="957738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Eleni\Desktop\MONTENEGRO-3.......4-4\Diapositiva5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86" y="0"/>
            <a:ext cx="9627616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3" descr="C:\Users\Eleni\Desktop\MONTENEGRO-3.......4-4\Diapositiva7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87" y="2972"/>
            <a:ext cx="9627616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4" descr="C:\Users\Eleni\Desktop\MONTENEGRO-3.......4-4\Diapositiva7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3" y="-43271"/>
            <a:ext cx="9627617" cy="6526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5" descr="C:\Users\Eleni\Desktop\MONTENEGRO-3.......4-4\Diapositiva7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87" y="-43270"/>
            <a:ext cx="9652137" cy="6589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4" descr="C:\Users\Eleni\Desktop\Montenegro 1\Diapositiva1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87" y="-43271"/>
            <a:ext cx="9703725" cy="6589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0948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5000">
        <p14:prism isContent="1" isInverted="1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3" fill="hold" nodeType="withEffect">
                                  <p:stCondLst>
                                    <p:cond delay="27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3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MONTENEGRO-3.......4-4\Diapositiva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7738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MONTENEGRO-3.......4-4\Diapositiva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7738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1274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conveyor dir="l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1" descr="C:\Users\Eleni\Desktop\MONTENEGRO-3.......4-4\Diapositiva7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23" y="0"/>
            <a:ext cx="9597511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http://www.conversordeletras.com/fontgenerator/?text=Helen&amp;size=70&amp;font=BlackFamily&amp;color=ea1616&amp;a=a7c24c9f1d3b58cae7f8adf59cb88db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9928" l="9907" r="89783">
                        <a14:foregroundMark x1="47988" y1="35971" x2="47368" y2="47482"/>
                        <a14:foregroundMark x1="47368" y1="48921" x2="47368" y2="48921"/>
                        <a14:foregroundMark x1="47368" y1="51079" x2="47368" y2="51079"/>
                        <a14:foregroundMark x1="56037" y1="19424" x2="56037" y2="48921"/>
                        <a14:foregroundMark x1="73375" y1="34532" x2="77090" y2="489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966" y="5267079"/>
            <a:ext cx="1486584" cy="577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492" y="791815"/>
            <a:ext cx="1828145" cy="1364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i\Desktop\ultimo escritorio\bellisima\004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01" y="0"/>
            <a:ext cx="958188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67732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000">
        <p14:ferris dir="l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74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25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25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12067"/>
            <a:ext cx="9577388" cy="216007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728053"/>
            <a:ext cx="9577388" cy="4752128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algn="ctr"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5102" y="1"/>
            <a:ext cx="5107940" cy="147604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800051"/>
            <a:ext cx="9577388" cy="2369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97174" y="4464130"/>
            <a:ext cx="2793405" cy="161558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912062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06061" y="3960125"/>
            <a:ext cx="2474159" cy="223206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30014" y="4608128"/>
            <a:ext cx="1276985" cy="936026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808105"/>
            <a:ext cx="558681" cy="504013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312120"/>
            <a:ext cx="558681" cy="504013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816130"/>
            <a:ext cx="558681" cy="504013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320143"/>
            <a:ext cx="558681" cy="5040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77015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899">
        <p14:prism isContent="1"/>
      </p:transition>
    </mc:Choice>
    <mc:Fallback>
      <p:transition spd="slow" advTm="1289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1013</TotalTime>
  <Words>21</Words>
  <Application>Microsoft Office PowerPoint</Application>
  <PresentationFormat>Personalizado</PresentationFormat>
  <Paragraphs>4</Paragraphs>
  <Slides>34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Montenegro</dc:title>
  <dc:creator>HelenVC</dc:creator>
  <cp:lastModifiedBy>Usuario</cp:lastModifiedBy>
  <cp:revision>73</cp:revision>
  <dcterms:created xsi:type="dcterms:W3CDTF">2016-11-22T21:26:04Z</dcterms:created>
  <dcterms:modified xsi:type="dcterms:W3CDTF">2016-12-01T00:21:20Z</dcterms:modified>
</cp:coreProperties>
</file>