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1" r:id="rId16"/>
    <p:sldId id="270" r:id="rId17"/>
    <p:sldId id="269" r:id="rId18"/>
    <p:sldId id="272" r:id="rId19"/>
    <p:sldId id="273" r:id="rId20"/>
    <p:sldId id="274" r:id="rId21"/>
    <p:sldId id="275" r:id="rId22"/>
    <p:sldId id="276" r:id="rId23"/>
    <p:sldId id="277" r:id="rId24"/>
    <p:sldId id="278" r:id="rId25"/>
    <p:sldId id="279" r:id="rId26"/>
    <p:sldId id="280" r:id="rId27"/>
    <p:sldId id="281" r:id="rId28"/>
    <p:sldId id="285" r:id="rId29"/>
    <p:sldId id="282" r:id="rId30"/>
    <p:sldId id="283" r:id="rId31"/>
    <p:sldId id="286" r:id="rId32"/>
    <p:sldId id="284" r:id="rId33"/>
    <p:sldId id="288" r:id="rId34"/>
    <p:sldId id="289" r:id="rId35"/>
    <p:sldId id="287" r:id="rId36"/>
    <p:sldId id="290" r:id="rId37"/>
    <p:sldId id="291" r:id="rId38"/>
    <p:sldId id="292" r:id="rId39"/>
    <p:sldId id="293" r:id="rId40"/>
    <p:sldId id="294" r:id="rId41"/>
    <p:sldId id="296" r:id="rId42"/>
    <p:sldId id="295" r:id="rId43"/>
    <p:sldId id="298" r:id="rId44"/>
    <p:sldId id="299" r:id="rId45"/>
    <p:sldId id="297" r:id="rId46"/>
    <p:sldId id="300" r:id="rId47"/>
    <p:sldId id="301" r:id="rId48"/>
    <p:sldId id="302" r:id="rId49"/>
    <p:sldId id="303" r:id="rId50"/>
    <p:sldId id="306" r:id="rId51"/>
    <p:sldId id="305" r:id="rId52"/>
    <p:sldId id="304" r:id="rId53"/>
    <p:sldId id="307" r:id="rId54"/>
    <p:sldId id="308" r:id="rId55"/>
    <p:sldId id="309" r:id="rId56"/>
    <p:sldId id="310" r:id="rId57"/>
    <p:sldId id="312" r:id="rId58"/>
    <p:sldId id="314" r:id="rId59"/>
    <p:sldId id="313" r:id="rId60"/>
    <p:sldId id="311" r:id="rId61"/>
    <p:sldId id="316" r:id="rId62"/>
    <p:sldId id="317" r:id="rId63"/>
    <p:sldId id="318" r:id="rId64"/>
    <p:sldId id="319" r:id="rId65"/>
    <p:sldId id="315" r:id="rId66"/>
    <p:sldId id="320" r:id="rId67"/>
    <p:sldId id="321" r:id="rId68"/>
    <p:sldId id="322" r:id="rId69"/>
    <p:sldId id="323" r:id="rId70"/>
    <p:sldId id="324"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Poa0qwu4kdl7vZUOUdTyw==" hashData="MJ1yMxouFFIlLp0IvyOd/kvBngM="/>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9" d="100"/>
          <a:sy n="39" d="100"/>
        </p:scale>
        <p:origin x="-120" y="-174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0AA5D35-2574-4EDF-BFCF-60B301827F23}"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2377113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AA5D35-2574-4EDF-BFCF-60B301827F23}"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937727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0AA5D35-2574-4EDF-BFCF-60B301827F23}"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596884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0AA5D35-2574-4EDF-BFCF-60B301827F23}" type="datetimeFigureOut">
              <a:rPr lang="es-CO" smtClean="0"/>
              <a:pPr/>
              <a:t>5/03/2017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285176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0AA5D35-2574-4EDF-BFCF-60B301827F23}" type="datetimeFigureOut">
              <a:rPr lang="es-CO" smtClean="0"/>
              <a:pPr/>
              <a:t>5/03/2017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70029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0AA5D35-2574-4EDF-BFCF-60B301827F23}" type="datetimeFigureOut">
              <a:rPr lang="es-CO" smtClean="0"/>
              <a:pPr/>
              <a:t>5/03/2017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772944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0AA5D35-2574-4EDF-BFCF-60B301827F23}" type="datetimeFigureOut">
              <a:rPr lang="es-CO" smtClean="0"/>
              <a:pPr/>
              <a:t>5/03/2017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480949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0AA5D35-2574-4EDF-BFCF-60B301827F23}" type="datetimeFigureOut">
              <a:rPr lang="es-CO" smtClean="0"/>
              <a:pPr/>
              <a:t>5/03/2017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216192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0AA5D35-2574-4EDF-BFCF-60B301827F23}" type="datetimeFigureOut">
              <a:rPr lang="es-CO" smtClean="0"/>
              <a:pPr/>
              <a:t>5/03/2017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314314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AA5D35-2574-4EDF-BFCF-60B301827F23}"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51802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AA5D35-2574-4EDF-BFCF-60B301827F23}"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1903629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AA5D35-2574-4EDF-BFCF-60B301827F23}" type="datetimeFigureOut">
              <a:rPr lang="es-CO" smtClean="0"/>
              <a:pPr/>
              <a:t>5/03/2017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87C611-39C3-4350-AB66-87008C2E0BCF}" type="slidenum">
              <a:rPr lang="es-CO" smtClean="0"/>
              <a:pPr/>
              <a:t>‹Nº›</a:t>
            </a:fld>
            <a:endParaRPr lang="es-CO"/>
          </a:p>
        </p:txBody>
      </p:sp>
    </p:spTree>
    <p:extLst>
      <p:ext uri="{BB962C8B-B14F-4D97-AF65-F5344CB8AC3E}">
        <p14:creationId xmlns:p14="http://schemas.microsoft.com/office/powerpoint/2010/main" xmlns="" val="2979896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735943" y="1859339"/>
            <a:ext cx="6720114" cy="3139321"/>
          </a:xfrm>
          <a:prstGeom prst="rect">
            <a:avLst/>
          </a:prstGeom>
        </p:spPr>
        <p:txBody>
          <a:bodyPr wrap="square">
            <a:spAutoFit/>
          </a:bodyPr>
          <a:lstStyle/>
          <a:p>
            <a:pPr algn="ctr"/>
            <a:r>
              <a:rPr lang="es-CO" i="1" dirty="0">
                <a:solidFill>
                  <a:schemeClr val="bg1"/>
                </a:solidFill>
              </a:rPr>
              <a:t>El monte Hood, es un estratovolcán perteneciente al arco volcánico de las Cascadas y situado en la región noreste de Oregón, que descansa en la región del Pacífico Noroeste de los Estados Unidos, aproximadamente a unos 80 km de la ciudad de Portland, en la frontera de los condados de Clackamas y de Hood </a:t>
            </a:r>
            <a:r>
              <a:rPr lang="es-CO" i="1" dirty="0" err="1">
                <a:solidFill>
                  <a:schemeClr val="bg1"/>
                </a:solidFill>
              </a:rPr>
              <a:t>River</a:t>
            </a:r>
            <a:r>
              <a:rPr lang="es-CO" i="1" dirty="0">
                <a:solidFill>
                  <a:schemeClr val="bg1"/>
                </a:solidFill>
              </a:rPr>
              <a:t>. </a:t>
            </a:r>
          </a:p>
          <a:p>
            <a:pPr algn="ctr"/>
            <a:r>
              <a:rPr lang="es-CO" i="1" dirty="0">
                <a:solidFill>
                  <a:schemeClr val="bg1"/>
                </a:solidFill>
              </a:rPr>
              <a:t>El monte Hood alberga doce glaciares. Es la montaña más alta del estado de Oregón y la cuarta más alta de la cordillera de las Cascadas. Es considerado como el volcán con más riesgo de entrar en erupción en el estado de Oregón, aunque la última erupción de que se tiene noticia ocurrió en 1866. Aun así hay probabilidades de entre el 3-7 % de que se produzca una erupción en los próximos treinta años. </a:t>
            </a:r>
          </a:p>
        </p:txBody>
      </p:sp>
      <p:sp>
        <p:nvSpPr>
          <p:cNvPr id="3" name="CuadroTexto 2"/>
          <p:cNvSpPr txBox="1"/>
          <p:nvPr/>
        </p:nvSpPr>
        <p:spPr>
          <a:xfrm rot="766916">
            <a:off x="9913258" y="798286"/>
            <a:ext cx="1494971"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Enya-Fairytale</a:t>
            </a:r>
            <a:endParaRPr lang="es-CO" sz="1000" b="1" i="1" dirty="0"/>
          </a:p>
        </p:txBody>
      </p:sp>
      <p:pic>
        <p:nvPicPr>
          <p:cNvPr id="5" name="Enya_-_Fairytal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2124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09633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3347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5659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7075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946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4395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0568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2652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9021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1944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4387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6911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8301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5225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318656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04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5370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7528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07121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13458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28786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89296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1032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94277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1776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25342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46748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74731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40918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56381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61733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0183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6912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80278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88543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81092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85527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12900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80492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86440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17859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20754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37619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20785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08810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63293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56431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08877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57793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8976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68587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87972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6369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71763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40404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74049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31103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5725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1967575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6195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96000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488449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397396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682245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059520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24248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545269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01350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95370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60515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39762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9988774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485240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20813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084458" y="5849257"/>
            <a:ext cx="1915886" cy="261257"/>
          </a:xfrm>
          <a:prstGeom prst="cloud">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Nube 3"/>
          <p:cNvSpPr/>
          <p:nvPr/>
        </p:nvSpPr>
        <p:spPr>
          <a:xfrm>
            <a:off x="8084458" y="5849257"/>
            <a:ext cx="551542" cy="304799"/>
          </a:xfrm>
          <a:prstGeom prst="cloud">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64058630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085045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05334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15707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237201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076224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315526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636389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588450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454283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88</TotalTime>
  <Words>166</Words>
  <Application>Microsoft Office PowerPoint</Application>
  <PresentationFormat>Personalizado</PresentationFormat>
  <Paragraphs>7</Paragraphs>
  <Slides>86</Slides>
  <Notes>0</Notes>
  <HiddenSlides>0</HiddenSlides>
  <MMClips>1</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2017-03-03T01:59:57Z</dcterms:created>
  <dcterms:modified xsi:type="dcterms:W3CDTF">2017-03-05T21:29:10Z</dcterms:modified>
</cp:coreProperties>
</file>