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  <p:sldId id="316" r:id="rId63"/>
    <p:sldId id="317" r:id="rId64"/>
    <p:sldId id="318" r:id="rId65"/>
    <p:sldId id="319" r:id="rId66"/>
    <p:sldId id="320" r:id="rId67"/>
    <p:sldId id="321" r:id="rId68"/>
    <p:sldId id="322" r:id="rId69"/>
    <p:sldId id="323" r:id="rId70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GMnUbWii6Q4njML+UOlW0w==" hashData="fQWwLsZ2Va8KFxbVfJLwRdZmcSs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62" autoAdjust="0"/>
    <p:restoredTop sz="94660"/>
  </p:normalViewPr>
  <p:slideViewPr>
    <p:cSldViewPr snapToGrid="0">
      <p:cViewPr varScale="1">
        <p:scale>
          <a:sx n="34" d="100"/>
          <a:sy n="34" d="100"/>
        </p:scale>
        <p:origin x="-78" y="-170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" Type="http://schemas.openxmlformats.org/officeDocument/2006/relationships/slide" Target="slides/slide5.xml"/><Relationship Id="rId71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364DF-C22B-4AC7-8AC9-44369699B444}" type="datetimeFigureOut">
              <a:rPr lang="es-CO" smtClean="0"/>
              <a:pPr/>
              <a:t>13/07/2016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A987E-475A-4D3A-844D-F0D3A56CA2C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651774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364DF-C22B-4AC7-8AC9-44369699B444}" type="datetimeFigureOut">
              <a:rPr lang="es-CO" smtClean="0"/>
              <a:pPr/>
              <a:t>13/07/2016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A987E-475A-4D3A-844D-F0D3A56CA2C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1973165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364DF-C22B-4AC7-8AC9-44369699B444}" type="datetimeFigureOut">
              <a:rPr lang="es-CO" smtClean="0"/>
              <a:pPr/>
              <a:t>13/07/2016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A987E-475A-4D3A-844D-F0D3A56CA2C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8595593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364DF-C22B-4AC7-8AC9-44369699B444}" type="datetimeFigureOut">
              <a:rPr lang="es-CO" smtClean="0"/>
              <a:pPr/>
              <a:t>13/07/2016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A987E-475A-4D3A-844D-F0D3A56CA2C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8277567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364DF-C22B-4AC7-8AC9-44369699B444}" type="datetimeFigureOut">
              <a:rPr lang="es-CO" smtClean="0"/>
              <a:pPr/>
              <a:t>13/07/2016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A987E-475A-4D3A-844D-F0D3A56CA2C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125761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364DF-C22B-4AC7-8AC9-44369699B444}" type="datetimeFigureOut">
              <a:rPr lang="es-CO" smtClean="0"/>
              <a:pPr/>
              <a:t>13/07/2016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A987E-475A-4D3A-844D-F0D3A56CA2C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8790596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364DF-C22B-4AC7-8AC9-44369699B444}" type="datetimeFigureOut">
              <a:rPr lang="es-CO" smtClean="0"/>
              <a:pPr/>
              <a:t>13/07/2016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A987E-475A-4D3A-844D-F0D3A56CA2C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0115208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364DF-C22B-4AC7-8AC9-44369699B444}" type="datetimeFigureOut">
              <a:rPr lang="es-CO" smtClean="0"/>
              <a:pPr/>
              <a:t>13/07/2016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A987E-475A-4D3A-844D-F0D3A56CA2C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034096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364DF-C22B-4AC7-8AC9-44369699B444}" type="datetimeFigureOut">
              <a:rPr lang="es-CO" smtClean="0"/>
              <a:pPr/>
              <a:t>13/07/2016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A987E-475A-4D3A-844D-F0D3A56CA2C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1153854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364DF-C22B-4AC7-8AC9-44369699B444}" type="datetimeFigureOut">
              <a:rPr lang="es-CO" smtClean="0"/>
              <a:pPr/>
              <a:t>13/07/2016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A987E-475A-4D3A-844D-F0D3A56CA2C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5903902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364DF-C22B-4AC7-8AC9-44369699B444}" type="datetimeFigureOut">
              <a:rPr lang="es-CO" smtClean="0"/>
              <a:pPr/>
              <a:t>13/07/2016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A987E-475A-4D3A-844D-F0D3A56CA2C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9281859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8364DF-C22B-4AC7-8AC9-44369699B444}" type="datetimeFigureOut">
              <a:rPr lang="es-CO" smtClean="0"/>
              <a:pPr/>
              <a:t>13/07/2016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9A987E-475A-4D3A-844D-F0D3A56CA2C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1252133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0.png"/><Relationship Id="rId10" Type="http://schemas.openxmlformats.org/officeDocument/2006/relationships/image" Target="../media/image7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386840" y="1382286"/>
            <a:ext cx="9418320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i="1" dirty="0"/>
              <a:t>Los Alpes del </a:t>
            </a:r>
            <a:r>
              <a:rPr lang="es-CO" sz="2000" b="1" i="1" dirty="0" smtClean="0"/>
              <a:t>Monte Blanco</a:t>
            </a:r>
          </a:p>
          <a:p>
            <a:pPr algn="ctr"/>
            <a:r>
              <a:rPr lang="es-CO" sz="2000" i="1" dirty="0" smtClean="0"/>
              <a:t>Son </a:t>
            </a:r>
            <a:r>
              <a:rPr lang="es-CO" sz="2000" i="1" dirty="0"/>
              <a:t>una subsección de los Alpes </a:t>
            </a:r>
            <a:r>
              <a:rPr lang="es-CO" sz="2000" i="1" dirty="0" err="1"/>
              <a:t>grayos</a:t>
            </a:r>
            <a:r>
              <a:rPr lang="es-CO" sz="2000" i="1" dirty="0"/>
              <a:t> en los Alpes occidentales</a:t>
            </a:r>
            <a:r>
              <a:rPr lang="es-CO" sz="2000" i="1" dirty="0" smtClean="0"/>
              <a:t>. </a:t>
            </a:r>
            <a:r>
              <a:rPr lang="es-CO" sz="2000" i="1" dirty="0"/>
              <a:t>Los Alpes del </a:t>
            </a:r>
            <a:r>
              <a:rPr lang="es-CO" sz="2000" i="1" dirty="0" smtClean="0"/>
              <a:t>Monte Blanco </a:t>
            </a:r>
            <a:r>
              <a:rPr lang="es-CO" sz="2000" i="1" dirty="0"/>
              <a:t>están formados principalmente por el macizo del </a:t>
            </a:r>
            <a:r>
              <a:rPr lang="es-CO" sz="2000" i="1" dirty="0" smtClean="0"/>
              <a:t>Monte Blanco.</a:t>
            </a:r>
          </a:p>
          <a:p>
            <a:pPr algn="ctr"/>
            <a:r>
              <a:rPr lang="es-CO" sz="2000" i="1" dirty="0"/>
              <a:t>Por su majestuosidad y belleza son considerados unánimemente el </a:t>
            </a:r>
            <a:r>
              <a:rPr lang="es-CO" sz="2000" i="1" dirty="0" smtClean="0"/>
              <a:t>emblema </a:t>
            </a:r>
            <a:r>
              <a:rPr lang="es-CO" sz="2000" i="1" dirty="0"/>
              <a:t>de los Alpes mismos. Agrupan </a:t>
            </a:r>
            <a:r>
              <a:rPr lang="es-CO" sz="2000" i="1" dirty="0" smtClean="0"/>
              <a:t>40 </a:t>
            </a:r>
            <a:r>
              <a:rPr lang="es-CO" sz="2000" i="1" dirty="0"/>
              <a:t>cimas que superan los </a:t>
            </a:r>
            <a:r>
              <a:rPr lang="es-CO" sz="2000" i="1" dirty="0" smtClean="0"/>
              <a:t>4000 m, </a:t>
            </a:r>
            <a:r>
              <a:rPr lang="es-CO" sz="2000" i="1" dirty="0"/>
              <a:t>con un tercio de la superficie y una cota no inferior a los </a:t>
            </a:r>
            <a:r>
              <a:rPr lang="es-CO" sz="2000" i="1" dirty="0" smtClean="0"/>
              <a:t>3000 m: </a:t>
            </a:r>
            <a:r>
              <a:rPr lang="es-CO" sz="2000" i="1" dirty="0"/>
              <a:t>sus cimas son las más altas de todo el arco alpino.</a:t>
            </a:r>
          </a:p>
          <a:p>
            <a:pPr algn="ctr"/>
            <a:r>
              <a:rPr lang="es-CO" sz="2000" i="1" dirty="0"/>
              <a:t>Se extienden sobre tres países: Italia, Francia y Suiza, sobre una cadena de montañas que tiene 30 km de longitud y 15 km de anchura, con una superficie de alrededor de 400 km²</a:t>
            </a:r>
            <a:r>
              <a:rPr lang="es-CO" sz="2000" i="1" dirty="0" smtClean="0"/>
              <a:t>. </a:t>
            </a:r>
          </a:p>
          <a:p>
            <a:pPr algn="ctr"/>
            <a:r>
              <a:rPr lang="es-CO" sz="2000" i="1" dirty="0"/>
              <a:t>Sobre las montañas que la componen, las acciones de los agentes erosivos han formado en el tiempo aristas agudas y una de las más vastas zonas alpinas recubiertas de hielo: sus glaciares, en total 101, ocupan una superficie de 177,69 km²</a:t>
            </a:r>
            <a:r>
              <a:rPr lang="es-CO" sz="2000" i="1" dirty="0" smtClean="0"/>
              <a:t>.</a:t>
            </a:r>
          </a:p>
          <a:p>
            <a:pPr algn="ctr"/>
            <a:r>
              <a:rPr lang="es-CO" sz="2000" i="1" dirty="0"/>
              <a:t>Los lugares habitados se encuentran por debajo de los 2800 m, mientras que son raros y difíciles los pasos, el más bajo es el colle del Gigante con 3359 m.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5130165" y="5475714"/>
            <a:ext cx="1931670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100" b="1" i="1" dirty="0" smtClean="0"/>
              <a:t>Diseñó: Jeremías</a:t>
            </a:r>
          </a:p>
          <a:p>
            <a:pPr algn="ctr"/>
            <a:r>
              <a:rPr lang="es-CO" sz="1100" b="1" i="1" dirty="0" smtClean="0"/>
              <a:t>Para: mis </a:t>
            </a:r>
            <a:r>
              <a:rPr lang="es-CO" sz="1100" b="1" i="1" dirty="0" err="1" smtClean="0"/>
              <a:t>pps</a:t>
            </a:r>
            <a:endParaRPr lang="es-CO" sz="1100" b="1" i="1" dirty="0" smtClean="0"/>
          </a:p>
          <a:p>
            <a:pPr algn="ctr"/>
            <a:r>
              <a:rPr lang="es-CO" sz="1100" b="1" i="1" dirty="0" smtClean="0"/>
              <a:t>Música: Kilimanjaro-</a:t>
            </a:r>
            <a:r>
              <a:rPr lang="es-CO" sz="1100" b="1" i="1" dirty="0" err="1" smtClean="0"/>
              <a:t>Chill</a:t>
            </a:r>
            <a:r>
              <a:rPr lang="es-CO" sz="1100" b="1" i="1" dirty="0" smtClean="0"/>
              <a:t> </a:t>
            </a:r>
            <a:r>
              <a:rPr lang="es-CO" sz="1100" b="1" i="1" dirty="0" err="1" smtClean="0"/>
              <a:t>Out</a:t>
            </a:r>
            <a:r>
              <a:rPr lang="es-CO" sz="1100" b="1" i="1" dirty="0" smtClean="0"/>
              <a:t>  </a:t>
            </a:r>
            <a:endParaRPr lang="es-CO" sz="1100" b="1" i="1" dirty="0"/>
          </a:p>
        </p:txBody>
      </p:sp>
      <p:pic>
        <p:nvPicPr>
          <p:cNvPr id="2" name="Kilimanjaro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84116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9050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83648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7174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99568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45944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06369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50155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11085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16281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39804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91000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19314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44910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2986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89928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07194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07232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87560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3139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47518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19059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4651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62761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55490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70408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22467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02747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07936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64883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83739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97590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27949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36700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22829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98337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17642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45643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06247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97138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2986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79925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82590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2156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08337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97429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54946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45791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19244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23514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74500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93254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5277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19113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59652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32722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80872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63215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05120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81912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82585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88896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02805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96479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38812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7947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0677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50370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94874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22044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95030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653</TotalTime>
  <Words>228</Words>
  <Application>Microsoft Office PowerPoint</Application>
  <PresentationFormat>Personalizado</PresentationFormat>
  <Paragraphs>11</Paragraphs>
  <Slides>68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68</vt:i4>
      </vt:variant>
    </vt:vector>
  </HeadingPairs>
  <TitlesOfParts>
    <vt:vector size="7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16</cp:revision>
  <dcterms:created xsi:type="dcterms:W3CDTF">2016-07-11T15:30:40Z</dcterms:created>
  <dcterms:modified xsi:type="dcterms:W3CDTF">2016-07-13T20:37:34Z</dcterms:modified>
</cp:coreProperties>
</file>