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59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5" r:id="rId29"/>
    <p:sldId id="283" r:id="rId30"/>
    <p:sldId id="284" r:id="rId31"/>
    <p:sldId id="282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335" r:id="rId41"/>
    <p:sldId id="295" r:id="rId42"/>
    <p:sldId id="294" r:id="rId43"/>
    <p:sldId id="334" r:id="rId44"/>
    <p:sldId id="336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7" r:id="rId56"/>
    <p:sldId id="308" r:id="rId57"/>
    <p:sldId id="337" r:id="rId58"/>
    <p:sldId id="33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  <p:sldId id="326" r:id="rId77"/>
    <p:sldId id="339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FetnzBH6ZP0dLM44lrgBw==" hashData="vMIo9I/0V/fX+yFzux2tcLcyBYM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2" d="100"/>
          <a:sy n="32" d="100"/>
        </p:scale>
        <p:origin x="-108" y="-1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81512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41140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0413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8142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77251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4087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5589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2219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50419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8255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03319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30B05-D2CC-47AA-B5DC-18EF581AFE82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46673-5C3A-4674-BBF4-1B84881D5D2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76467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88343" y="1028343"/>
            <a:ext cx="641531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</a:t>
            </a:r>
            <a:r>
              <a:rPr lang="es-CO" i="1" dirty="0" err="1"/>
              <a:t>Rinjani</a:t>
            </a:r>
            <a:r>
              <a:rPr lang="es-CO" i="1" dirty="0"/>
              <a:t> o </a:t>
            </a:r>
            <a:r>
              <a:rPr lang="es-CO" i="1" dirty="0" err="1"/>
              <a:t>Gunung</a:t>
            </a:r>
            <a:r>
              <a:rPr lang="es-CO" i="1" dirty="0"/>
              <a:t> </a:t>
            </a:r>
            <a:r>
              <a:rPr lang="es-CO" i="1" dirty="0" err="1"/>
              <a:t>Rinjani</a:t>
            </a:r>
            <a:r>
              <a:rPr lang="es-CO" i="1" dirty="0"/>
              <a:t> es un volcán activo en Indonesia, en la isla de </a:t>
            </a:r>
            <a:r>
              <a:rPr lang="es-CO" i="1" dirty="0" err="1"/>
              <a:t>Lombok</a:t>
            </a:r>
            <a:r>
              <a:rPr lang="es-CO" i="1" dirty="0"/>
              <a:t>. Administrativamente la montaña está en la regencia de </a:t>
            </a:r>
            <a:r>
              <a:rPr lang="es-CO" i="1" dirty="0" err="1"/>
              <a:t>Lombok</a:t>
            </a:r>
            <a:r>
              <a:rPr lang="es-CO" i="1" dirty="0"/>
              <a:t> del Norte, en la provincia de </a:t>
            </a:r>
            <a:r>
              <a:rPr lang="es-CO" i="1" dirty="0" err="1"/>
              <a:t>Nusatenggara</a:t>
            </a:r>
            <a:r>
              <a:rPr lang="es-CO" i="1" dirty="0"/>
              <a:t> Occidental. </a:t>
            </a:r>
            <a:r>
              <a:rPr lang="es-CO" i="1" dirty="0" smtClean="0"/>
              <a:t>Es el </a:t>
            </a:r>
            <a:r>
              <a:rPr lang="es-CO" i="1" dirty="0"/>
              <a:t>segundo volcán más alto de Indonesia</a:t>
            </a:r>
            <a:r>
              <a:rPr lang="es-CO" i="1" dirty="0" smtClean="0"/>
              <a:t>. </a:t>
            </a:r>
            <a:r>
              <a:rPr lang="es-CO" i="1" dirty="0"/>
              <a:t>En la cima del volcán hay una caldera de 6 km por 8,5 km, la cual está parcialmente llena por el lago de cráter Segara </a:t>
            </a:r>
            <a:r>
              <a:rPr lang="es-CO" i="1" dirty="0" err="1"/>
              <a:t>Anak</a:t>
            </a:r>
            <a:r>
              <a:rPr lang="es-CO" i="1" dirty="0"/>
              <a:t>. El lago está aproximadamente a 2.000 </a:t>
            </a:r>
            <a:r>
              <a:rPr lang="es-CO" i="1" dirty="0" err="1" smtClean="0"/>
              <a:t>m.s.n.m</a:t>
            </a:r>
            <a:r>
              <a:rPr lang="es-CO" i="1" dirty="0" smtClean="0"/>
              <a:t> </a:t>
            </a:r>
            <a:r>
              <a:rPr lang="es-CO" i="1" dirty="0"/>
              <a:t>y tiene unos 200 </a:t>
            </a:r>
            <a:r>
              <a:rPr lang="es-CO" i="1" dirty="0" smtClean="0"/>
              <a:t>m </a:t>
            </a:r>
            <a:r>
              <a:rPr lang="es-CO" i="1" dirty="0"/>
              <a:t>de profundidad; la caldera también contiene aguas termales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El volcán y la caldera están protegidos por el Parque nacional de </a:t>
            </a:r>
            <a:r>
              <a:rPr lang="es-CO" i="1" dirty="0" err="1"/>
              <a:t>Gunung</a:t>
            </a:r>
            <a:r>
              <a:rPr lang="es-CO" i="1" dirty="0"/>
              <a:t> </a:t>
            </a:r>
            <a:r>
              <a:rPr lang="es-CO" i="1" dirty="0" err="1"/>
              <a:t>Rinjani</a:t>
            </a:r>
            <a:r>
              <a:rPr lang="es-CO" i="1" dirty="0"/>
              <a:t> establecido en 1997. El turismo está aumentando su popularidad;3 los excursionistas pueden visitar la orilla, caminar hasta la caldera o incluso ascender al punto más alto. Los accidentes, sin embargo, son comunes.4 En julio de 2009 la ruta hacia la cima fue cerrada debido a la actividad volcánica en ese tiempo, y reabierta cuando la actividad disminuyó. Desde principios de 2010 hasta mayo de 2010 el acceso a </a:t>
            </a:r>
            <a:r>
              <a:rPr lang="es-CO" i="1" dirty="0" err="1"/>
              <a:t>Rinjani</a:t>
            </a:r>
            <a:r>
              <a:rPr lang="es-CO" i="1" dirty="0"/>
              <a:t> fue restringido en ocasiones debido a la actividad volcánica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 rot="445269">
            <a:off x="10331647" y="113688"/>
            <a:ext cx="1814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i="1" dirty="0" smtClean="0"/>
              <a:t>Creó: Jeremías </a:t>
            </a:r>
          </a:p>
          <a:p>
            <a:pPr algn="ctr"/>
            <a:r>
              <a:rPr lang="es-CO" sz="1200" b="1" i="1" dirty="0" smtClean="0"/>
              <a:t>Para: mis </a:t>
            </a:r>
            <a:r>
              <a:rPr lang="es-CO" sz="1200" b="1" i="1" dirty="0" err="1" smtClean="0"/>
              <a:t>pps</a:t>
            </a:r>
            <a:r>
              <a:rPr lang="es-CO" sz="1200" b="1" i="1" dirty="0" smtClean="0"/>
              <a:t> </a:t>
            </a:r>
          </a:p>
          <a:p>
            <a:pPr algn="ctr"/>
            <a:r>
              <a:rPr lang="es-CO" sz="1200" b="1" i="1" dirty="0" smtClean="0"/>
              <a:t>Música: Máximo </a:t>
            </a:r>
            <a:r>
              <a:rPr lang="es-CO" sz="1200" b="1" i="1" dirty="0" err="1" smtClean="0"/>
              <a:t>Spodek</a:t>
            </a:r>
            <a:r>
              <a:rPr lang="es-CO" sz="1200" b="1" i="1" dirty="0" smtClean="0"/>
              <a:t>-Boleros al piano</a:t>
            </a:r>
            <a:endParaRPr lang="es-CO" sz="1200" b="1" i="1" dirty="0"/>
          </a:p>
        </p:txBody>
      </p:sp>
      <p:pic>
        <p:nvPicPr>
          <p:cNvPr id="6" name="MAXIMO_SPODEK_BOLEROS_AL_PIANO_SOMOS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427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3620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5535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5570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3166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6183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1001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236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9300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9664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2995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785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7141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699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513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1190170" y="5602514"/>
            <a:ext cx="957943" cy="72571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1175657" y="5602513"/>
            <a:ext cx="653143" cy="7257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339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842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512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496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54958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07313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49443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74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44888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97377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0393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16553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07901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96095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770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89736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748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77172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52757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38782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58705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38389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56974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07818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2762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90734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08900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31675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6014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87277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04718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404137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6725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84989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11459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3374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88180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43932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1433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16603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80317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233355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318095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534188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527899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810075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73902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550203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798225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508760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3825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442738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683900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386825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756908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568285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825201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353434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550511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315771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70893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225</Words>
  <Application>Microsoft Office PowerPoint</Application>
  <PresentationFormat>Personalizado</PresentationFormat>
  <Paragraphs>7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20</cp:revision>
  <dcterms:created xsi:type="dcterms:W3CDTF">2017-06-04T16:02:02Z</dcterms:created>
  <dcterms:modified xsi:type="dcterms:W3CDTF">2017-06-05T19:11:48Z</dcterms:modified>
</cp:coreProperties>
</file>