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25"/>
  </p:notesMasterIdLst>
  <p:sldIdLst>
    <p:sldId id="256" r:id="rId4"/>
    <p:sldId id="259" r:id="rId5"/>
    <p:sldId id="258" r:id="rId6"/>
    <p:sldId id="257" r:id="rId7"/>
    <p:sldId id="260" r:id="rId8"/>
    <p:sldId id="261" r:id="rId9"/>
    <p:sldId id="262" r:id="rId10"/>
    <p:sldId id="263" r:id="rId11"/>
    <p:sldId id="264" r:id="rId12"/>
    <p:sldId id="265" r:id="rId13"/>
    <p:sldId id="267" r:id="rId14"/>
    <p:sldId id="266" r:id="rId15"/>
    <p:sldId id="268" r:id="rId16"/>
    <p:sldId id="269" r:id="rId17"/>
    <p:sldId id="270" r:id="rId18"/>
    <p:sldId id="271" r:id="rId19"/>
    <p:sldId id="272" r:id="rId20"/>
    <p:sldId id="273" r:id="rId21"/>
    <p:sldId id="274" r:id="rId22"/>
    <p:sldId id="327" r:id="rId23"/>
    <p:sldId id="328" r:id="rId24"/>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presProps" Target="presProps.xml"/><Relationship Id="rId3" Type="http://schemas.openxmlformats.org/officeDocument/2006/relationships/slideMaster" Target="slideMasters/slideMaster3.xml"/><Relationship Id="rId21" Type="http://schemas.openxmlformats.org/officeDocument/2006/relationships/slide" Target="slides/slide18.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theme" Target="theme/theme1.xml"/><Relationship Id="rId10" Type="http://schemas.openxmlformats.org/officeDocument/2006/relationships/slide" Target="slides/slide7.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38812E55-EE28-4C04-8251-8ED601869D67}"/>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E3CF3340-C046-458D-9B37-6868224DB418}"/>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3FE31EFD-E9B0-475D-8EE1-5DA9A8417327}" type="datetime1">
              <a:rPr lang="es-ES"/>
              <a:pPr lvl="0"/>
              <a:t>20/10/2020</a:t>
            </a:fld>
            <a:endParaRPr lang="es-ES"/>
          </a:p>
        </p:txBody>
      </p:sp>
      <p:sp>
        <p:nvSpPr>
          <p:cNvPr id="4" name="Marcador de imagen de diapositiva 3">
            <a:extLst>
              <a:ext uri="{FF2B5EF4-FFF2-40B4-BE49-F238E27FC236}">
                <a16:creationId xmlns:a16="http://schemas.microsoft.com/office/drawing/2014/main" id="{85D234AB-B6CE-475A-95A5-930D90DFC111}"/>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62F67D54-7D65-4948-837F-D657941ABAA0}"/>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86891159-AED5-4437-AF71-33A139C62ADA}"/>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4DC7F4D0-09CE-47CA-A084-EEBE92889B76}"/>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F85AE060-AEC0-428B-9051-CA81ED8AE50F}" type="slidenum">
              <a:t>‹Nº›</a:t>
            </a:fld>
            <a:endParaRPr lang="es-ES"/>
          </a:p>
        </p:txBody>
      </p:sp>
    </p:spTree>
    <p:extLst>
      <p:ext uri="{BB962C8B-B14F-4D97-AF65-F5344CB8AC3E}">
        <p14:creationId xmlns:p14="http://schemas.microsoft.com/office/powerpoint/2010/main" val="2877022902"/>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EE3E14F1-E440-4A2A-87E7-DEAD231DF5AA}"/>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2720F5E0-DE8D-430B-BDEF-ACEF84115A64}"/>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60830D37-7744-4F10-8E29-F8889BA59AB6}"/>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07EF293C-B03A-4F0B-BFE3-C2A856DBCC93}"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4804FCE4-98F4-48C3-8CAC-ED9D69F3067E}"/>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0AA4E22B-BF58-4B36-888C-F56D5F9DFAD7}"/>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247A587F-D88C-4E56-A038-3000D5B1581E}"/>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23862607-D2EE-46D5-AD58-2C7445D849AC}"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C73CE1E-4FF4-4DAB-839D-8EBD494401B1}"/>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91F8E2DF-A63C-4C76-A734-3FBC7C68D15A}"/>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7E80D7C7-9F26-438D-ADA2-3AFAE3C31EB0}"/>
              </a:ext>
            </a:extLst>
          </p:cNvPr>
          <p:cNvSpPr txBox="1">
            <a:spLocks noGrp="1"/>
          </p:cNvSpPr>
          <p:nvPr>
            <p:ph type="dt" sz="half" idx="7"/>
          </p:nvPr>
        </p:nvSpPr>
        <p:spPr/>
        <p:txBody>
          <a:bodyPr/>
          <a:lstStyle>
            <a:lvl1pPr>
              <a:defRPr/>
            </a:lvl1pPr>
          </a:lstStyle>
          <a:p>
            <a:pPr lvl="0"/>
            <a:fld id="{A9431B39-0D26-40EE-BAC4-66597076BB7D}" type="datetime1">
              <a:rPr lang="es-ES"/>
              <a:pPr lvl="0"/>
              <a:t>20/10/2020</a:t>
            </a:fld>
            <a:endParaRPr lang="es-ES"/>
          </a:p>
        </p:txBody>
      </p:sp>
      <p:sp>
        <p:nvSpPr>
          <p:cNvPr id="5" name="Marcador de pie de página 4">
            <a:extLst>
              <a:ext uri="{FF2B5EF4-FFF2-40B4-BE49-F238E27FC236}">
                <a16:creationId xmlns:a16="http://schemas.microsoft.com/office/drawing/2014/main" id="{C6FE806F-92A0-4915-A309-412D186BDAE8}"/>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300859B4-7F29-412D-A1BF-04D079B69C9E}"/>
              </a:ext>
            </a:extLst>
          </p:cNvPr>
          <p:cNvSpPr txBox="1">
            <a:spLocks noGrp="1"/>
          </p:cNvSpPr>
          <p:nvPr>
            <p:ph type="sldNum" sz="quarter" idx="8"/>
          </p:nvPr>
        </p:nvSpPr>
        <p:spPr/>
        <p:txBody>
          <a:bodyPr/>
          <a:lstStyle>
            <a:lvl1pPr>
              <a:defRPr/>
            </a:lvl1pPr>
          </a:lstStyle>
          <a:p>
            <a:pPr lvl="0"/>
            <a:fld id="{08778073-0800-4895-ADA7-22386EA18139}" type="slidenum">
              <a:t>‹Nº›</a:t>
            </a:fld>
            <a:endParaRPr lang="es-ES"/>
          </a:p>
        </p:txBody>
      </p:sp>
    </p:spTree>
    <p:extLst>
      <p:ext uri="{BB962C8B-B14F-4D97-AF65-F5344CB8AC3E}">
        <p14:creationId xmlns:p14="http://schemas.microsoft.com/office/powerpoint/2010/main" val="3007499086"/>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33552C9-1244-4AD2-A718-05A40748FF93}"/>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5965ED66-8A79-45F9-9F25-D9FC4A24A14D}"/>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E9780913-BDE3-4CAD-803F-C47DFD033165}"/>
              </a:ext>
            </a:extLst>
          </p:cNvPr>
          <p:cNvSpPr txBox="1">
            <a:spLocks noGrp="1"/>
          </p:cNvSpPr>
          <p:nvPr>
            <p:ph type="dt" sz="half" idx="7"/>
          </p:nvPr>
        </p:nvSpPr>
        <p:spPr/>
        <p:txBody>
          <a:bodyPr/>
          <a:lstStyle>
            <a:lvl1pPr>
              <a:defRPr/>
            </a:lvl1pPr>
          </a:lstStyle>
          <a:p>
            <a:pPr lvl="0"/>
            <a:fld id="{8AF99EFF-CDE4-4F35-AB44-295359631F05}" type="datetime1">
              <a:rPr lang="es-ES"/>
              <a:pPr lvl="0"/>
              <a:t>20/10/2020</a:t>
            </a:fld>
            <a:endParaRPr lang="es-ES"/>
          </a:p>
        </p:txBody>
      </p:sp>
      <p:sp>
        <p:nvSpPr>
          <p:cNvPr id="5" name="Marcador de pie de página 4">
            <a:extLst>
              <a:ext uri="{FF2B5EF4-FFF2-40B4-BE49-F238E27FC236}">
                <a16:creationId xmlns:a16="http://schemas.microsoft.com/office/drawing/2014/main" id="{84EC5B91-49D7-4682-9FB3-CEFBBFCDFB95}"/>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44EC64B5-F68A-444C-887B-E7DA590F6A67}"/>
              </a:ext>
            </a:extLst>
          </p:cNvPr>
          <p:cNvSpPr txBox="1">
            <a:spLocks noGrp="1"/>
          </p:cNvSpPr>
          <p:nvPr>
            <p:ph type="sldNum" sz="quarter" idx="8"/>
          </p:nvPr>
        </p:nvSpPr>
        <p:spPr/>
        <p:txBody>
          <a:bodyPr/>
          <a:lstStyle>
            <a:lvl1pPr>
              <a:defRPr/>
            </a:lvl1pPr>
          </a:lstStyle>
          <a:p>
            <a:pPr lvl="0"/>
            <a:fld id="{DBCDA688-019F-4D7C-BEED-862CF106CD75}" type="slidenum">
              <a:t>‹Nº›</a:t>
            </a:fld>
            <a:endParaRPr lang="es-ES"/>
          </a:p>
        </p:txBody>
      </p:sp>
    </p:spTree>
    <p:extLst>
      <p:ext uri="{BB962C8B-B14F-4D97-AF65-F5344CB8AC3E}">
        <p14:creationId xmlns:p14="http://schemas.microsoft.com/office/powerpoint/2010/main" val="13298556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3364F5C-B3E8-4C48-BDDC-7D767E26CC07}"/>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2644B82A-6B68-4E35-847E-D5C1BF3AF863}"/>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2AF89A51-40B7-4E28-B2FD-B4B1982B6D0E}"/>
              </a:ext>
            </a:extLst>
          </p:cNvPr>
          <p:cNvSpPr txBox="1">
            <a:spLocks noGrp="1"/>
          </p:cNvSpPr>
          <p:nvPr>
            <p:ph type="dt" sz="half" idx="7"/>
          </p:nvPr>
        </p:nvSpPr>
        <p:spPr/>
        <p:txBody>
          <a:bodyPr/>
          <a:lstStyle>
            <a:lvl1pPr>
              <a:defRPr/>
            </a:lvl1pPr>
          </a:lstStyle>
          <a:p>
            <a:pPr lvl="0"/>
            <a:fld id="{CB15E60C-124B-452B-A187-AE2B831D8BDC}" type="datetime1">
              <a:rPr lang="es-ES"/>
              <a:pPr lvl="0"/>
              <a:t>20/10/2020</a:t>
            </a:fld>
            <a:endParaRPr lang="es-ES"/>
          </a:p>
        </p:txBody>
      </p:sp>
      <p:sp>
        <p:nvSpPr>
          <p:cNvPr id="5" name="Marcador de pie de página 4">
            <a:extLst>
              <a:ext uri="{FF2B5EF4-FFF2-40B4-BE49-F238E27FC236}">
                <a16:creationId xmlns:a16="http://schemas.microsoft.com/office/drawing/2014/main" id="{3FBAE828-35BE-400D-B5B9-EB7DA6480754}"/>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5DF8D465-053B-4F95-A4CF-6FC78C5796BF}"/>
              </a:ext>
            </a:extLst>
          </p:cNvPr>
          <p:cNvSpPr txBox="1">
            <a:spLocks noGrp="1"/>
          </p:cNvSpPr>
          <p:nvPr>
            <p:ph type="sldNum" sz="quarter" idx="8"/>
          </p:nvPr>
        </p:nvSpPr>
        <p:spPr/>
        <p:txBody>
          <a:bodyPr/>
          <a:lstStyle>
            <a:lvl1pPr>
              <a:defRPr/>
            </a:lvl1pPr>
          </a:lstStyle>
          <a:p>
            <a:pPr lvl="0"/>
            <a:fld id="{CEF49628-1101-47DB-A9A7-474529B9ABCE}" type="slidenum">
              <a:t>‹Nº›</a:t>
            </a:fld>
            <a:endParaRPr lang="es-ES"/>
          </a:p>
        </p:txBody>
      </p:sp>
    </p:spTree>
    <p:extLst>
      <p:ext uri="{BB962C8B-B14F-4D97-AF65-F5344CB8AC3E}">
        <p14:creationId xmlns:p14="http://schemas.microsoft.com/office/powerpoint/2010/main" val="21261950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30D7122-F194-4A81-B499-77CC707967F0}"/>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841C42FE-BF86-4C4C-A26D-800CC947BC5F}"/>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A097C494-37C3-43F6-9AA8-A77411EB9825}"/>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F35F9CAE-F250-4171-BD4E-D4B31DD9ECC0}"/>
              </a:ext>
            </a:extLst>
          </p:cNvPr>
          <p:cNvSpPr txBox="1">
            <a:spLocks noGrp="1"/>
          </p:cNvSpPr>
          <p:nvPr>
            <p:ph type="dt" sz="half" idx="7"/>
          </p:nvPr>
        </p:nvSpPr>
        <p:spPr/>
        <p:txBody>
          <a:bodyPr/>
          <a:lstStyle>
            <a:lvl1pPr>
              <a:defRPr/>
            </a:lvl1pPr>
          </a:lstStyle>
          <a:p>
            <a:pPr lvl="0"/>
            <a:fld id="{8745D59E-0416-4924-B3B6-6AFAE82687C5}" type="datetime1">
              <a:rPr lang="es-ES"/>
              <a:pPr lvl="0"/>
              <a:t>20/10/2020</a:t>
            </a:fld>
            <a:endParaRPr lang="es-ES"/>
          </a:p>
        </p:txBody>
      </p:sp>
      <p:sp>
        <p:nvSpPr>
          <p:cNvPr id="6" name="Marcador de pie de página 5">
            <a:extLst>
              <a:ext uri="{FF2B5EF4-FFF2-40B4-BE49-F238E27FC236}">
                <a16:creationId xmlns:a16="http://schemas.microsoft.com/office/drawing/2014/main" id="{C8F07CA5-CBD9-488C-9C6A-6153EAE20D15}"/>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0E45FB14-2C31-4575-B4C1-B6249D4E2844}"/>
              </a:ext>
            </a:extLst>
          </p:cNvPr>
          <p:cNvSpPr txBox="1">
            <a:spLocks noGrp="1"/>
          </p:cNvSpPr>
          <p:nvPr>
            <p:ph type="sldNum" sz="quarter" idx="8"/>
          </p:nvPr>
        </p:nvSpPr>
        <p:spPr/>
        <p:txBody>
          <a:bodyPr/>
          <a:lstStyle>
            <a:lvl1pPr>
              <a:defRPr/>
            </a:lvl1pPr>
          </a:lstStyle>
          <a:p>
            <a:pPr lvl="0"/>
            <a:fld id="{88A38772-4C83-4DF5-B098-DC43DDD0B5C8}" type="slidenum">
              <a:t>‹Nº›</a:t>
            </a:fld>
            <a:endParaRPr lang="es-ES"/>
          </a:p>
        </p:txBody>
      </p:sp>
    </p:spTree>
    <p:extLst>
      <p:ext uri="{BB962C8B-B14F-4D97-AF65-F5344CB8AC3E}">
        <p14:creationId xmlns:p14="http://schemas.microsoft.com/office/powerpoint/2010/main" val="10305012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DD13084-4809-4BC6-AC45-D76DE783ED55}"/>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305A2ADB-EB15-4F4F-A5E6-1E9D582FC98E}"/>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DF2BCA37-C539-448F-A839-EE422E742B44}"/>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90F121CD-B57E-4B44-ABE4-BE3648EB5670}"/>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20D286B3-DE14-4216-B052-441A231B9085}"/>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1A1714C4-04DD-4C95-840B-20B9EF4F84D4}"/>
              </a:ext>
            </a:extLst>
          </p:cNvPr>
          <p:cNvSpPr txBox="1">
            <a:spLocks noGrp="1"/>
          </p:cNvSpPr>
          <p:nvPr>
            <p:ph type="dt" sz="half" idx="7"/>
          </p:nvPr>
        </p:nvSpPr>
        <p:spPr/>
        <p:txBody>
          <a:bodyPr/>
          <a:lstStyle>
            <a:lvl1pPr>
              <a:defRPr/>
            </a:lvl1pPr>
          </a:lstStyle>
          <a:p>
            <a:pPr lvl="0"/>
            <a:fld id="{D7266974-C859-45EE-8162-053457DEA711}" type="datetime1">
              <a:rPr lang="es-ES"/>
              <a:pPr lvl="0"/>
              <a:t>20/10/2020</a:t>
            </a:fld>
            <a:endParaRPr lang="es-ES"/>
          </a:p>
        </p:txBody>
      </p:sp>
      <p:sp>
        <p:nvSpPr>
          <p:cNvPr id="8" name="Marcador de pie de página 7">
            <a:extLst>
              <a:ext uri="{FF2B5EF4-FFF2-40B4-BE49-F238E27FC236}">
                <a16:creationId xmlns:a16="http://schemas.microsoft.com/office/drawing/2014/main" id="{9DB7AB34-781B-4BC8-9DE4-93CB9F7F120A}"/>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A6373A56-9B24-42D0-B8AE-4F85FB4B095B}"/>
              </a:ext>
            </a:extLst>
          </p:cNvPr>
          <p:cNvSpPr txBox="1">
            <a:spLocks noGrp="1"/>
          </p:cNvSpPr>
          <p:nvPr>
            <p:ph type="sldNum" sz="quarter" idx="8"/>
          </p:nvPr>
        </p:nvSpPr>
        <p:spPr/>
        <p:txBody>
          <a:bodyPr/>
          <a:lstStyle>
            <a:lvl1pPr>
              <a:defRPr/>
            </a:lvl1pPr>
          </a:lstStyle>
          <a:p>
            <a:pPr lvl="0"/>
            <a:fld id="{FBAB1337-E47A-4E18-9FEF-C9726876FE7A}" type="slidenum">
              <a:t>‹Nº›</a:t>
            </a:fld>
            <a:endParaRPr lang="es-ES"/>
          </a:p>
        </p:txBody>
      </p:sp>
    </p:spTree>
    <p:extLst>
      <p:ext uri="{BB962C8B-B14F-4D97-AF65-F5344CB8AC3E}">
        <p14:creationId xmlns:p14="http://schemas.microsoft.com/office/powerpoint/2010/main" val="35860599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E6C73CE-C24C-493B-AEAB-9CE3BEBDB019}"/>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4936B205-F30E-476A-9DDB-714FA960735C}"/>
              </a:ext>
            </a:extLst>
          </p:cNvPr>
          <p:cNvSpPr txBox="1">
            <a:spLocks noGrp="1"/>
          </p:cNvSpPr>
          <p:nvPr>
            <p:ph type="dt" sz="half" idx="7"/>
          </p:nvPr>
        </p:nvSpPr>
        <p:spPr/>
        <p:txBody>
          <a:bodyPr/>
          <a:lstStyle>
            <a:lvl1pPr>
              <a:defRPr/>
            </a:lvl1pPr>
          </a:lstStyle>
          <a:p>
            <a:pPr lvl="0"/>
            <a:fld id="{F560D9B5-602A-49C3-B3AE-E745F30E04DC}" type="datetime1">
              <a:rPr lang="es-ES"/>
              <a:pPr lvl="0"/>
              <a:t>20/10/2020</a:t>
            </a:fld>
            <a:endParaRPr lang="es-ES"/>
          </a:p>
        </p:txBody>
      </p:sp>
      <p:sp>
        <p:nvSpPr>
          <p:cNvPr id="4" name="Marcador de pie de página 3">
            <a:extLst>
              <a:ext uri="{FF2B5EF4-FFF2-40B4-BE49-F238E27FC236}">
                <a16:creationId xmlns:a16="http://schemas.microsoft.com/office/drawing/2014/main" id="{9B16F4A6-6B95-44CB-88CB-BC33ED5FFCC1}"/>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1A8B18EB-7A16-42F5-87C6-87610246D206}"/>
              </a:ext>
            </a:extLst>
          </p:cNvPr>
          <p:cNvSpPr txBox="1">
            <a:spLocks noGrp="1"/>
          </p:cNvSpPr>
          <p:nvPr>
            <p:ph type="sldNum" sz="quarter" idx="8"/>
          </p:nvPr>
        </p:nvSpPr>
        <p:spPr/>
        <p:txBody>
          <a:bodyPr/>
          <a:lstStyle>
            <a:lvl1pPr>
              <a:defRPr/>
            </a:lvl1pPr>
          </a:lstStyle>
          <a:p>
            <a:pPr lvl="0"/>
            <a:fld id="{3F2D982E-D17A-4602-8D7D-9B229538E369}" type="slidenum">
              <a:t>‹Nº›</a:t>
            </a:fld>
            <a:endParaRPr lang="es-ES"/>
          </a:p>
        </p:txBody>
      </p:sp>
    </p:spTree>
    <p:extLst>
      <p:ext uri="{BB962C8B-B14F-4D97-AF65-F5344CB8AC3E}">
        <p14:creationId xmlns:p14="http://schemas.microsoft.com/office/powerpoint/2010/main" val="32840258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A212B0D5-DBC1-46D3-BA9F-F9E64C540447}"/>
              </a:ext>
            </a:extLst>
          </p:cNvPr>
          <p:cNvSpPr txBox="1">
            <a:spLocks noGrp="1"/>
          </p:cNvSpPr>
          <p:nvPr>
            <p:ph type="dt" sz="half" idx="7"/>
          </p:nvPr>
        </p:nvSpPr>
        <p:spPr/>
        <p:txBody>
          <a:bodyPr/>
          <a:lstStyle>
            <a:lvl1pPr>
              <a:defRPr/>
            </a:lvl1pPr>
          </a:lstStyle>
          <a:p>
            <a:pPr lvl="0"/>
            <a:fld id="{86934F9A-D7FF-403E-9610-1F13D15270A5}" type="datetime1">
              <a:rPr lang="es-ES"/>
              <a:pPr lvl="0"/>
              <a:t>20/10/2020</a:t>
            </a:fld>
            <a:endParaRPr lang="es-ES"/>
          </a:p>
        </p:txBody>
      </p:sp>
      <p:sp>
        <p:nvSpPr>
          <p:cNvPr id="3" name="Marcador de pie de página 2">
            <a:extLst>
              <a:ext uri="{FF2B5EF4-FFF2-40B4-BE49-F238E27FC236}">
                <a16:creationId xmlns:a16="http://schemas.microsoft.com/office/drawing/2014/main" id="{DB60E5B1-315F-4F3A-B0E6-B791E0EB6702}"/>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251AC734-B966-443B-940E-20B2F2CD703E}"/>
              </a:ext>
            </a:extLst>
          </p:cNvPr>
          <p:cNvSpPr txBox="1">
            <a:spLocks noGrp="1"/>
          </p:cNvSpPr>
          <p:nvPr>
            <p:ph type="sldNum" sz="quarter" idx="8"/>
          </p:nvPr>
        </p:nvSpPr>
        <p:spPr/>
        <p:txBody>
          <a:bodyPr/>
          <a:lstStyle>
            <a:lvl1pPr>
              <a:defRPr/>
            </a:lvl1pPr>
          </a:lstStyle>
          <a:p>
            <a:pPr lvl="0"/>
            <a:fld id="{368035C0-A612-4546-A625-B5E3880705B0}" type="slidenum">
              <a:t>‹Nº›</a:t>
            </a:fld>
            <a:endParaRPr lang="es-ES"/>
          </a:p>
        </p:txBody>
      </p:sp>
    </p:spTree>
    <p:extLst>
      <p:ext uri="{BB962C8B-B14F-4D97-AF65-F5344CB8AC3E}">
        <p14:creationId xmlns:p14="http://schemas.microsoft.com/office/powerpoint/2010/main" val="1412868865"/>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9E5CCC3-6BC2-4CA3-BE28-A94AFC5C18A4}"/>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6311E703-BB43-4C78-B9CD-3505494EF51A}"/>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399452B0-04BC-4B0A-8FBA-B195680030F5}"/>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F1AF14F0-BF06-4E2D-B733-145A6654B97D}"/>
              </a:ext>
            </a:extLst>
          </p:cNvPr>
          <p:cNvSpPr txBox="1">
            <a:spLocks noGrp="1"/>
          </p:cNvSpPr>
          <p:nvPr>
            <p:ph type="dt" sz="half" idx="7"/>
          </p:nvPr>
        </p:nvSpPr>
        <p:spPr/>
        <p:txBody>
          <a:bodyPr/>
          <a:lstStyle>
            <a:lvl1pPr>
              <a:defRPr/>
            </a:lvl1pPr>
          </a:lstStyle>
          <a:p>
            <a:pPr lvl="0"/>
            <a:fld id="{22C5796B-9B3E-4145-A65C-D33954B509BC}" type="datetime1">
              <a:rPr lang="es-ES"/>
              <a:pPr lvl="0"/>
              <a:t>20/10/2020</a:t>
            </a:fld>
            <a:endParaRPr lang="es-ES"/>
          </a:p>
        </p:txBody>
      </p:sp>
      <p:sp>
        <p:nvSpPr>
          <p:cNvPr id="6" name="Marcador de pie de página 5">
            <a:extLst>
              <a:ext uri="{FF2B5EF4-FFF2-40B4-BE49-F238E27FC236}">
                <a16:creationId xmlns:a16="http://schemas.microsoft.com/office/drawing/2014/main" id="{6EB83138-65D5-43C5-9290-3910D1362F3F}"/>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6E56581F-D2A3-4539-9F20-56EF18598953}"/>
              </a:ext>
            </a:extLst>
          </p:cNvPr>
          <p:cNvSpPr txBox="1">
            <a:spLocks noGrp="1"/>
          </p:cNvSpPr>
          <p:nvPr>
            <p:ph type="sldNum" sz="quarter" idx="8"/>
          </p:nvPr>
        </p:nvSpPr>
        <p:spPr/>
        <p:txBody>
          <a:bodyPr/>
          <a:lstStyle>
            <a:lvl1pPr>
              <a:defRPr/>
            </a:lvl1pPr>
          </a:lstStyle>
          <a:p>
            <a:pPr lvl="0"/>
            <a:fld id="{783EB707-F670-4BB8-B74D-6F140F08799C}" type="slidenum">
              <a:t>‹Nº›</a:t>
            </a:fld>
            <a:endParaRPr lang="es-ES"/>
          </a:p>
        </p:txBody>
      </p:sp>
    </p:spTree>
    <p:extLst>
      <p:ext uri="{BB962C8B-B14F-4D97-AF65-F5344CB8AC3E}">
        <p14:creationId xmlns:p14="http://schemas.microsoft.com/office/powerpoint/2010/main" val="34312918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F77CE9D-04D5-4DAE-8D3D-1724CBE19BC2}"/>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5E93E784-CA08-40A3-9CE3-81B7CA9F46E6}"/>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BF7D5676-42FF-4E44-BC25-15E968BAB190}"/>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564D19C8-EBD8-419C-85D0-8F2D96C490DA}"/>
              </a:ext>
            </a:extLst>
          </p:cNvPr>
          <p:cNvSpPr txBox="1">
            <a:spLocks noGrp="1"/>
          </p:cNvSpPr>
          <p:nvPr>
            <p:ph type="dt" sz="half" idx="7"/>
          </p:nvPr>
        </p:nvSpPr>
        <p:spPr/>
        <p:txBody>
          <a:bodyPr/>
          <a:lstStyle>
            <a:lvl1pPr>
              <a:defRPr/>
            </a:lvl1pPr>
          </a:lstStyle>
          <a:p>
            <a:pPr lvl="0"/>
            <a:fld id="{CE314921-9D1E-4365-B5BF-F30C3C067E6C}" type="datetime1">
              <a:rPr lang="es-ES"/>
              <a:pPr lvl="0"/>
              <a:t>20/10/2020</a:t>
            </a:fld>
            <a:endParaRPr lang="es-ES"/>
          </a:p>
        </p:txBody>
      </p:sp>
      <p:sp>
        <p:nvSpPr>
          <p:cNvPr id="6" name="Marcador de pie de página 5">
            <a:extLst>
              <a:ext uri="{FF2B5EF4-FFF2-40B4-BE49-F238E27FC236}">
                <a16:creationId xmlns:a16="http://schemas.microsoft.com/office/drawing/2014/main" id="{8FA3B6AC-A3C8-4F25-931E-107045AC7432}"/>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8FB56FDF-D773-4E44-8D6C-010BDC83B193}"/>
              </a:ext>
            </a:extLst>
          </p:cNvPr>
          <p:cNvSpPr txBox="1">
            <a:spLocks noGrp="1"/>
          </p:cNvSpPr>
          <p:nvPr>
            <p:ph type="sldNum" sz="quarter" idx="8"/>
          </p:nvPr>
        </p:nvSpPr>
        <p:spPr/>
        <p:txBody>
          <a:bodyPr/>
          <a:lstStyle>
            <a:lvl1pPr>
              <a:defRPr/>
            </a:lvl1pPr>
          </a:lstStyle>
          <a:p>
            <a:pPr lvl="0"/>
            <a:fld id="{19B388F6-D1CB-4F50-9669-19D6B3D707D9}" type="slidenum">
              <a:t>‹Nº›</a:t>
            </a:fld>
            <a:endParaRPr lang="es-ES"/>
          </a:p>
        </p:txBody>
      </p:sp>
    </p:spTree>
    <p:extLst>
      <p:ext uri="{BB962C8B-B14F-4D97-AF65-F5344CB8AC3E}">
        <p14:creationId xmlns:p14="http://schemas.microsoft.com/office/powerpoint/2010/main" val="19316055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4BD8575-BC9B-4523-A855-80DA07807B0C}"/>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287F7D0B-3C7B-4C64-B2F2-05342F1BAD8C}"/>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D318EC35-A453-49E7-B833-0D63A073AA0A}"/>
              </a:ext>
            </a:extLst>
          </p:cNvPr>
          <p:cNvSpPr txBox="1">
            <a:spLocks noGrp="1"/>
          </p:cNvSpPr>
          <p:nvPr>
            <p:ph type="dt" sz="half" idx="7"/>
          </p:nvPr>
        </p:nvSpPr>
        <p:spPr/>
        <p:txBody>
          <a:bodyPr/>
          <a:lstStyle>
            <a:lvl1pPr>
              <a:defRPr/>
            </a:lvl1pPr>
          </a:lstStyle>
          <a:p>
            <a:pPr lvl="0"/>
            <a:fld id="{8F8E8EC3-1FD2-4CC9-9B2A-C194F12EA590}" type="datetime1">
              <a:rPr lang="es-ES"/>
              <a:pPr lvl="0"/>
              <a:t>20/10/2020</a:t>
            </a:fld>
            <a:endParaRPr lang="es-ES"/>
          </a:p>
        </p:txBody>
      </p:sp>
      <p:sp>
        <p:nvSpPr>
          <p:cNvPr id="5" name="Marcador de pie de página 4">
            <a:extLst>
              <a:ext uri="{FF2B5EF4-FFF2-40B4-BE49-F238E27FC236}">
                <a16:creationId xmlns:a16="http://schemas.microsoft.com/office/drawing/2014/main" id="{C33A926B-EE44-441A-B71E-5E51A91A843F}"/>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CFE4C932-BA78-4DCE-BAF2-4FBC22CA8C11}"/>
              </a:ext>
            </a:extLst>
          </p:cNvPr>
          <p:cNvSpPr txBox="1">
            <a:spLocks noGrp="1"/>
          </p:cNvSpPr>
          <p:nvPr>
            <p:ph type="sldNum" sz="quarter" idx="8"/>
          </p:nvPr>
        </p:nvSpPr>
        <p:spPr/>
        <p:txBody>
          <a:bodyPr/>
          <a:lstStyle>
            <a:lvl1pPr>
              <a:defRPr/>
            </a:lvl1pPr>
          </a:lstStyle>
          <a:p>
            <a:pPr lvl="0"/>
            <a:fld id="{8BD68A9C-13DB-4EAE-9637-7A41D3185A7C}" type="slidenum">
              <a:t>‹Nº›</a:t>
            </a:fld>
            <a:endParaRPr lang="es-ES"/>
          </a:p>
        </p:txBody>
      </p:sp>
    </p:spTree>
    <p:extLst>
      <p:ext uri="{BB962C8B-B14F-4D97-AF65-F5344CB8AC3E}">
        <p14:creationId xmlns:p14="http://schemas.microsoft.com/office/powerpoint/2010/main" val="40761930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857C735B-0FA5-46ED-A27A-A15A979621B9}"/>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765C1889-BAD4-41A2-8218-601652220E22}"/>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200DF356-EF16-483B-9888-6262AA3271D2}"/>
              </a:ext>
            </a:extLst>
          </p:cNvPr>
          <p:cNvSpPr txBox="1">
            <a:spLocks noGrp="1"/>
          </p:cNvSpPr>
          <p:nvPr>
            <p:ph type="dt" sz="half" idx="7"/>
          </p:nvPr>
        </p:nvSpPr>
        <p:spPr/>
        <p:txBody>
          <a:bodyPr/>
          <a:lstStyle>
            <a:lvl1pPr>
              <a:defRPr/>
            </a:lvl1pPr>
          </a:lstStyle>
          <a:p>
            <a:pPr lvl="0"/>
            <a:fld id="{80B39E28-5441-4A95-ACA6-932771D719E3}" type="datetime1">
              <a:rPr lang="es-ES"/>
              <a:pPr lvl="0"/>
              <a:t>20/10/2020</a:t>
            </a:fld>
            <a:endParaRPr lang="es-ES"/>
          </a:p>
        </p:txBody>
      </p:sp>
      <p:sp>
        <p:nvSpPr>
          <p:cNvPr id="5" name="Marcador de pie de página 4">
            <a:extLst>
              <a:ext uri="{FF2B5EF4-FFF2-40B4-BE49-F238E27FC236}">
                <a16:creationId xmlns:a16="http://schemas.microsoft.com/office/drawing/2014/main" id="{DD178424-7040-4EE5-9D0D-8AEF0950089F}"/>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9BF2690A-1012-4128-8AE0-56FB3108F731}"/>
              </a:ext>
            </a:extLst>
          </p:cNvPr>
          <p:cNvSpPr txBox="1">
            <a:spLocks noGrp="1"/>
          </p:cNvSpPr>
          <p:nvPr>
            <p:ph type="sldNum" sz="quarter" idx="8"/>
          </p:nvPr>
        </p:nvSpPr>
        <p:spPr/>
        <p:txBody>
          <a:bodyPr/>
          <a:lstStyle>
            <a:lvl1pPr>
              <a:defRPr/>
            </a:lvl1pPr>
          </a:lstStyle>
          <a:p>
            <a:pPr lvl="0"/>
            <a:fld id="{7795A3C2-E4D1-464D-8803-508F50BC590A}" type="slidenum">
              <a:t>‹Nº›</a:t>
            </a:fld>
            <a:endParaRPr lang="es-ES"/>
          </a:p>
        </p:txBody>
      </p:sp>
    </p:spTree>
    <p:extLst>
      <p:ext uri="{BB962C8B-B14F-4D97-AF65-F5344CB8AC3E}">
        <p14:creationId xmlns:p14="http://schemas.microsoft.com/office/powerpoint/2010/main" val="57923230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463832E-B2A4-4276-BEEC-96B9C61A3C37}"/>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8FC8DA51-1E0A-435E-A32E-D081757EABF5}"/>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C0060652-A977-466E-91C0-5290521B3013}"/>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C4A104F4-373E-4875-A419-1E1D4B7B4359}"/>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DFDE889B-12CD-4477-88F4-E374A29168FA}"/>
              </a:ext>
            </a:extLst>
          </p:cNvPr>
          <p:cNvSpPr txBox="1">
            <a:spLocks noGrp="1"/>
          </p:cNvSpPr>
          <p:nvPr>
            <p:ph type="sldNum" sz="quarter" idx="8"/>
          </p:nvPr>
        </p:nvSpPr>
        <p:spPr/>
        <p:txBody>
          <a:bodyPr/>
          <a:lstStyle>
            <a:lvl1pPr>
              <a:defRPr sz="1400"/>
            </a:lvl1pPr>
          </a:lstStyle>
          <a:p>
            <a:pPr lvl="0"/>
            <a:fld id="{71BCD930-891E-4819-9C79-865D7DCFE998}" type="slidenum">
              <a:t>‹Nº›</a:t>
            </a:fld>
            <a:endParaRPr lang="es-ES"/>
          </a:p>
        </p:txBody>
      </p:sp>
    </p:spTree>
    <p:extLst>
      <p:ext uri="{BB962C8B-B14F-4D97-AF65-F5344CB8AC3E}">
        <p14:creationId xmlns:p14="http://schemas.microsoft.com/office/powerpoint/2010/main" val="2153707556"/>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7A2FC6E-E62D-4213-9D06-CA09E67EA54B}"/>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ABC4F742-B87F-4483-BF0B-50F796B4AFD4}"/>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F9647BB5-82B6-4F98-899D-DDAAE1A6A829}"/>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26930804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787552F4-9A5C-4B89-94FC-AC2D926C0394}"/>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81EB90FC-4073-4853-8734-82EA277088FE}"/>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3E013D9F-9A21-424C-8E09-81F25029AE50}"/>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1462F55B-29D0-4582-839D-687A19A211DF}" type="datetime1">
              <a:rPr lang="es-ES"/>
              <a:pPr lvl="0"/>
              <a:t>20/10/2020</a:t>
            </a:fld>
            <a:endParaRPr lang="es-ES"/>
          </a:p>
        </p:txBody>
      </p:sp>
      <p:sp>
        <p:nvSpPr>
          <p:cNvPr id="5" name="Marcador de pie de página 4">
            <a:extLst>
              <a:ext uri="{FF2B5EF4-FFF2-40B4-BE49-F238E27FC236}">
                <a16:creationId xmlns:a16="http://schemas.microsoft.com/office/drawing/2014/main" id="{B793131B-BDF9-445B-9DA9-FDC834800A78}"/>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20E61C16-6AD2-456D-8A39-6E8A9E978852}"/>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A306B1F2-ABFF-4E93-9B02-F494C4D121F6}"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836F0B43-1D8D-4C0E-B99D-5EBB8A6BBBCB}"/>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650B1C25-AD2F-49F6-95BC-0453EB7611E5}"/>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A5191034-DE72-48AD-B38A-1164C43EBA34}"/>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03083E20-81F7-4F44-BF41-89E3F3948D57}"/>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4B129DE2-520B-472B-B24B-3251910E9A00}"/>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B1C9A20D-D8B2-46F7-B635-03FED8934521}"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1CDFBC3E-0BA9-4451-A57E-CE82F87B7257}"/>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1233426064"/>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1.jpg"/><Relationship Id="rId1" Type="http://schemas.openxmlformats.org/officeDocument/2006/relationships/slideLayout" Target="../slideLayouts/slideLayout7.xml"/><Relationship Id="rId4" Type="http://schemas.openxmlformats.org/officeDocument/2006/relationships/image" Target="../media/image13.jpg"/></Relationships>
</file>

<file path=ppt/slides/_rels/slide12.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8" Type="http://schemas.openxmlformats.org/officeDocument/2006/relationships/image" Target="../media/image27.png"/><Relationship Id="rId13" Type="http://schemas.openxmlformats.org/officeDocument/2006/relationships/hyperlink" Target="https://vk.com/mispps" TargetMode="External"/><Relationship Id="rId3" Type="http://schemas.openxmlformats.org/officeDocument/2006/relationships/image" Target="../media/image24.png"/><Relationship Id="rId7" Type="http://schemas.openxmlformats.org/officeDocument/2006/relationships/hyperlink" Target="https://www.facebook.com/mispps" TargetMode="External"/><Relationship Id="rId12" Type="http://schemas.openxmlformats.org/officeDocument/2006/relationships/image" Target="../media/image29.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26.png"/><Relationship Id="rId11" Type="http://schemas.openxmlformats.org/officeDocument/2006/relationships/hyperlink" Target="https://plus.google.com/+Mispps/" TargetMode="External"/><Relationship Id="rId5" Type="http://schemas.openxmlformats.org/officeDocument/2006/relationships/image" Target="../media/image25.png"/><Relationship Id="rId10" Type="http://schemas.openxmlformats.org/officeDocument/2006/relationships/image" Target="../media/image28.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30.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3DCD1196-B285-4D9B-9759-6D2059C2FC61}"/>
              </a:ext>
            </a:extLst>
          </p:cNvPr>
          <p:cNvSpPr txBox="1"/>
          <p:nvPr/>
        </p:nvSpPr>
        <p:spPr>
          <a:xfrm>
            <a:off x="0" y="2570478"/>
            <a:ext cx="12191996"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Tahoma" pitchFamily="34"/>
                <a:ea typeface="Tahoma" pitchFamily="34"/>
                <a:cs typeface="Tahoma" pitchFamily="34"/>
              </a:rPr>
              <a:t>MONASTERIO PHUGTAL</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Tahoma" pitchFamily="34"/>
              <a:ea typeface="Tahoma" pitchFamily="34"/>
              <a:cs typeface="Tahoma"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Tahoma" pitchFamily="34"/>
                <a:ea typeface="Tahoma" pitchFamily="34"/>
                <a:cs typeface="Tahoma" pitchFamily="34"/>
              </a:rPr>
              <a:t>ZANSKAR · INDIA</a:t>
            </a:r>
          </a:p>
        </p:txBody>
      </p:sp>
      <p:pic>
        <p:nvPicPr>
          <p:cNvPr id="3" name="04 Guru Yoga Invocation">
            <a:extLst>
              <a:ext uri="{FF2B5EF4-FFF2-40B4-BE49-F238E27FC236}">
                <a16:creationId xmlns:a16="http://schemas.microsoft.com/office/drawing/2014/main" id="{214FE903-245D-4C74-A270-7220CEA298E1}"/>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076962" y="5511802"/>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stCondLst>
                    <p:cond delay="indefinite"/>
                  </p:stCondLst>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6C6942A-6929-4BA4-AF2C-99DFF3D5E8D6}"/>
              </a:ext>
            </a:extLst>
          </p:cNvPr>
          <p:cNvPicPr>
            <a:picLocks noChangeAspect="1"/>
          </p:cNvPicPr>
          <p:nvPr/>
        </p:nvPicPr>
        <p:blipFill>
          <a:blip r:embed="rId3"/>
          <a:stretch>
            <a:fillRect/>
          </a:stretch>
        </p:blipFill>
        <p:spPr>
          <a:xfrm>
            <a:off x="0" y="0"/>
            <a:ext cx="12191996" cy="6927530"/>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C702B882-FA96-48CF-857B-143272C8A652}"/>
              </a:ext>
            </a:extLst>
          </p:cNvPr>
          <p:cNvSpPr txBox="1"/>
          <p:nvPr/>
        </p:nvSpPr>
        <p:spPr>
          <a:xfrm>
            <a:off x="853436" y="1087121"/>
            <a:ext cx="10424160" cy="4832091"/>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400" b="0" i="0" u="none" strike="noStrike" kern="1200" cap="none" spc="0" baseline="0">
                <a:solidFill>
                  <a:srgbClr val="FFFFFF"/>
                </a:solidFill>
                <a:uFillTx/>
                <a:latin typeface="Tahoma" pitchFamily="34"/>
                <a:ea typeface="Tahoma" pitchFamily="34"/>
                <a:cs typeface="Tahoma" pitchFamily="34"/>
              </a:rPr>
              <a:t>El Monasterio Phugtal o Phugtal Gompa es un monasterio budista ubicado en el remoto valle de Lungnak en el sureste de Zanskar , en la región autónoma del Himalaya de Ladakh , en el norte de la India . Es uno de los únicos monasterios budistas en Ladakh que aún se puede llegar a pie. Los suministros para el monasterio se llevan en caballos, burros y mulas en los meses más cálidos, y en los inviernos congelados, se transportan a través del río Zanskar congelado. Se espera que se construya un camino hacia el monasterio, sin embargo, por ahora, es un día de caminata desde Village Cha o Village Khangsaar, el final del camino que conduce desde Padum . El monasterio Phugtal fue alimentado por energía solar en 2016 con un equipo de miembros de la Expedición Global del Himalaya (GHE).</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400" b="0" i="0" u="none" strike="noStrike" kern="1200" cap="none" spc="0" baseline="0">
                <a:solidFill>
                  <a:srgbClr val="FFFFFF"/>
                </a:solidFill>
                <a:uFillTx/>
                <a:latin typeface="Tahoma" pitchFamily="34"/>
                <a:ea typeface="Tahoma" pitchFamily="34"/>
                <a:cs typeface="Tahoma"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400" b="0" i="0" u="none" strike="noStrike" kern="1200" cap="none" spc="0" baseline="0">
                <a:solidFill>
                  <a:srgbClr val="FFFFFF"/>
                </a:solidFill>
                <a:uFillTx/>
                <a:latin typeface="Tahoma" pitchFamily="34"/>
                <a:ea typeface="Tahoma" pitchFamily="34"/>
                <a:cs typeface="Tahoma" pitchFamily="34"/>
              </a:rPr>
              <a:t>El Monasterio Phuktal está construido alrededor de una cueva natural, que se cree que fue visitada por numerosos sabios, eruditos, traductores y monjes hace unos 2.550 años. La ubicación remota del monasterio era ideal para los monjes que buscaban la paz y la soledad para meditar. El actual Phuktal Gompa, de la escuela Gelug del budismo tibetano , fue establecido a principios del siglo XV por Jangsem Sherap Zangpo, un discípulo de Je Tsongkhapa. Tsongkhapa fue el fundador de Gelug, que es una de las escuelas más nuevas del budismo tibetano.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400" b="0" i="0" u="none" strike="noStrike" kern="1200" cap="none" spc="0" baseline="0">
                <a:solidFill>
                  <a:srgbClr val="FFFFFF"/>
                </a:solidFill>
                <a:uFillTx/>
                <a:latin typeface="Tahoma" pitchFamily="34"/>
                <a:ea typeface="Tahoma" pitchFamily="34"/>
                <a:cs typeface="Tahoma"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400" b="0" i="0" u="none" strike="noStrike" kern="1200" cap="none" spc="0" baseline="0">
                <a:solidFill>
                  <a:srgbClr val="FFFFFF"/>
                </a:solidFill>
                <a:uFillTx/>
                <a:latin typeface="Tahoma" pitchFamily="34"/>
                <a:ea typeface="Tahoma" pitchFamily="34"/>
                <a:cs typeface="Tahoma" pitchFamily="34"/>
              </a:rPr>
              <a:t>Se cree que uno de los primeros residentes de la cueva son los 16 Arhats , o los legendarios seguidores de Buda. Las imágenes de estos 16 Arhats aparecen en las paredes de la cueva. Según la leyenda, el Zangpo dotado espiritualmente hizo que apareciera un manantial y corriera desde la cueva, que un árbol creciera en la parte superior de la cueva y que la cueva en sí se hiciera más grande. Luego, bajo su guía, la estructura actual del monasterio se construyó alrededor de la cueva. Está construido en el acantilado, como un panal. El acantilado es parte de un desfiladero lateral de un importante afluente del río Lungnak (río Lingti-Tsarap ). El monasterio hoy alberga un templo principal, salas de oración, una biblioteca con textos sagrados raros, apartamentos y viviendas, instalaciones de enseñanza, una cocina y, por supuesto, la cueva original y la fuente sagrada, que está protegida. Es el hogar de unos 70 monjes.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2F3D893C-302A-421F-9D3C-2D963AC1C4CD}"/>
              </a:ext>
            </a:extLst>
          </p:cNvPr>
          <p:cNvPicPr>
            <a:picLocks noChangeAspect="1"/>
          </p:cNvPicPr>
          <p:nvPr/>
        </p:nvPicPr>
        <p:blipFill>
          <a:blip r:embed="rId3"/>
          <a:stretch>
            <a:fillRect/>
          </a:stretch>
        </p:blipFill>
        <p:spPr>
          <a:xfrm>
            <a:off x="0" y="0"/>
            <a:ext cx="12191996" cy="6858000"/>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271E5B5-6BAD-49D2-A923-069A3E6D2569}"/>
              </a:ext>
            </a:extLst>
          </p:cNvPr>
          <p:cNvPicPr>
            <a:picLocks noChangeAspect="1"/>
          </p:cNvPicPr>
          <p:nvPr/>
        </p:nvPicPr>
        <p:blipFill>
          <a:blip r:embed="rId2"/>
          <a:stretch>
            <a:fillRect/>
          </a:stretch>
        </p:blipFill>
        <p:spPr>
          <a:xfrm>
            <a:off x="0" y="0"/>
            <a:ext cx="12191996" cy="7642856"/>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AF3E392-2509-4F38-A099-C39B52E10CC6}"/>
              </a:ext>
            </a:extLst>
          </p:cNvPr>
          <p:cNvPicPr>
            <a:picLocks noChangeAspect="1"/>
          </p:cNvPicPr>
          <p:nvPr/>
        </p:nvPicPr>
        <p:blipFill>
          <a:blip r:embed="rId2"/>
          <a:stretch>
            <a:fillRect/>
          </a:stretch>
        </p:blipFill>
        <p:spPr>
          <a:xfrm>
            <a:off x="0" y="0"/>
            <a:ext cx="12191996" cy="7236168"/>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54F8008-70F5-4EBC-9ECB-AFED0018E47E}"/>
              </a:ext>
            </a:extLst>
          </p:cNvPr>
          <p:cNvPicPr>
            <a:picLocks noChangeAspect="1"/>
          </p:cNvPicPr>
          <p:nvPr/>
        </p:nvPicPr>
        <p:blipFill>
          <a:blip r:embed="rId2"/>
          <a:stretch>
            <a:fillRect/>
          </a:stretch>
        </p:blipFill>
        <p:spPr>
          <a:xfrm>
            <a:off x="0" y="0"/>
            <a:ext cx="12191996" cy="7082878"/>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58F2932-0674-438F-9FA4-DF679363CDDA}"/>
              </a:ext>
            </a:extLst>
          </p:cNvPr>
          <p:cNvPicPr>
            <a:picLocks noChangeAspect="1"/>
          </p:cNvPicPr>
          <p:nvPr/>
        </p:nvPicPr>
        <p:blipFill>
          <a:blip r:embed="rId2"/>
          <a:stretch>
            <a:fillRect/>
          </a:stretch>
        </p:blipFill>
        <p:spPr>
          <a:xfrm>
            <a:off x="0" y="0"/>
            <a:ext cx="12191996" cy="7033263"/>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2B576B5-57B1-412F-B6EB-E02BEC3D1994}"/>
              </a:ext>
            </a:extLst>
          </p:cNvPr>
          <p:cNvPicPr>
            <a:picLocks noChangeAspect="1"/>
          </p:cNvPicPr>
          <p:nvPr/>
        </p:nvPicPr>
        <p:blipFill>
          <a:blip r:embed="rId2"/>
          <a:stretch>
            <a:fillRect/>
          </a:stretch>
        </p:blipFill>
        <p:spPr>
          <a:xfrm>
            <a:off x="1316992" y="0"/>
            <a:ext cx="9676125" cy="6886254"/>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10B80AA-4224-4E97-93BF-0AFB2B8B6FE5}"/>
              </a:ext>
            </a:extLst>
          </p:cNvPr>
          <p:cNvPicPr>
            <a:picLocks noChangeAspect="1"/>
          </p:cNvPicPr>
          <p:nvPr/>
        </p:nvPicPr>
        <p:blipFill>
          <a:blip r:embed="rId2"/>
          <a:stretch>
            <a:fillRect/>
          </a:stretch>
        </p:blipFill>
        <p:spPr>
          <a:xfrm>
            <a:off x="5891616" y="0"/>
            <a:ext cx="5427814" cy="6858000"/>
          </a:xfrm>
          <a:prstGeom prst="rect">
            <a:avLst/>
          </a:prstGeom>
          <a:noFill/>
          <a:ln cap="flat">
            <a:noFill/>
          </a:ln>
        </p:spPr>
      </p:pic>
      <p:pic>
        <p:nvPicPr>
          <p:cNvPr id="3" name="Imagen 4">
            <a:extLst>
              <a:ext uri="{FF2B5EF4-FFF2-40B4-BE49-F238E27FC236}">
                <a16:creationId xmlns:a16="http://schemas.microsoft.com/office/drawing/2014/main" id="{7417B5AF-6471-4F68-A7DF-9141D567C269}"/>
              </a:ext>
            </a:extLst>
          </p:cNvPr>
          <p:cNvPicPr>
            <a:picLocks noChangeAspect="1"/>
          </p:cNvPicPr>
          <p:nvPr/>
        </p:nvPicPr>
        <p:blipFill>
          <a:blip r:embed="rId3"/>
          <a:stretch>
            <a:fillRect/>
          </a:stretch>
        </p:blipFill>
        <p:spPr>
          <a:xfrm>
            <a:off x="892966" y="-30476"/>
            <a:ext cx="4574231"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3323FBCE-D01D-4F7E-8C05-61E0DE62D92B}"/>
              </a:ext>
            </a:extLst>
          </p:cNvPr>
          <p:cNvPicPr>
            <a:picLocks noChangeAspect="1"/>
          </p:cNvPicPr>
          <p:nvPr/>
        </p:nvPicPr>
        <p:blipFill>
          <a:blip r:embed="rId2"/>
          <a:stretch>
            <a:fillRect/>
          </a:stretch>
        </p:blipFill>
        <p:spPr>
          <a:xfrm>
            <a:off x="6227768" y="0"/>
            <a:ext cx="5365104" cy="6858000"/>
          </a:xfrm>
          <a:prstGeom prst="rect">
            <a:avLst/>
          </a:prstGeom>
          <a:noFill/>
          <a:ln cap="flat">
            <a:noFill/>
          </a:ln>
        </p:spPr>
      </p:pic>
      <p:pic>
        <p:nvPicPr>
          <p:cNvPr id="3" name="Imagen 6">
            <a:extLst>
              <a:ext uri="{FF2B5EF4-FFF2-40B4-BE49-F238E27FC236}">
                <a16:creationId xmlns:a16="http://schemas.microsoft.com/office/drawing/2014/main" id="{7A9CFB79-0041-4F6E-A2AC-7F0AE85FF48A}"/>
              </a:ext>
            </a:extLst>
          </p:cNvPr>
          <p:cNvPicPr>
            <a:picLocks noChangeAspect="1"/>
          </p:cNvPicPr>
          <p:nvPr/>
        </p:nvPicPr>
        <p:blipFill>
          <a:blip r:embed="rId3"/>
          <a:stretch>
            <a:fillRect/>
          </a:stretch>
        </p:blipFill>
        <p:spPr>
          <a:xfrm>
            <a:off x="406898" y="0"/>
            <a:ext cx="5363486" cy="6858000"/>
          </a:xfrm>
          <a:prstGeom prst="rect">
            <a:avLst/>
          </a:prstGeom>
          <a:noFill/>
          <a:ln cap="flat">
            <a:noFill/>
          </a:ln>
        </p:spPr>
      </p:pic>
      <p:pic>
        <p:nvPicPr>
          <p:cNvPr id="4" name="Imagen 7">
            <a:extLst>
              <a:ext uri="{FF2B5EF4-FFF2-40B4-BE49-F238E27FC236}">
                <a16:creationId xmlns:a16="http://schemas.microsoft.com/office/drawing/2014/main" id="{6A07EAC7-A982-47FD-A712-095703FD409F}"/>
              </a:ext>
            </a:extLst>
          </p:cNvPr>
          <p:cNvPicPr>
            <a:picLocks noChangeAspect="1"/>
          </p:cNvPicPr>
          <p:nvPr/>
        </p:nvPicPr>
        <p:blipFill>
          <a:blip r:embed="rId4"/>
          <a:stretch>
            <a:fillRect/>
          </a:stretch>
        </p:blipFill>
        <p:spPr>
          <a:xfrm>
            <a:off x="8176893" y="200025"/>
            <a:ext cx="3905246" cy="5848346"/>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A4A4D0B-E1F0-4787-BDF0-19F337574280}"/>
              </a:ext>
            </a:extLst>
          </p:cNvPr>
          <p:cNvPicPr>
            <a:picLocks noChangeAspect="1"/>
          </p:cNvPicPr>
          <p:nvPr/>
        </p:nvPicPr>
        <p:blipFill>
          <a:blip r:embed="rId2"/>
          <a:stretch>
            <a:fillRect/>
          </a:stretch>
        </p:blipFill>
        <p:spPr>
          <a:xfrm>
            <a:off x="0" y="0"/>
            <a:ext cx="12191996" cy="6861218"/>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D9314C5-D449-49A9-ABDD-60D3D21F88C6}"/>
              </a:ext>
            </a:extLst>
          </p:cNvPr>
          <p:cNvPicPr>
            <a:picLocks noChangeAspect="1"/>
          </p:cNvPicPr>
          <p:nvPr/>
        </p:nvPicPr>
        <p:blipFill>
          <a:blip r:embed="rId2"/>
          <a:stretch>
            <a:fillRect/>
          </a:stretch>
        </p:blipFill>
        <p:spPr>
          <a:xfrm>
            <a:off x="1299142" y="0"/>
            <a:ext cx="9593701" cy="6858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547E01C-DCD9-412F-B837-3853BF22B743}"/>
              </a:ext>
            </a:extLst>
          </p:cNvPr>
          <p:cNvPicPr>
            <a:picLocks noChangeAspect="1"/>
          </p:cNvPicPr>
          <p:nvPr/>
        </p:nvPicPr>
        <p:blipFill>
          <a:blip r:embed="rId2"/>
          <a:stretch>
            <a:fillRect/>
          </a:stretch>
        </p:blipFill>
        <p:spPr>
          <a:xfrm>
            <a:off x="1216344" y="0"/>
            <a:ext cx="9629381"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63E9F4D-AE86-472C-856D-87597C986D91}"/>
              </a:ext>
            </a:extLst>
          </p:cNvPr>
          <p:cNvPicPr>
            <a:picLocks noChangeAspect="1"/>
          </p:cNvPicPr>
          <p:nvPr/>
        </p:nvPicPr>
        <p:blipFill>
          <a:blip r:embed="rId2"/>
          <a:stretch>
            <a:fillRect/>
          </a:stretch>
        </p:blipFill>
        <p:spPr>
          <a:xfrm>
            <a:off x="1324133" y="0"/>
            <a:ext cx="9543739"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E115677-6428-4910-9651-76283816126C}"/>
              </a:ext>
            </a:extLst>
          </p:cNvPr>
          <p:cNvPicPr>
            <a:picLocks noChangeAspect="1"/>
          </p:cNvPicPr>
          <p:nvPr/>
        </p:nvPicPr>
        <p:blipFill>
          <a:blip r:embed="rId2"/>
          <a:stretch>
            <a:fillRect/>
          </a:stretch>
        </p:blipFill>
        <p:spPr>
          <a:xfrm>
            <a:off x="1256175" y="0"/>
            <a:ext cx="9679646"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B9D9FD5-28A1-44FA-92FD-6597154DD2EE}"/>
              </a:ext>
            </a:extLst>
          </p:cNvPr>
          <p:cNvPicPr>
            <a:picLocks noChangeAspect="1"/>
          </p:cNvPicPr>
          <p:nvPr/>
        </p:nvPicPr>
        <p:blipFill>
          <a:blip r:embed="rId2"/>
          <a:stretch>
            <a:fillRect/>
          </a:stretch>
        </p:blipFill>
        <p:spPr>
          <a:xfrm>
            <a:off x="950491" y="10158"/>
            <a:ext cx="5414208" cy="6858000"/>
          </a:xfrm>
          <a:prstGeom prst="rect">
            <a:avLst/>
          </a:prstGeom>
          <a:noFill/>
          <a:ln cap="flat">
            <a:noFill/>
          </a:ln>
        </p:spPr>
      </p:pic>
      <p:pic>
        <p:nvPicPr>
          <p:cNvPr id="3" name="Imagen 4">
            <a:extLst>
              <a:ext uri="{FF2B5EF4-FFF2-40B4-BE49-F238E27FC236}">
                <a16:creationId xmlns:a16="http://schemas.microsoft.com/office/drawing/2014/main" id="{B56D5CA7-DD3F-45FD-9C49-8DB09160919E}"/>
              </a:ext>
            </a:extLst>
          </p:cNvPr>
          <p:cNvPicPr>
            <a:picLocks noChangeAspect="1"/>
          </p:cNvPicPr>
          <p:nvPr/>
        </p:nvPicPr>
        <p:blipFill>
          <a:blip r:embed="rId3"/>
          <a:stretch>
            <a:fillRect/>
          </a:stretch>
        </p:blipFill>
        <p:spPr>
          <a:xfrm>
            <a:off x="6694322" y="0"/>
            <a:ext cx="4574231"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F61BB27-0768-4E9D-8E71-004B9A9AAC42}"/>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83AD9AE-897C-488F-93B1-B88A9C8EBA62}"/>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BF2DABF3-A0BB-4C2D-A2E3-792E6F1859DB}"/>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47808900-E78D-45CE-804D-328D1EB64CF4}"/>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325FF4DF-D3CF-4298-91BE-7A0B32E9B9C6}"/>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145EDF73-545D-4A38-93C4-AFA60A652F46}"/>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ACB385F7-8C6E-4AD9-8402-26F501901889}"/>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46932DF9-61D4-49E3-8318-B8859E8369A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9760FC8C-6786-4988-8D16-19773AA22CED}"/>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8EE6804B-1052-4AED-A128-BE96ECA517BF}"/>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C7F9E699-6707-455E-8EE8-2A15FCA5E12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EF5D277B-F62C-4605-A3AD-89A795436C3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AAD2A65A-E967-4094-B668-E30EEA4033E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3BDA8E48-3586-4F95-8422-186798AA0751}"/>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35886865-5BDA-43D4-BD77-0C73A1DDA046}"/>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7F215D33-4EEC-4E28-8D8C-8318371B5E90}"/>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68162433"/>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80</TotalTime>
  <Words>476</Words>
  <Application>Microsoft Office PowerPoint</Application>
  <PresentationFormat>Panorámica</PresentationFormat>
  <Paragraphs>15</Paragraphs>
  <Slides>21</Slides>
  <Notes>2</Notes>
  <HiddenSlides>0</HiddenSlides>
  <MMClips>1</MMClips>
  <ScaleCrop>false</ScaleCrop>
  <HeadingPairs>
    <vt:vector size="6" baseType="variant">
      <vt:variant>
        <vt:lpstr>Fuentes usadas</vt:lpstr>
      </vt:variant>
      <vt:variant>
        <vt:i4>7</vt:i4>
      </vt:variant>
      <vt:variant>
        <vt:lpstr>Tema</vt:lpstr>
      </vt:variant>
      <vt:variant>
        <vt:i4>3</vt:i4>
      </vt:variant>
      <vt:variant>
        <vt:lpstr>Títulos de diapositiva</vt:lpstr>
      </vt:variant>
      <vt:variant>
        <vt:i4>21</vt:i4>
      </vt:variant>
    </vt:vector>
  </HeadingPairs>
  <TitlesOfParts>
    <vt:vector size="31" baseType="lpstr">
      <vt:lpstr>Arial</vt:lpstr>
      <vt:lpstr>Calibri</vt:lpstr>
      <vt:lpstr>Calibri Light</vt:lpstr>
      <vt:lpstr>Kristen ITC</vt:lpstr>
      <vt:lpstr>Sylfaen</vt:lpstr>
      <vt:lpstr>Tahoma</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2020-10-20T10:35:15Z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