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1"/>
  </p:notesMasterIdLst>
  <p:sldIdLst>
    <p:sldId id="256" r:id="rId4"/>
    <p:sldId id="257" r:id="rId5"/>
    <p:sldId id="258" r:id="rId6"/>
    <p:sldId id="260" r:id="rId7"/>
    <p:sldId id="259" r:id="rId8"/>
    <p:sldId id="261" r:id="rId9"/>
    <p:sldId id="262" r:id="rId10"/>
    <p:sldId id="263" r:id="rId11"/>
    <p:sldId id="264" r:id="rId12"/>
    <p:sldId id="265" r:id="rId13"/>
    <p:sldId id="266" r:id="rId14"/>
    <p:sldId id="267" r:id="rId15"/>
    <p:sldId id="268" r:id="rId16"/>
    <p:sldId id="270" r:id="rId17"/>
    <p:sldId id="271" r:id="rId18"/>
    <p:sldId id="272" r:id="rId19"/>
    <p:sldId id="273" r:id="rId20"/>
    <p:sldId id="274" r:id="rId21"/>
    <p:sldId id="275" r:id="rId22"/>
    <p:sldId id="276" r:id="rId23"/>
    <p:sldId id="277" r:id="rId24"/>
    <p:sldId id="328" r:id="rId25"/>
    <p:sldId id="331" r:id="rId26"/>
    <p:sldId id="332" r:id="rId27"/>
    <p:sldId id="278" r:id="rId28"/>
    <p:sldId id="327" r:id="rId29"/>
    <p:sldId id="333" r:id="rId3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46216EF-C2D3-4504-887F-10DE17DBFE8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6386559-78C1-4690-9D57-AD3BBD2822D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DC7B34C-BEA9-4546-945F-0D61FF2090E6}" type="datetime1">
              <a:rPr lang="es-ES"/>
              <a:pPr lvl="0"/>
              <a:t>14/10/2020</a:t>
            </a:fld>
            <a:endParaRPr lang="es-ES"/>
          </a:p>
        </p:txBody>
      </p:sp>
      <p:sp>
        <p:nvSpPr>
          <p:cNvPr id="4" name="Marcador de imagen de diapositiva 3">
            <a:extLst>
              <a:ext uri="{FF2B5EF4-FFF2-40B4-BE49-F238E27FC236}">
                <a16:creationId xmlns:a16="http://schemas.microsoft.com/office/drawing/2014/main" id="{8BD93279-1CA4-40B2-8756-B36E95C2FF3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3C8D604-744D-49E6-BE87-E4A2F215F65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D6CA536-849F-4F07-BF1E-BD7728647F9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C8BEA54-BFA2-4B76-A04A-DA8E401494C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1CBA6B5-230C-410C-8BA5-36F2D6FF4F2A}" type="slidenum">
              <a:t>‹Nº›</a:t>
            </a:fld>
            <a:endParaRPr lang="es-ES"/>
          </a:p>
        </p:txBody>
      </p:sp>
    </p:spTree>
    <p:extLst>
      <p:ext uri="{BB962C8B-B14F-4D97-AF65-F5344CB8AC3E}">
        <p14:creationId xmlns:p14="http://schemas.microsoft.com/office/powerpoint/2010/main" val="168011834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0DF349E-AEBD-4A1B-8BA4-6D87B576C84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CAD77FC-7286-491B-ABAB-3FD7A811D18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9DC66A1-03C5-4B05-9384-D3D34C7FAA0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C8711BD-CE69-45A6-BD38-5EB2C480E95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1E8A57F-149F-42D0-8430-991EE4CC507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D622111-C527-405F-9C1E-37874C667E9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F41E69E-A0F6-4494-BF2A-287FF51B7F7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331991F-DF52-498E-AD49-4A9D9BF64606}"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F97E65-12C3-4E0D-8FB0-7EA68CFAAFF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59BED9D-32CE-4A94-81E4-5551B024204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232FB99-268D-4CAB-9543-9DA6584F6EEB}"/>
              </a:ext>
            </a:extLst>
          </p:cNvPr>
          <p:cNvSpPr txBox="1">
            <a:spLocks noGrp="1"/>
          </p:cNvSpPr>
          <p:nvPr>
            <p:ph type="dt" sz="half" idx="7"/>
          </p:nvPr>
        </p:nvSpPr>
        <p:spPr/>
        <p:txBody>
          <a:bodyPr/>
          <a:lstStyle>
            <a:lvl1pPr>
              <a:defRPr/>
            </a:lvl1pPr>
          </a:lstStyle>
          <a:p>
            <a:pPr lvl="0"/>
            <a:fld id="{2616D3B1-123B-45E0-8BA6-E57C787ADC14}" type="datetime1">
              <a:rPr lang="es-ES"/>
              <a:pPr lvl="0"/>
              <a:t>14/10/2020</a:t>
            </a:fld>
            <a:endParaRPr lang="es-ES"/>
          </a:p>
        </p:txBody>
      </p:sp>
      <p:sp>
        <p:nvSpPr>
          <p:cNvPr id="5" name="Marcador de pie de página 4">
            <a:extLst>
              <a:ext uri="{FF2B5EF4-FFF2-40B4-BE49-F238E27FC236}">
                <a16:creationId xmlns:a16="http://schemas.microsoft.com/office/drawing/2014/main" id="{C0372748-A82D-46ED-AD6D-51CD614C163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3912528-0387-4DE2-8760-7D626D291786}"/>
              </a:ext>
            </a:extLst>
          </p:cNvPr>
          <p:cNvSpPr txBox="1">
            <a:spLocks noGrp="1"/>
          </p:cNvSpPr>
          <p:nvPr>
            <p:ph type="sldNum" sz="quarter" idx="8"/>
          </p:nvPr>
        </p:nvSpPr>
        <p:spPr/>
        <p:txBody>
          <a:bodyPr/>
          <a:lstStyle>
            <a:lvl1pPr>
              <a:defRPr/>
            </a:lvl1pPr>
          </a:lstStyle>
          <a:p>
            <a:pPr lvl="0"/>
            <a:fld id="{66AA703E-B31D-4954-816D-E78F1114646E}" type="slidenum">
              <a:t>‹Nº›</a:t>
            </a:fld>
            <a:endParaRPr lang="es-ES"/>
          </a:p>
        </p:txBody>
      </p:sp>
    </p:spTree>
    <p:extLst>
      <p:ext uri="{BB962C8B-B14F-4D97-AF65-F5344CB8AC3E}">
        <p14:creationId xmlns:p14="http://schemas.microsoft.com/office/powerpoint/2010/main" val="305992457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ADC5A6-405E-4721-83F9-F2BCFF89F80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74C899A-AFD8-45FB-8602-F24304B4B95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2BA5434-0D7C-4F69-B845-28465205F945}"/>
              </a:ext>
            </a:extLst>
          </p:cNvPr>
          <p:cNvSpPr txBox="1">
            <a:spLocks noGrp="1"/>
          </p:cNvSpPr>
          <p:nvPr>
            <p:ph type="dt" sz="half" idx="7"/>
          </p:nvPr>
        </p:nvSpPr>
        <p:spPr/>
        <p:txBody>
          <a:bodyPr/>
          <a:lstStyle>
            <a:lvl1pPr>
              <a:defRPr/>
            </a:lvl1pPr>
          </a:lstStyle>
          <a:p>
            <a:pPr lvl="0"/>
            <a:fld id="{AA539427-FBB4-48DC-8705-2C493F7B1471}" type="datetime1">
              <a:rPr lang="es-ES"/>
              <a:pPr lvl="0"/>
              <a:t>14/10/2020</a:t>
            </a:fld>
            <a:endParaRPr lang="es-ES"/>
          </a:p>
        </p:txBody>
      </p:sp>
      <p:sp>
        <p:nvSpPr>
          <p:cNvPr id="5" name="Marcador de pie de página 4">
            <a:extLst>
              <a:ext uri="{FF2B5EF4-FFF2-40B4-BE49-F238E27FC236}">
                <a16:creationId xmlns:a16="http://schemas.microsoft.com/office/drawing/2014/main" id="{7F06FDE0-459B-4807-BF4D-12D6EB60C16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29848CE-44DC-4E44-904D-2902962E1FD8}"/>
              </a:ext>
            </a:extLst>
          </p:cNvPr>
          <p:cNvSpPr txBox="1">
            <a:spLocks noGrp="1"/>
          </p:cNvSpPr>
          <p:nvPr>
            <p:ph type="sldNum" sz="quarter" idx="8"/>
          </p:nvPr>
        </p:nvSpPr>
        <p:spPr/>
        <p:txBody>
          <a:bodyPr/>
          <a:lstStyle>
            <a:lvl1pPr>
              <a:defRPr/>
            </a:lvl1pPr>
          </a:lstStyle>
          <a:p>
            <a:pPr lvl="0"/>
            <a:fld id="{434B617A-355F-41AF-952B-2D0491AC189F}" type="slidenum">
              <a:t>‹Nº›</a:t>
            </a:fld>
            <a:endParaRPr lang="es-ES"/>
          </a:p>
        </p:txBody>
      </p:sp>
    </p:spTree>
    <p:extLst>
      <p:ext uri="{BB962C8B-B14F-4D97-AF65-F5344CB8AC3E}">
        <p14:creationId xmlns:p14="http://schemas.microsoft.com/office/powerpoint/2010/main" val="3192349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9294A9-5F87-4BBE-9F43-A43B1F06805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753FBF1-4E9F-48D1-B665-2B1DDE66971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69C9D29-920A-47DD-9CC5-EAD273E3F978}"/>
              </a:ext>
            </a:extLst>
          </p:cNvPr>
          <p:cNvSpPr txBox="1">
            <a:spLocks noGrp="1"/>
          </p:cNvSpPr>
          <p:nvPr>
            <p:ph type="dt" sz="half" idx="7"/>
          </p:nvPr>
        </p:nvSpPr>
        <p:spPr/>
        <p:txBody>
          <a:bodyPr/>
          <a:lstStyle>
            <a:lvl1pPr>
              <a:defRPr/>
            </a:lvl1pPr>
          </a:lstStyle>
          <a:p>
            <a:pPr lvl="0"/>
            <a:fld id="{F0E60213-ADF4-4273-9BB4-902F99CA35AE}" type="datetime1">
              <a:rPr lang="es-ES"/>
              <a:pPr lvl="0"/>
              <a:t>14/10/2020</a:t>
            </a:fld>
            <a:endParaRPr lang="es-ES"/>
          </a:p>
        </p:txBody>
      </p:sp>
      <p:sp>
        <p:nvSpPr>
          <p:cNvPr id="5" name="Marcador de pie de página 4">
            <a:extLst>
              <a:ext uri="{FF2B5EF4-FFF2-40B4-BE49-F238E27FC236}">
                <a16:creationId xmlns:a16="http://schemas.microsoft.com/office/drawing/2014/main" id="{DC2E1ACC-85D6-439D-8FD5-54B590CFDB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79A7A67-89D6-4B74-814E-5103C12855C1}"/>
              </a:ext>
            </a:extLst>
          </p:cNvPr>
          <p:cNvSpPr txBox="1">
            <a:spLocks noGrp="1"/>
          </p:cNvSpPr>
          <p:nvPr>
            <p:ph type="sldNum" sz="quarter" idx="8"/>
          </p:nvPr>
        </p:nvSpPr>
        <p:spPr/>
        <p:txBody>
          <a:bodyPr/>
          <a:lstStyle>
            <a:lvl1pPr>
              <a:defRPr/>
            </a:lvl1pPr>
          </a:lstStyle>
          <a:p>
            <a:pPr lvl="0"/>
            <a:fld id="{EC57674B-7AF2-4BA7-991C-88D25694F659}" type="slidenum">
              <a:t>‹Nº›</a:t>
            </a:fld>
            <a:endParaRPr lang="es-ES"/>
          </a:p>
        </p:txBody>
      </p:sp>
    </p:spTree>
    <p:extLst>
      <p:ext uri="{BB962C8B-B14F-4D97-AF65-F5344CB8AC3E}">
        <p14:creationId xmlns:p14="http://schemas.microsoft.com/office/powerpoint/2010/main" val="250582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BE079B-077B-4129-9F3B-729290F661E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E3B49A5-BAA7-4401-9EB6-AB089D55E8D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3BE66ED-D080-43D5-AF6A-B4C09EF5A92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4FB2D22-32D4-465F-BE8B-6854C913AECF}"/>
              </a:ext>
            </a:extLst>
          </p:cNvPr>
          <p:cNvSpPr txBox="1">
            <a:spLocks noGrp="1"/>
          </p:cNvSpPr>
          <p:nvPr>
            <p:ph type="dt" sz="half" idx="7"/>
          </p:nvPr>
        </p:nvSpPr>
        <p:spPr/>
        <p:txBody>
          <a:bodyPr/>
          <a:lstStyle>
            <a:lvl1pPr>
              <a:defRPr/>
            </a:lvl1pPr>
          </a:lstStyle>
          <a:p>
            <a:pPr lvl="0"/>
            <a:fld id="{B4B8BC3C-9CF0-47E0-A09E-D32FFDDF0EFE}" type="datetime1">
              <a:rPr lang="es-ES"/>
              <a:pPr lvl="0"/>
              <a:t>14/10/2020</a:t>
            </a:fld>
            <a:endParaRPr lang="es-ES"/>
          </a:p>
        </p:txBody>
      </p:sp>
      <p:sp>
        <p:nvSpPr>
          <p:cNvPr id="6" name="Marcador de pie de página 5">
            <a:extLst>
              <a:ext uri="{FF2B5EF4-FFF2-40B4-BE49-F238E27FC236}">
                <a16:creationId xmlns:a16="http://schemas.microsoft.com/office/drawing/2014/main" id="{0E2463ED-FCF7-4F7C-B172-53EDF8CA030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BD1FD65-570B-4B24-9363-FCA997BB77E5}"/>
              </a:ext>
            </a:extLst>
          </p:cNvPr>
          <p:cNvSpPr txBox="1">
            <a:spLocks noGrp="1"/>
          </p:cNvSpPr>
          <p:nvPr>
            <p:ph type="sldNum" sz="quarter" idx="8"/>
          </p:nvPr>
        </p:nvSpPr>
        <p:spPr/>
        <p:txBody>
          <a:bodyPr/>
          <a:lstStyle>
            <a:lvl1pPr>
              <a:defRPr/>
            </a:lvl1pPr>
          </a:lstStyle>
          <a:p>
            <a:pPr lvl="0"/>
            <a:fld id="{D5460A17-F9C6-4DAB-9A77-949A63BEEECC}" type="slidenum">
              <a:t>‹Nº›</a:t>
            </a:fld>
            <a:endParaRPr lang="es-ES"/>
          </a:p>
        </p:txBody>
      </p:sp>
    </p:spTree>
    <p:extLst>
      <p:ext uri="{BB962C8B-B14F-4D97-AF65-F5344CB8AC3E}">
        <p14:creationId xmlns:p14="http://schemas.microsoft.com/office/powerpoint/2010/main" val="2321829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0BBE28-8506-45CF-BA2E-8C0D1F49C16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00497BA-F0F2-478D-BE12-8F300DA41AE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1AEE7A6-F908-44C5-873E-29974BC5E29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07DF0FE-8109-4EC0-B530-9F5CBD2F1C2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76B8FDE-DDF7-4B4D-9B49-CD1D69A1304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0B7469B-DB12-46FC-9D1D-E21E2C304EA2}"/>
              </a:ext>
            </a:extLst>
          </p:cNvPr>
          <p:cNvSpPr txBox="1">
            <a:spLocks noGrp="1"/>
          </p:cNvSpPr>
          <p:nvPr>
            <p:ph type="dt" sz="half" idx="7"/>
          </p:nvPr>
        </p:nvSpPr>
        <p:spPr/>
        <p:txBody>
          <a:bodyPr/>
          <a:lstStyle>
            <a:lvl1pPr>
              <a:defRPr/>
            </a:lvl1pPr>
          </a:lstStyle>
          <a:p>
            <a:pPr lvl="0"/>
            <a:fld id="{927C3464-0086-44B5-97F9-9F27BC5A1289}" type="datetime1">
              <a:rPr lang="es-ES"/>
              <a:pPr lvl="0"/>
              <a:t>14/10/2020</a:t>
            </a:fld>
            <a:endParaRPr lang="es-ES"/>
          </a:p>
        </p:txBody>
      </p:sp>
      <p:sp>
        <p:nvSpPr>
          <p:cNvPr id="8" name="Marcador de pie de página 7">
            <a:extLst>
              <a:ext uri="{FF2B5EF4-FFF2-40B4-BE49-F238E27FC236}">
                <a16:creationId xmlns:a16="http://schemas.microsoft.com/office/drawing/2014/main" id="{EB85C832-2A8E-4C14-AE00-8D5D7F11063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158C113-F957-4959-A740-AD9588D57C1B}"/>
              </a:ext>
            </a:extLst>
          </p:cNvPr>
          <p:cNvSpPr txBox="1">
            <a:spLocks noGrp="1"/>
          </p:cNvSpPr>
          <p:nvPr>
            <p:ph type="sldNum" sz="quarter" idx="8"/>
          </p:nvPr>
        </p:nvSpPr>
        <p:spPr/>
        <p:txBody>
          <a:bodyPr/>
          <a:lstStyle>
            <a:lvl1pPr>
              <a:defRPr/>
            </a:lvl1pPr>
          </a:lstStyle>
          <a:p>
            <a:pPr lvl="0"/>
            <a:fld id="{FEAF7961-06E0-4148-A851-18A223296234}" type="slidenum">
              <a:t>‹Nº›</a:t>
            </a:fld>
            <a:endParaRPr lang="es-ES"/>
          </a:p>
        </p:txBody>
      </p:sp>
    </p:spTree>
    <p:extLst>
      <p:ext uri="{BB962C8B-B14F-4D97-AF65-F5344CB8AC3E}">
        <p14:creationId xmlns:p14="http://schemas.microsoft.com/office/powerpoint/2010/main" val="335841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31F4AB-4965-4B81-838F-DFF450E8A6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5D80847-FEFB-4E7D-A7BC-3768FD582CBF}"/>
              </a:ext>
            </a:extLst>
          </p:cNvPr>
          <p:cNvSpPr txBox="1">
            <a:spLocks noGrp="1"/>
          </p:cNvSpPr>
          <p:nvPr>
            <p:ph type="dt" sz="half" idx="7"/>
          </p:nvPr>
        </p:nvSpPr>
        <p:spPr/>
        <p:txBody>
          <a:bodyPr/>
          <a:lstStyle>
            <a:lvl1pPr>
              <a:defRPr/>
            </a:lvl1pPr>
          </a:lstStyle>
          <a:p>
            <a:pPr lvl="0"/>
            <a:fld id="{7900FFFE-8539-41E0-B7C9-CB0307A27C68}" type="datetime1">
              <a:rPr lang="es-ES"/>
              <a:pPr lvl="0"/>
              <a:t>14/10/2020</a:t>
            </a:fld>
            <a:endParaRPr lang="es-ES"/>
          </a:p>
        </p:txBody>
      </p:sp>
      <p:sp>
        <p:nvSpPr>
          <p:cNvPr id="4" name="Marcador de pie de página 3">
            <a:extLst>
              <a:ext uri="{FF2B5EF4-FFF2-40B4-BE49-F238E27FC236}">
                <a16:creationId xmlns:a16="http://schemas.microsoft.com/office/drawing/2014/main" id="{2E658CBD-C063-44DA-8800-9CB55A756E9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BA5655D-C097-4B98-9FC0-357CEF0A2A36}"/>
              </a:ext>
            </a:extLst>
          </p:cNvPr>
          <p:cNvSpPr txBox="1">
            <a:spLocks noGrp="1"/>
          </p:cNvSpPr>
          <p:nvPr>
            <p:ph type="sldNum" sz="quarter" idx="8"/>
          </p:nvPr>
        </p:nvSpPr>
        <p:spPr/>
        <p:txBody>
          <a:bodyPr/>
          <a:lstStyle>
            <a:lvl1pPr>
              <a:defRPr/>
            </a:lvl1pPr>
          </a:lstStyle>
          <a:p>
            <a:pPr lvl="0"/>
            <a:fld id="{8D9CCCEF-FD42-4639-B0B4-6FCF9736C4AE}" type="slidenum">
              <a:t>‹Nº›</a:t>
            </a:fld>
            <a:endParaRPr lang="es-ES"/>
          </a:p>
        </p:txBody>
      </p:sp>
    </p:spTree>
    <p:extLst>
      <p:ext uri="{BB962C8B-B14F-4D97-AF65-F5344CB8AC3E}">
        <p14:creationId xmlns:p14="http://schemas.microsoft.com/office/powerpoint/2010/main" val="1093384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3698743-BA17-4250-A7B0-B456128FB2C8}"/>
              </a:ext>
            </a:extLst>
          </p:cNvPr>
          <p:cNvSpPr txBox="1">
            <a:spLocks noGrp="1"/>
          </p:cNvSpPr>
          <p:nvPr>
            <p:ph type="dt" sz="half" idx="7"/>
          </p:nvPr>
        </p:nvSpPr>
        <p:spPr/>
        <p:txBody>
          <a:bodyPr/>
          <a:lstStyle>
            <a:lvl1pPr>
              <a:defRPr/>
            </a:lvl1pPr>
          </a:lstStyle>
          <a:p>
            <a:pPr lvl="0"/>
            <a:fld id="{A54C7AD0-39DB-4FA6-9B59-4CAE578AB304}" type="datetime1">
              <a:rPr lang="es-ES"/>
              <a:pPr lvl="0"/>
              <a:t>14/10/2020</a:t>
            </a:fld>
            <a:endParaRPr lang="es-ES"/>
          </a:p>
        </p:txBody>
      </p:sp>
      <p:sp>
        <p:nvSpPr>
          <p:cNvPr id="3" name="Marcador de pie de página 2">
            <a:extLst>
              <a:ext uri="{FF2B5EF4-FFF2-40B4-BE49-F238E27FC236}">
                <a16:creationId xmlns:a16="http://schemas.microsoft.com/office/drawing/2014/main" id="{641409ED-B0E2-435F-A972-BFFCE1232A0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B866205-F382-48C0-BF78-F384F0D79D6D}"/>
              </a:ext>
            </a:extLst>
          </p:cNvPr>
          <p:cNvSpPr txBox="1">
            <a:spLocks noGrp="1"/>
          </p:cNvSpPr>
          <p:nvPr>
            <p:ph type="sldNum" sz="quarter" idx="8"/>
          </p:nvPr>
        </p:nvSpPr>
        <p:spPr/>
        <p:txBody>
          <a:bodyPr/>
          <a:lstStyle>
            <a:lvl1pPr>
              <a:defRPr/>
            </a:lvl1pPr>
          </a:lstStyle>
          <a:p>
            <a:pPr lvl="0"/>
            <a:fld id="{23554FB8-2791-4417-9E44-0A970B09AD7C}" type="slidenum">
              <a:t>‹Nº›</a:t>
            </a:fld>
            <a:endParaRPr lang="es-ES"/>
          </a:p>
        </p:txBody>
      </p:sp>
    </p:spTree>
    <p:extLst>
      <p:ext uri="{BB962C8B-B14F-4D97-AF65-F5344CB8AC3E}">
        <p14:creationId xmlns:p14="http://schemas.microsoft.com/office/powerpoint/2010/main" val="3514028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49B43-B7AD-430F-9BC8-70D6EACCC25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0DACDAB-CD0A-46A3-8A65-FD731EA03B7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7EAD398-92CC-42EE-BB47-76A5E699B5C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AF308EF-28B7-4BAA-A680-40E9148629C0}"/>
              </a:ext>
            </a:extLst>
          </p:cNvPr>
          <p:cNvSpPr txBox="1">
            <a:spLocks noGrp="1"/>
          </p:cNvSpPr>
          <p:nvPr>
            <p:ph type="dt" sz="half" idx="7"/>
          </p:nvPr>
        </p:nvSpPr>
        <p:spPr/>
        <p:txBody>
          <a:bodyPr/>
          <a:lstStyle>
            <a:lvl1pPr>
              <a:defRPr/>
            </a:lvl1pPr>
          </a:lstStyle>
          <a:p>
            <a:pPr lvl="0"/>
            <a:fld id="{4A1B05AF-FE40-45B9-AA32-C265822518BA}" type="datetime1">
              <a:rPr lang="es-ES"/>
              <a:pPr lvl="0"/>
              <a:t>14/10/2020</a:t>
            </a:fld>
            <a:endParaRPr lang="es-ES"/>
          </a:p>
        </p:txBody>
      </p:sp>
      <p:sp>
        <p:nvSpPr>
          <p:cNvPr id="6" name="Marcador de pie de página 5">
            <a:extLst>
              <a:ext uri="{FF2B5EF4-FFF2-40B4-BE49-F238E27FC236}">
                <a16:creationId xmlns:a16="http://schemas.microsoft.com/office/drawing/2014/main" id="{C039B0AF-C52C-4B64-AD89-AF8E496AC78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809277D-2DFC-4AA5-949A-F9195C59ED31}"/>
              </a:ext>
            </a:extLst>
          </p:cNvPr>
          <p:cNvSpPr txBox="1">
            <a:spLocks noGrp="1"/>
          </p:cNvSpPr>
          <p:nvPr>
            <p:ph type="sldNum" sz="quarter" idx="8"/>
          </p:nvPr>
        </p:nvSpPr>
        <p:spPr/>
        <p:txBody>
          <a:bodyPr/>
          <a:lstStyle>
            <a:lvl1pPr>
              <a:defRPr/>
            </a:lvl1pPr>
          </a:lstStyle>
          <a:p>
            <a:pPr lvl="0"/>
            <a:fld id="{FEE0B324-CC7A-4BC4-B272-374E28CBEB5E}" type="slidenum">
              <a:t>‹Nº›</a:t>
            </a:fld>
            <a:endParaRPr lang="es-ES"/>
          </a:p>
        </p:txBody>
      </p:sp>
    </p:spTree>
    <p:extLst>
      <p:ext uri="{BB962C8B-B14F-4D97-AF65-F5344CB8AC3E}">
        <p14:creationId xmlns:p14="http://schemas.microsoft.com/office/powerpoint/2010/main" val="415830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83DE7-6020-4204-9B47-72D958BA9C1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9D5517E-AF09-41A8-8349-DDCC677A5D1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1D211C1-B00B-49E5-8043-7719724B4B2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17F1E01-1003-4EB9-9E33-A9CFB4FC3246}"/>
              </a:ext>
            </a:extLst>
          </p:cNvPr>
          <p:cNvSpPr txBox="1">
            <a:spLocks noGrp="1"/>
          </p:cNvSpPr>
          <p:nvPr>
            <p:ph type="dt" sz="half" idx="7"/>
          </p:nvPr>
        </p:nvSpPr>
        <p:spPr/>
        <p:txBody>
          <a:bodyPr/>
          <a:lstStyle>
            <a:lvl1pPr>
              <a:defRPr/>
            </a:lvl1pPr>
          </a:lstStyle>
          <a:p>
            <a:pPr lvl="0"/>
            <a:fld id="{F4F0A464-B3F1-4489-8D16-603BDC6ED3D9}" type="datetime1">
              <a:rPr lang="es-ES"/>
              <a:pPr lvl="0"/>
              <a:t>14/10/2020</a:t>
            </a:fld>
            <a:endParaRPr lang="es-ES"/>
          </a:p>
        </p:txBody>
      </p:sp>
      <p:sp>
        <p:nvSpPr>
          <p:cNvPr id="6" name="Marcador de pie de página 5">
            <a:extLst>
              <a:ext uri="{FF2B5EF4-FFF2-40B4-BE49-F238E27FC236}">
                <a16:creationId xmlns:a16="http://schemas.microsoft.com/office/drawing/2014/main" id="{78FD6C2E-7ABE-477B-A50F-1A6A101F815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E0A3F54-54A2-4FD4-A853-8478F5361D0D}"/>
              </a:ext>
            </a:extLst>
          </p:cNvPr>
          <p:cNvSpPr txBox="1">
            <a:spLocks noGrp="1"/>
          </p:cNvSpPr>
          <p:nvPr>
            <p:ph type="sldNum" sz="quarter" idx="8"/>
          </p:nvPr>
        </p:nvSpPr>
        <p:spPr/>
        <p:txBody>
          <a:bodyPr/>
          <a:lstStyle>
            <a:lvl1pPr>
              <a:defRPr/>
            </a:lvl1pPr>
          </a:lstStyle>
          <a:p>
            <a:pPr lvl="0"/>
            <a:fld id="{EFFA8A72-9B73-4BDD-B61D-F94C5CEFA31F}" type="slidenum">
              <a:t>‹Nº›</a:t>
            </a:fld>
            <a:endParaRPr lang="es-ES"/>
          </a:p>
        </p:txBody>
      </p:sp>
    </p:spTree>
    <p:extLst>
      <p:ext uri="{BB962C8B-B14F-4D97-AF65-F5344CB8AC3E}">
        <p14:creationId xmlns:p14="http://schemas.microsoft.com/office/powerpoint/2010/main" val="1308299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BA3B85-0C70-43C6-A88E-BEA9229AC82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EC3DB68-893A-4058-AA24-991BC9F368B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95887FB-31E6-4EF4-AF0D-2E4E91D7D3EE}"/>
              </a:ext>
            </a:extLst>
          </p:cNvPr>
          <p:cNvSpPr txBox="1">
            <a:spLocks noGrp="1"/>
          </p:cNvSpPr>
          <p:nvPr>
            <p:ph type="dt" sz="half" idx="7"/>
          </p:nvPr>
        </p:nvSpPr>
        <p:spPr/>
        <p:txBody>
          <a:bodyPr/>
          <a:lstStyle>
            <a:lvl1pPr>
              <a:defRPr/>
            </a:lvl1pPr>
          </a:lstStyle>
          <a:p>
            <a:pPr lvl="0"/>
            <a:fld id="{86105C4F-3CEC-46E3-9C47-E22D80BDE3C7}" type="datetime1">
              <a:rPr lang="es-ES"/>
              <a:pPr lvl="0"/>
              <a:t>14/10/2020</a:t>
            </a:fld>
            <a:endParaRPr lang="es-ES"/>
          </a:p>
        </p:txBody>
      </p:sp>
      <p:sp>
        <p:nvSpPr>
          <p:cNvPr id="5" name="Marcador de pie de página 4">
            <a:extLst>
              <a:ext uri="{FF2B5EF4-FFF2-40B4-BE49-F238E27FC236}">
                <a16:creationId xmlns:a16="http://schemas.microsoft.com/office/drawing/2014/main" id="{7707DBB1-7ADF-40EC-A488-C19513F6050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B6E196A-3627-451E-9673-39FE805BA5A6}"/>
              </a:ext>
            </a:extLst>
          </p:cNvPr>
          <p:cNvSpPr txBox="1">
            <a:spLocks noGrp="1"/>
          </p:cNvSpPr>
          <p:nvPr>
            <p:ph type="sldNum" sz="quarter" idx="8"/>
          </p:nvPr>
        </p:nvSpPr>
        <p:spPr/>
        <p:txBody>
          <a:bodyPr/>
          <a:lstStyle>
            <a:lvl1pPr>
              <a:defRPr/>
            </a:lvl1pPr>
          </a:lstStyle>
          <a:p>
            <a:pPr lvl="0"/>
            <a:fld id="{4125FF0B-C054-4AD9-BEE4-FB4CBC02D83A}" type="slidenum">
              <a:t>‹Nº›</a:t>
            </a:fld>
            <a:endParaRPr lang="es-ES"/>
          </a:p>
        </p:txBody>
      </p:sp>
    </p:spTree>
    <p:extLst>
      <p:ext uri="{BB962C8B-B14F-4D97-AF65-F5344CB8AC3E}">
        <p14:creationId xmlns:p14="http://schemas.microsoft.com/office/powerpoint/2010/main" val="166687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5B12CAE-1A6B-4831-B89B-01E7C359459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1EE1AC4-7350-4373-BB91-DB8F4C7CCE8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D6867B6-D9E3-4786-B19B-86DD1D358E4D}"/>
              </a:ext>
            </a:extLst>
          </p:cNvPr>
          <p:cNvSpPr txBox="1">
            <a:spLocks noGrp="1"/>
          </p:cNvSpPr>
          <p:nvPr>
            <p:ph type="dt" sz="half" idx="7"/>
          </p:nvPr>
        </p:nvSpPr>
        <p:spPr/>
        <p:txBody>
          <a:bodyPr/>
          <a:lstStyle>
            <a:lvl1pPr>
              <a:defRPr/>
            </a:lvl1pPr>
          </a:lstStyle>
          <a:p>
            <a:pPr lvl="0"/>
            <a:fld id="{9BE621D2-749A-4461-8DA0-DE354BF6F7DF}" type="datetime1">
              <a:rPr lang="es-ES"/>
              <a:pPr lvl="0"/>
              <a:t>14/10/2020</a:t>
            </a:fld>
            <a:endParaRPr lang="es-ES"/>
          </a:p>
        </p:txBody>
      </p:sp>
      <p:sp>
        <p:nvSpPr>
          <p:cNvPr id="5" name="Marcador de pie de página 4">
            <a:extLst>
              <a:ext uri="{FF2B5EF4-FFF2-40B4-BE49-F238E27FC236}">
                <a16:creationId xmlns:a16="http://schemas.microsoft.com/office/drawing/2014/main" id="{C2E28312-156B-4BCE-B739-15F594D214A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08049DF-B39A-4FEA-8556-E23824774187}"/>
              </a:ext>
            </a:extLst>
          </p:cNvPr>
          <p:cNvSpPr txBox="1">
            <a:spLocks noGrp="1"/>
          </p:cNvSpPr>
          <p:nvPr>
            <p:ph type="sldNum" sz="quarter" idx="8"/>
          </p:nvPr>
        </p:nvSpPr>
        <p:spPr/>
        <p:txBody>
          <a:bodyPr/>
          <a:lstStyle>
            <a:lvl1pPr>
              <a:defRPr/>
            </a:lvl1pPr>
          </a:lstStyle>
          <a:p>
            <a:pPr lvl="0"/>
            <a:fld id="{E845307A-C25C-4CFB-93B7-EBF26A254977}" type="slidenum">
              <a:t>‹Nº›</a:t>
            </a:fld>
            <a:endParaRPr lang="es-ES"/>
          </a:p>
        </p:txBody>
      </p:sp>
    </p:spTree>
    <p:extLst>
      <p:ext uri="{BB962C8B-B14F-4D97-AF65-F5344CB8AC3E}">
        <p14:creationId xmlns:p14="http://schemas.microsoft.com/office/powerpoint/2010/main" val="760784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219D47-3CE4-4D96-8FFC-EA453EEF87F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E0B344F-FB88-4F59-AEAF-900C0E85152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44D3EA1-DA06-4B3C-9026-E3E0601ABA2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73D7663-7986-4B54-A351-A17B44FA7F9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E6505C7-41A7-4C7A-91BB-10BDF5ADB2DB}"/>
              </a:ext>
            </a:extLst>
          </p:cNvPr>
          <p:cNvSpPr txBox="1">
            <a:spLocks noGrp="1"/>
          </p:cNvSpPr>
          <p:nvPr>
            <p:ph type="sldNum" sz="quarter" idx="8"/>
          </p:nvPr>
        </p:nvSpPr>
        <p:spPr/>
        <p:txBody>
          <a:bodyPr/>
          <a:lstStyle>
            <a:lvl1pPr>
              <a:defRPr sz="1400"/>
            </a:lvl1pPr>
          </a:lstStyle>
          <a:p>
            <a:pPr lvl="0"/>
            <a:fld id="{F474FB16-6222-4A7A-B2FC-CDAAB3AA4E88}" type="slidenum">
              <a:t>‹Nº›</a:t>
            </a:fld>
            <a:endParaRPr lang="es-ES"/>
          </a:p>
        </p:txBody>
      </p:sp>
    </p:spTree>
    <p:extLst>
      <p:ext uri="{BB962C8B-B14F-4D97-AF65-F5344CB8AC3E}">
        <p14:creationId xmlns:p14="http://schemas.microsoft.com/office/powerpoint/2010/main" val="385141116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B376FB-BF26-484F-BE9C-46D510BF145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89EDA11-D175-489B-9C76-02EA1BC0C33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C7F1481-93F0-4F03-AFE5-915A7C5B190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52524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F1ACB40-92DD-432F-B16D-95FDDDD163E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5EA9567-E4EB-4E52-80BA-5E6096D03A7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70F305D-8ED1-4A19-80F3-DD50688DC64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907E5C3-2142-4F20-A433-2974D4CD0F33}" type="datetime1">
              <a:rPr lang="es-ES"/>
              <a:pPr lvl="0"/>
              <a:t>14/10/2020</a:t>
            </a:fld>
            <a:endParaRPr lang="es-ES"/>
          </a:p>
        </p:txBody>
      </p:sp>
      <p:sp>
        <p:nvSpPr>
          <p:cNvPr id="5" name="Marcador de pie de página 4">
            <a:extLst>
              <a:ext uri="{FF2B5EF4-FFF2-40B4-BE49-F238E27FC236}">
                <a16:creationId xmlns:a16="http://schemas.microsoft.com/office/drawing/2014/main" id="{7BA41FC8-0DE1-4632-BA79-708EB2D0334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2429ADF-5A64-488E-8674-83461DDFACD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BA478AA-4CFF-4220-80A4-8A3D5CBE2F9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744FCDA-8F98-42B9-940D-57F6F786C06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2BACD3B-4352-4D9B-99BA-99C8BDE58F7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AE17DDA-66F8-439F-81F9-0FB768B49AD2}"/>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9CC07BB-C281-4532-8E1E-AA3522EDB64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D42603F-F2B5-427A-9E42-4BCBBD859F0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00749CE-04A1-4D33-9E03-C5B2DA42ABB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EA73C24-8231-4910-8571-22EE882A768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88127270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810F2F-DEAA-4C27-9F26-39D253DACF29}"/>
              </a:ext>
            </a:extLst>
          </p:cNvPr>
          <p:cNvSpPr txBox="1"/>
          <p:nvPr/>
        </p:nvSpPr>
        <p:spPr>
          <a:xfrm>
            <a:off x="71021" y="2663299"/>
            <a:ext cx="121209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MONASTERIO NAMDROLING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BYLAKUPPE · KARNATAKA · INDIA</a:t>
            </a:r>
            <a:endParaRPr lang="es-ES" sz="4000" b="0" i="0" u="none" strike="noStrike" kern="1200" cap="none" spc="0" baseline="0">
              <a:solidFill>
                <a:srgbClr val="FFFFFF"/>
              </a:solidFill>
              <a:uFillTx/>
              <a:latin typeface="Calibri"/>
            </a:endParaRPr>
          </a:p>
        </p:txBody>
      </p:sp>
      <p:pic>
        <p:nvPicPr>
          <p:cNvPr id="3" name="MONASTERIO Peking Theme (So little time)">
            <a:extLst>
              <a:ext uri="{FF2B5EF4-FFF2-40B4-BE49-F238E27FC236}">
                <a16:creationId xmlns:a16="http://schemas.microsoft.com/office/drawing/2014/main" id="{AEEE4B00-1C7E-4BAC-8C3C-4BAFE70C2C9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03546" y="5134502"/>
            <a:ext cx="406395" cy="937826"/>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FCEC52-6B37-45F3-82AF-8A7BEF3E7BAE}"/>
              </a:ext>
            </a:extLst>
          </p:cNvPr>
          <p:cNvPicPr>
            <a:picLocks noChangeAspect="1"/>
          </p:cNvPicPr>
          <p:nvPr/>
        </p:nvPicPr>
        <p:blipFill>
          <a:blip r:embed="rId3"/>
          <a:stretch>
            <a:fillRect/>
          </a:stretch>
        </p:blipFill>
        <p:spPr>
          <a:xfrm>
            <a:off x="935111" y="0"/>
            <a:ext cx="1032734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564F46C-15E4-466F-BEB5-FFAA1E39A7EE}"/>
              </a:ext>
            </a:extLst>
          </p:cNvPr>
          <p:cNvSpPr txBox="1"/>
          <p:nvPr/>
        </p:nvSpPr>
        <p:spPr>
          <a:xfrm>
            <a:off x="1207364" y="1285929"/>
            <a:ext cx="976543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Monasterio Namdroling es el centro de enseñanza más grande de la Ñingma linaje del budismo tibetano en el mundo. Situado en Bylakuppe , parte del distrito Mysuru del estado de Karnataka , el monasterio es el hogar de una sangha comunidad de más de cinco mil lamas de ambos sexos, una escuela secundaria llamado Yeshe Wodsal Sherab Raldri Ling, un colegio religioso y el Hospital. El monasterio fue establecido por el sostenedor del trono 11 del linaje Palyul, Su Santidad Drubwang Padma Norbu Rinpoche, en 1963, después de su 1959 la salida del Tibet como la segunda sede del Monasterio Palyul, uno de los seis grandes monasterios nyingmapa madre de Tíbet antes de la anexión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nombre completo del monasterio es Thegchog Namdrol Shedrub Shechen, llamado "Namdrolling o Namdroling" para abreviar. Su estructura inicial fue un templo construido a partir de bambú, que cubre un área de aproximadamente 7,4 m2. Tallada en la selva que el gobierno de la India generosamente concedió a los exiliados tibetanos, desafíos iniciales incluían elefantes arrasa y otros peligros tropicales.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Monasterio alberga varias ceremonias anuales. De particular interés es año nuevo tibetano (Losar), basado en el calendario lunar; fechas no son estáticas, sino que por lo general ocurre en los meses de febrero o marzo. Los anfitriones monasterio tradicionales Bailes Lama, de gran tamaño Thankga que cuelgan de los lados de los edificios, así como procesiones solemnes en todo el recinto del monasterio que abarca aproximadamente dos semanas.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E06080-5B5C-4404-8F1D-5720BAAEC11D}"/>
              </a:ext>
            </a:extLst>
          </p:cNvPr>
          <p:cNvPicPr>
            <a:picLocks noChangeAspect="1"/>
          </p:cNvPicPr>
          <p:nvPr/>
        </p:nvPicPr>
        <p:blipFill>
          <a:blip r:embed="rId2"/>
          <a:stretch>
            <a:fillRect/>
          </a:stretch>
        </p:blipFill>
        <p:spPr>
          <a:xfrm>
            <a:off x="1995211" y="0"/>
            <a:ext cx="8126638"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F5FD82F-3A83-40B9-8B0B-3FCB4308A4B2}"/>
              </a:ext>
            </a:extLst>
          </p:cNvPr>
          <p:cNvPicPr>
            <a:picLocks noChangeAspect="1"/>
          </p:cNvPicPr>
          <p:nvPr/>
        </p:nvPicPr>
        <p:blipFill>
          <a:blip r:embed="rId3"/>
          <a:stretch>
            <a:fillRect/>
          </a:stretch>
        </p:blipFill>
        <p:spPr>
          <a:xfrm>
            <a:off x="1442621" y="0"/>
            <a:ext cx="9327474" cy="699560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CF1FB740-7DFB-4391-BB5A-808DB01E7EC6}"/>
              </a:ext>
            </a:extLst>
          </p:cNvPr>
          <p:cNvPicPr>
            <a:picLocks noChangeAspect="1"/>
          </p:cNvPicPr>
          <p:nvPr/>
        </p:nvPicPr>
        <p:blipFill>
          <a:blip r:embed="rId2"/>
          <a:stretch>
            <a:fillRect/>
          </a:stretch>
        </p:blipFill>
        <p:spPr>
          <a:xfrm>
            <a:off x="723802" y="0"/>
            <a:ext cx="1066800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8DC216-B022-4D36-B1BE-C33D88E1B15F}"/>
              </a:ext>
            </a:extLst>
          </p:cNvPr>
          <p:cNvPicPr>
            <a:picLocks noChangeAspect="1"/>
          </p:cNvPicPr>
          <p:nvPr/>
        </p:nvPicPr>
        <p:blipFill>
          <a:blip r:embed="rId2"/>
          <a:stretch>
            <a:fillRect/>
          </a:stretch>
        </p:blipFill>
        <p:spPr>
          <a:xfrm>
            <a:off x="1439475" y="0"/>
            <a:ext cx="9169338" cy="687700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E4E2E2-9E35-4149-A7FE-44DE0A5642C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48301F-073C-4C03-ABEC-F45BB2B4AB4E}"/>
              </a:ext>
            </a:extLst>
          </p:cNvPr>
          <p:cNvPicPr>
            <a:picLocks noChangeAspect="1"/>
          </p:cNvPicPr>
          <p:nvPr/>
        </p:nvPicPr>
        <p:blipFill>
          <a:blip r:embed="rId2"/>
          <a:stretch>
            <a:fillRect/>
          </a:stretch>
        </p:blipFill>
        <p:spPr>
          <a:xfrm>
            <a:off x="908483" y="0"/>
            <a:ext cx="10375038" cy="688967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276EDD-2B7B-464B-80EC-19ED812048CF}"/>
              </a:ext>
            </a:extLst>
          </p:cNvPr>
          <p:cNvPicPr>
            <a:picLocks noChangeAspect="1"/>
          </p:cNvPicPr>
          <p:nvPr/>
        </p:nvPicPr>
        <p:blipFill>
          <a:blip r:embed="rId2"/>
          <a:stretch>
            <a:fillRect/>
          </a:stretch>
        </p:blipFill>
        <p:spPr>
          <a:xfrm>
            <a:off x="940789" y="0"/>
            <a:ext cx="1030856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85C845-B0E6-440E-9CA0-CEDE0EE9E17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8F1237-19DA-40C0-B3C3-77422FBFA750}"/>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F3A749-EB7C-4CFA-8323-09097CB0EBE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5019F0-4A26-46CF-9C5C-5965D0F81A0D}"/>
              </a:ext>
            </a:extLst>
          </p:cNvPr>
          <p:cNvPicPr>
            <a:picLocks noChangeAspect="1"/>
          </p:cNvPicPr>
          <p:nvPr/>
        </p:nvPicPr>
        <p:blipFill>
          <a:blip r:embed="rId2"/>
          <a:stretch>
            <a:fillRect/>
          </a:stretch>
        </p:blipFill>
        <p:spPr>
          <a:xfrm>
            <a:off x="908483" y="0"/>
            <a:ext cx="10366159" cy="689389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1D1C5F-FEEA-436F-9FDE-9FBEFF75E67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80DA7B-8E87-4503-A507-EF98A1F5FE3B}"/>
              </a:ext>
            </a:extLst>
          </p:cNvPr>
          <p:cNvPicPr>
            <a:picLocks noChangeAspect="1"/>
          </p:cNvPicPr>
          <p:nvPr/>
        </p:nvPicPr>
        <p:blipFill>
          <a:blip r:embed="rId2"/>
          <a:stretch>
            <a:fillRect/>
          </a:stretch>
        </p:blipFill>
        <p:spPr>
          <a:xfrm>
            <a:off x="0" y="0"/>
            <a:ext cx="12191996" cy="686467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FA78D2-3377-4278-B03A-C315C3B6BD74}"/>
              </a:ext>
            </a:extLst>
          </p:cNvPr>
          <p:cNvPicPr>
            <a:picLocks noChangeAspect="1"/>
          </p:cNvPicPr>
          <p:nvPr/>
        </p:nvPicPr>
        <p:blipFill>
          <a:blip r:embed="rId2"/>
          <a:stretch>
            <a:fillRect/>
          </a:stretch>
        </p:blipFill>
        <p:spPr>
          <a:xfrm>
            <a:off x="816751" y="-26636"/>
            <a:ext cx="10493407" cy="681516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E47ADD-4F42-423B-8F17-0A117701BD15}"/>
              </a:ext>
            </a:extLst>
          </p:cNvPr>
          <p:cNvPicPr>
            <a:picLocks noChangeAspect="1"/>
          </p:cNvPicPr>
          <p:nvPr/>
        </p:nvPicPr>
        <p:blipFill>
          <a:blip r:embed="rId2"/>
          <a:stretch>
            <a:fillRect/>
          </a:stretch>
        </p:blipFill>
        <p:spPr>
          <a:xfrm>
            <a:off x="975801" y="0"/>
            <a:ext cx="10287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C8D6268-8BA4-40AF-8B2B-A3266C68007F}"/>
              </a:ext>
            </a:extLst>
          </p:cNvPr>
          <p:cNvPicPr>
            <a:picLocks noChangeAspect="1"/>
          </p:cNvPicPr>
          <p:nvPr/>
        </p:nvPicPr>
        <p:blipFill>
          <a:blip r:embed="rId2"/>
          <a:stretch>
            <a:fillRect/>
          </a:stretch>
        </p:blipFill>
        <p:spPr>
          <a:xfrm>
            <a:off x="1481584"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EF36D2-E7BB-426D-9F15-CF3294ADFED2}"/>
              </a:ext>
            </a:extLst>
          </p:cNvPr>
          <p:cNvPicPr>
            <a:picLocks noChangeAspect="1"/>
          </p:cNvPicPr>
          <p:nvPr/>
        </p:nvPicPr>
        <p:blipFill>
          <a:blip r:embed="rId2"/>
          <a:stretch>
            <a:fillRect/>
          </a:stretch>
        </p:blipFill>
        <p:spPr>
          <a:xfrm>
            <a:off x="0" y="0"/>
            <a:ext cx="1224159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4D575E-2D16-4E1B-B8AB-FBFF39A78C4E}"/>
              </a:ext>
            </a:extLst>
          </p:cNvPr>
          <p:cNvPicPr>
            <a:picLocks noChangeAspect="1"/>
          </p:cNvPicPr>
          <p:nvPr/>
        </p:nvPicPr>
        <p:blipFill>
          <a:blip r:embed="rId2"/>
          <a:stretch>
            <a:fillRect/>
          </a:stretch>
        </p:blipFill>
        <p:spPr>
          <a:xfrm>
            <a:off x="985247" y="0"/>
            <a:ext cx="10333780" cy="6877787"/>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73">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1B43B05-C628-46A7-AF11-9EDA9EB68BF3}"/>
              </a:ext>
            </a:extLst>
          </p:cNvPr>
          <p:cNvPicPr>
            <a:picLocks noChangeAspect="1"/>
          </p:cNvPicPr>
          <p:nvPr/>
        </p:nvPicPr>
        <p:blipFill>
          <a:blip r:embed="rId2"/>
          <a:stretch>
            <a:fillRect/>
          </a:stretch>
        </p:blipFill>
        <p:spPr>
          <a:xfrm>
            <a:off x="1343582" y="0"/>
            <a:ext cx="9513810" cy="686993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76">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D7D038-D06A-4D55-8C9F-69B71F864A48}"/>
              </a:ext>
            </a:extLst>
          </p:cNvPr>
          <p:cNvPicPr>
            <a:picLocks noChangeAspect="1"/>
          </p:cNvPicPr>
          <p:nvPr/>
        </p:nvPicPr>
        <p:blipFill>
          <a:blip r:embed="rId2"/>
          <a:stretch>
            <a:fillRect/>
          </a:stretch>
        </p:blipFill>
        <p:spPr>
          <a:xfrm>
            <a:off x="808786" y="0"/>
            <a:ext cx="1048610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7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96742E-7522-4CCC-A274-3EAD32872485}"/>
              </a:ext>
            </a:extLst>
          </p:cNvPr>
          <p:cNvPicPr>
            <a:picLocks noChangeAspect="1"/>
          </p:cNvPicPr>
          <p:nvPr/>
        </p:nvPicPr>
        <p:blipFill>
          <a:blip r:embed="rId2"/>
          <a:stretch>
            <a:fillRect/>
          </a:stretch>
        </p:blipFill>
        <p:spPr>
          <a:xfrm>
            <a:off x="0" y="0"/>
            <a:ext cx="12118021" cy="6899019"/>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49A746-F3AC-4159-A254-894F2975A6D6}"/>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C059E01-ED01-4379-99D2-4113D462DA6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9EA3D2E-63C1-4266-ACF4-06836460742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4DE2C48-FD91-4C3A-86C3-9C626C555C4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2B89415-26A4-4246-8C48-51A9FE7B46D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FC90675-F386-4D7B-86D6-4874A70DA1A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2EE8155-0CF5-472B-9B2A-1CD54C3760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FD3DA74-A171-4E17-8EFA-DCAD9F9C7B3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A6890D6-76ED-4E7D-B92F-30326699C4D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7104E73-608D-4EEC-ADA8-6655C3685F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E0C8F1E-EC8D-4307-B134-A50BD82D660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0A45554-8962-492F-9960-D41DFEE2B7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0B85747-1D4E-4B28-9FF4-3A9FF2CCD0F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E5D589A-2B56-44BE-9C48-36B5C5B74F0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BBA511E-4C19-4C0E-A346-D1B7D95571E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37435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317</Words>
  <Application>Microsoft Office PowerPoint</Application>
  <PresentationFormat>Panorámica</PresentationFormat>
  <Paragraphs>15</Paragraphs>
  <Slides>27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27</vt:i4>
      </vt:variant>
    </vt:vector>
  </HeadingPairs>
  <TitlesOfParts>
    <vt:vector size="3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2020-10-14T10:57:19Z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