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7"/>
  </p:notesMasterIdLst>
  <p:sldIdLst>
    <p:sldId id="258" r:id="rId4"/>
    <p:sldId id="256" r:id="rId5"/>
    <p:sldId id="257" r:id="rId6"/>
    <p:sldId id="259" r:id="rId7"/>
    <p:sldId id="260" r:id="rId8"/>
    <p:sldId id="261" r:id="rId9"/>
    <p:sldId id="262" r:id="rId10"/>
    <p:sldId id="263" r:id="rId11"/>
    <p:sldId id="264" r:id="rId12"/>
    <p:sldId id="265" r:id="rId13"/>
    <p:sldId id="266" r:id="rId14"/>
    <p:sldId id="267" r:id="rId15"/>
    <p:sldId id="268" r:id="rId16"/>
    <p:sldId id="398" r:id="rId17"/>
    <p:sldId id="399" r:id="rId18"/>
    <p:sldId id="269" r:id="rId19"/>
    <p:sldId id="270" r:id="rId20"/>
    <p:sldId id="271" r:id="rId21"/>
    <p:sldId id="272" r:id="rId22"/>
    <p:sldId id="273" r:id="rId23"/>
    <p:sldId id="274" r:id="rId24"/>
    <p:sldId id="275" r:id="rId25"/>
    <p:sldId id="400" r:id="rId26"/>
    <p:sldId id="276" r:id="rId27"/>
    <p:sldId id="281" r:id="rId28"/>
    <p:sldId id="401" r:id="rId29"/>
    <p:sldId id="277" r:id="rId30"/>
    <p:sldId id="278" r:id="rId31"/>
    <p:sldId id="279" r:id="rId32"/>
    <p:sldId id="280" r:id="rId33"/>
    <p:sldId id="282" r:id="rId34"/>
    <p:sldId id="283" r:id="rId35"/>
    <p:sldId id="284" r:id="rId36"/>
    <p:sldId id="285" r:id="rId37"/>
    <p:sldId id="286" r:id="rId38"/>
    <p:sldId id="287" r:id="rId39"/>
    <p:sldId id="298" r:id="rId40"/>
    <p:sldId id="288" r:id="rId41"/>
    <p:sldId id="289" r:id="rId42"/>
    <p:sldId id="295" r:id="rId43"/>
    <p:sldId id="290" r:id="rId44"/>
    <p:sldId id="296" r:id="rId45"/>
    <p:sldId id="402" r:id="rId46"/>
    <p:sldId id="291" r:id="rId47"/>
    <p:sldId id="292" r:id="rId48"/>
    <p:sldId id="293" r:id="rId49"/>
    <p:sldId id="294" r:id="rId50"/>
    <p:sldId id="297"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97" r:id="rId65"/>
    <p:sldId id="403" r:id="rId6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956A2C3-22E9-41DD-9222-2D1BF1786D2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8648EFD-0DCF-4CFD-8FA5-0DACF15D0AC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38BE7F8-EBDC-4073-A3A2-FD4A63EB408E}" type="datetime1">
              <a:rPr lang="es-ES"/>
              <a:pPr lvl="0"/>
              <a:t>26/10/2021</a:t>
            </a:fld>
            <a:endParaRPr lang="es-ES"/>
          </a:p>
        </p:txBody>
      </p:sp>
      <p:sp>
        <p:nvSpPr>
          <p:cNvPr id="4" name="Marcador de imagen de diapositiva 3">
            <a:extLst>
              <a:ext uri="{FF2B5EF4-FFF2-40B4-BE49-F238E27FC236}">
                <a16:creationId xmlns:a16="http://schemas.microsoft.com/office/drawing/2014/main" id="{BE62A432-2000-4477-AB11-8F7CE3C9842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7115F3C-8284-4E2A-8CDB-DA627DFCB17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D7344CA-E61B-4EDD-915F-96E577F4984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782706E-E347-48F8-932F-000F68A3563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5C7B2A-179A-4C6D-8023-6657C454742F}" type="slidenum">
              <a:t>‹Nº›</a:t>
            </a:fld>
            <a:endParaRPr lang="es-ES"/>
          </a:p>
        </p:txBody>
      </p:sp>
    </p:spTree>
    <p:extLst>
      <p:ext uri="{BB962C8B-B14F-4D97-AF65-F5344CB8AC3E}">
        <p14:creationId xmlns:p14="http://schemas.microsoft.com/office/powerpoint/2010/main" val="168690212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8A972AB-75C6-4A89-A729-852EF16EB7A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04C384B-4223-4D11-87DB-D429F3DD0B7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FA79618-AFD4-42BE-80F4-16D1426EDCF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7F287DA-9CAF-4559-A232-CC72D0D887ED}"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D351F9-B173-4B75-94C6-640B6E9F83E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7DE5C63-20B6-48D3-8C9F-EE45B37B2A2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11B7492-AD67-495B-845A-35F082F4C7F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D395E6-184F-462A-9191-7DAE78D78C6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07F323-C8D4-4EF0-A7D6-AC0F4DBC55B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F67492E-7D0A-4445-9630-8F32BB508E9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EDC68AB-99EB-459D-A5F3-EB70D8B797B8}"/>
              </a:ext>
            </a:extLst>
          </p:cNvPr>
          <p:cNvSpPr txBox="1">
            <a:spLocks noGrp="1"/>
          </p:cNvSpPr>
          <p:nvPr>
            <p:ph type="dt" sz="half" idx="7"/>
          </p:nvPr>
        </p:nvSpPr>
        <p:spPr/>
        <p:txBody>
          <a:bodyPr/>
          <a:lstStyle>
            <a:lvl1pPr>
              <a:defRPr/>
            </a:lvl1pPr>
          </a:lstStyle>
          <a:p>
            <a:pPr lvl="0"/>
            <a:fld id="{01947832-AB0A-414F-8A29-C2D1F8E2EEC9}" type="datetime1">
              <a:rPr lang="es-ES"/>
              <a:pPr lvl="0"/>
              <a:t>26/10/2021</a:t>
            </a:fld>
            <a:endParaRPr lang="es-ES"/>
          </a:p>
        </p:txBody>
      </p:sp>
      <p:sp>
        <p:nvSpPr>
          <p:cNvPr id="5" name="Marcador de pie de página 4">
            <a:extLst>
              <a:ext uri="{FF2B5EF4-FFF2-40B4-BE49-F238E27FC236}">
                <a16:creationId xmlns:a16="http://schemas.microsoft.com/office/drawing/2014/main" id="{6F5C339D-3DAD-46EF-9023-B0745A0172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33D8829-A2F5-45CA-AB14-EB98913AF93A}"/>
              </a:ext>
            </a:extLst>
          </p:cNvPr>
          <p:cNvSpPr txBox="1">
            <a:spLocks noGrp="1"/>
          </p:cNvSpPr>
          <p:nvPr>
            <p:ph type="sldNum" sz="quarter" idx="8"/>
          </p:nvPr>
        </p:nvSpPr>
        <p:spPr/>
        <p:txBody>
          <a:bodyPr/>
          <a:lstStyle>
            <a:lvl1pPr>
              <a:defRPr/>
            </a:lvl1pPr>
          </a:lstStyle>
          <a:p>
            <a:pPr lvl="0"/>
            <a:fld id="{6FFE4389-7594-46B0-B166-A1161C50E448}" type="slidenum">
              <a:t>‹Nº›</a:t>
            </a:fld>
            <a:endParaRPr lang="es-ES"/>
          </a:p>
        </p:txBody>
      </p:sp>
    </p:spTree>
    <p:extLst>
      <p:ext uri="{BB962C8B-B14F-4D97-AF65-F5344CB8AC3E}">
        <p14:creationId xmlns:p14="http://schemas.microsoft.com/office/powerpoint/2010/main" val="15163258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0450D6-0356-4007-9118-23B1251319F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CDA2258-669B-4559-8647-F8524E974A0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D8E74-53F8-4625-BE33-C98FA52D7381}"/>
              </a:ext>
            </a:extLst>
          </p:cNvPr>
          <p:cNvSpPr txBox="1">
            <a:spLocks noGrp="1"/>
          </p:cNvSpPr>
          <p:nvPr>
            <p:ph type="dt" sz="half" idx="7"/>
          </p:nvPr>
        </p:nvSpPr>
        <p:spPr/>
        <p:txBody>
          <a:bodyPr/>
          <a:lstStyle>
            <a:lvl1pPr>
              <a:defRPr/>
            </a:lvl1pPr>
          </a:lstStyle>
          <a:p>
            <a:pPr lvl="0"/>
            <a:fld id="{7624D42B-6234-4E9A-92DB-E3F12E1FA44D}" type="datetime1">
              <a:rPr lang="es-ES"/>
              <a:pPr lvl="0"/>
              <a:t>26/10/2021</a:t>
            </a:fld>
            <a:endParaRPr lang="es-ES"/>
          </a:p>
        </p:txBody>
      </p:sp>
      <p:sp>
        <p:nvSpPr>
          <p:cNvPr id="5" name="Marcador de pie de página 4">
            <a:extLst>
              <a:ext uri="{FF2B5EF4-FFF2-40B4-BE49-F238E27FC236}">
                <a16:creationId xmlns:a16="http://schemas.microsoft.com/office/drawing/2014/main" id="{96CC10E0-CA22-43E3-8D97-76E1CD17C3F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A3499F-201D-47A7-A0AA-48B4D0090BFF}"/>
              </a:ext>
            </a:extLst>
          </p:cNvPr>
          <p:cNvSpPr txBox="1">
            <a:spLocks noGrp="1"/>
          </p:cNvSpPr>
          <p:nvPr>
            <p:ph type="sldNum" sz="quarter" idx="8"/>
          </p:nvPr>
        </p:nvSpPr>
        <p:spPr/>
        <p:txBody>
          <a:bodyPr/>
          <a:lstStyle>
            <a:lvl1pPr>
              <a:defRPr/>
            </a:lvl1pPr>
          </a:lstStyle>
          <a:p>
            <a:pPr lvl="0"/>
            <a:fld id="{81D7F084-0E5F-4230-8B52-0FCEF25C989A}" type="slidenum">
              <a:t>‹Nº›</a:t>
            </a:fld>
            <a:endParaRPr lang="es-ES"/>
          </a:p>
        </p:txBody>
      </p:sp>
    </p:spTree>
    <p:extLst>
      <p:ext uri="{BB962C8B-B14F-4D97-AF65-F5344CB8AC3E}">
        <p14:creationId xmlns:p14="http://schemas.microsoft.com/office/powerpoint/2010/main" val="2543442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CD6CD2-9FFD-45D1-B5FF-E0660EAC20E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64EB08-F029-4B3A-A009-F631F610184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3CFF918-E9D1-4012-A603-3F81CD2D37CD}"/>
              </a:ext>
            </a:extLst>
          </p:cNvPr>
          <p:cNvSpPr txBox="1">
            <a:spLocks noGrp="1"/>
          </p:cNvSpPr>
          <p:nvPr>
            <p:ph type="dt" sz="half" idx="7"/>
          </p:nvPr>
        </p:nvSpPr>
        <p:spPr/>
        <p:txBody>
          <a:bodyPr/>
          <a:lstStyle>
            <a:lvl1pPr>
              <a:defRPr/>
            </a:lvl1pPr>
          </a:lstStyle>
          <a:p>
            <a:pPr lvl="0"/>
            <a:fld id="{C7B43592-55C3-41C0-9FED-350F6BE3867C}" type="datetime1">
              <a:rPr lang="es-ES"/>
              <a:pPr lvl="0"/>
              <a:t>26/10/2021</a:t>
            </a:fld>
            <a:endParaRPr lang="es-ES"/>
          </a:p>
        </p:txBody>
      </p:sp>
      <p:sp>
        <p:nvSpPr>
          <p:cNvPr id="5" name="Marcador de pie de página 4">
            <a:extLst>
              <a:ext uri="{FF2B5EF4-FFF2-40B4-BE49-F238E27FC236}">
                <a16:creationId xmlns:a16="http://schemas.microsoft.com/office/drawing/2014/main" id="{E43E7E74-2FFE-464A-BD8C-1F6A51878E2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748030-148A-4889-A605-F581F8D49ECF}"/>
              </a:ext>
            </a:extLst>
          </p:cNvPr>
          <p:cNvSpPr txBox="1">
            <a:spLocks noGrp="1"/>
          </p:cNvSpPr>
          <p:nvPr>
            <p:ph type="sldNum" sz="quarter" idx="8"/>
          </p:nvPr>
        </p:nvSpPr>
        <p:spPr/>
        <p:txBody>
          <a:bodyPr/>
          <a:lstStyle>
            <a:lvl1pPr>
              <a:defRPr/>
            </a:lvl1pPr>
          </a:lstStyle>
          <a:p>
            <a:pPr lvl="0"/>
            <a:fld id="{10709541-36AE-4AA4-8EE7-801238101FEB}" type="slidenum">
              <a:t>‹Nº›</a:t>
            </a:fld>
            <a:endParaRPr lang="es-ES"/>
          </a:p>
        </p:txBody>
      </p:sp>
    </p:spTree>
    <p:extLst>
      <p:ext uri="{BB962C8B-B14F-4D97-AF65-F5344CB8AC3E}">
        <p14:creationId xmlns:p14="http://schemas.microsoft.com/office/powerpoint/2010/main" val="412698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26B709-B029-4487-8833-FF09C3DBE86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E4B3ED-D68D-43C7-B46F-72236774BFA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B5A56ED-338A-42D1-B74D-73F6A288E82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EFF9775-A1B8-4DC9-BCF8-CCB0C57B09E3}"/>
              </a:ext>
            </a:extLst>
          </p:cNvPr>
          <p:cNvSpPr txBox="1">
            <a:spLocks noGrp="1"/>
          </p:cNvSpPr>
          <p:nvPr>
            <p:ph type="dt" sz="half" idx="7"/>
          </p:nvPr>
        </p:nvSpPr>
        <p:spPr/>
        <p:txBody>
          <a:bodyPr/>
          <a:lstStyle>
            <a:lvl1pPr>
              <a:defRPr/>
            </a:lvl1pPr>
          </a:lstStyle>
          <a:p>
            <a:pPr lvl="0"/>
            <a:fld id="{818C668C-319F-4C69-A8C8-6E58A395438A}" type="datetime1">
              <a:rPr lang="es-ES"/>
              <a:pPr lvl="0"/>
              <a:t>26/10/2021</a:t>
            </a:fld>
            <a:endParaRPr lang="es-ES"/>
          </a:p>
        </p:txBody>
      </p:sp>
      <p:sp>
        <p:nvSpPr>
          <p:cNvPr id="6" name="Marcador de pie de página 5">
            <a:extLst>
              <a:ext uri="{FF2B5EF4-FFF2-40B4-BE49-F238E27FC236}">
                <a16:creationId xmlns:a16="http://schemas.microsoft.com/office/drawing/2014/main" id="{2A6A3F7D-4E79-4C2B-8794-706791600E9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9587946-D9AF-49CE-A01B-2281BB38E622}"/>
              </a:ext>
            </a:extLst>
          </p:cNvPr>
          <p:cNvSpPr txBox="1">
            <a:spLocks noGrp="1"/>
          </p:cNvSpPr>
          <p:nvPr>
            <p:ph type="sldNum" sz="quarter" idx="8"/>
          </p:nvPr>
        </p:nvSpPr>
        <p:spPr/>
        <p:txBody>
          <a:bodyPr/>
          <a:lstStyle>
            <a:lvl1pPr>
              <a:defRPr/>
            </a:lvl1pPr>
          </a:lstStyle>
          <a:p>
            <a:pPr lvl="0"/>
            <a:fld id="{7C61A636-CB77-4770-9E29-B34FD70B82F7}" type="slidenum">
              <a:t>‹Nº›</a:t>
            </a:fld>
            <a:endParaRPr lang="es-ES"/>
          </a:p>
        </p:txBody>
      </p:sp>
    </p:spTree>
    <p:extLst>
      <p:ext uri="{BB962C8B-B14F-4D97-AF65-F5344CB8AC3E}">
        <p14:creationId xmlns:p14="http://schemas.microsoft.com/office/powerpoint/2010/main" val="2216260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FC1957-D2E9-4F42-9AF1-3B00367B519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B1A911-1F51-4FC5-81CC-8A77052EC4F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FD34A65-5E48-4562-8FD7-CAAA6C951A3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FFB09C3-0B92-40C9-9FE9-43C1418C40E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F493F73-578F-43B0-A9B1-B6F7F79EFE5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F37663C-0D8C-47FB-AA2A-35A87B39797C}"/>
              </a:ext>
            </a:extLst>
          </p:cNvPr>
          <p:cNvSpPr txBox="1">
            <a:spLocks noGrp="1"/>
          </p:cNvSpPr>
          <p:nvPr>
            <p:ph type="dt" sz="half" idx="7"/>
          </p:nvPr>
        </p:nvSpPr>
        <p:spPr/>
        <p:txBody>
          <a:bodyPr/>
          <a:lstStyle>
            <a:lvl1pPr>
              <a:defRPr/>
            </a:lvl1pPr>
          </a:lstStyle>
          <a:p>
            <a:pPr lvl="0"/>
            <a:fld id="{966B5ACA-4B72-489F-A7E0-AEE0E732BFE4}" type="datetime1">
              <a:rPr lang="es-ES"/>
              <a:pPr lvl="0"/>
              <a:t>26/10/2021</a:t>
            </a:fld>
            <a:endParaRPr lang="es-ES"/>
          </a:p>
        </p:txBody>
      </p:sp>
      <p:sp>
        <p:nvSpPr>
          <p:cNvPr id="8" name="Marcador de pie de página 7">
            <a:extLst>
              <a:ext uri="{FF2B5EF4-FFF2-40B4-BE49-F238E27FC236}">
                <a16:creationId xmlns:a16="http://schemas.microsoft.com/office/drawing/2014/main" id="{6DA46E7A-E22C-4C49-82BE-F72986ED64B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DD4AFF2-65D2-49C9-9E4A-E0E39436BB3C}"/>
              </a:ext>
            </a:extLst>
          </p:cNvPr>
          <p:cNvSpPr txBox="1">
            <a:spLocks noGrp="1"/>
          </p:cNvSpPr>
          <p:nvPr>
            <p:ph type="sldNum" sz="quarter" idx="8"/>
          </p:nvPr>
        </p:nvSpPr>
        <p:spPr/>
        <p:txBody>
          <a:bodyPr/>
          <a:lstStyle>
            <a:lvl1pPr>
              <a:defRPr/>
            </a:lvl1pPr>
          </a:lstStyle>
          <a:p>
            <a:pPr lvl="0"/>
            <a:fld id="{AA6D4E6B-BE49-4FC0-8710-A2AC49128AC3}" type="slidenum">
              <a:t>‹Nº›</a:t>
            </a:fld>
            <a:endParaRPr lang="es-ES"/>
          </a:p>
        </p:txBody>
      </p:sp>
    </p:spTree>
    <p:extLst>
      <p:ext uri="{BB962C8B-B14F-4D97-AF65-F5344CB8AC3E}">
        <p14:creationId xmlns:p14="http://schemas.microsoft.com/office/powerpoint/2010/main" val="1146871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2AE879-DAEF-4D65-A18D-6B6CC825AC6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BC65637-0F15-480A-9F1D-967415A738D1}"/>
              </a:ext>
            </a:extLst>
          </p:cNvPr>
          <p:cNvSpPr txBox="1">
            <a:spLocks noGrp="1"/>
          </p:cNvSpPr>
          <p:nvPr>
            <p:ph type="dt" sz="half" idx="7"/>
          </p:nvPr>
        </p:nvSpPr>
        <p:spPr/>
        <p:txBody>
          <a:bodyPr/>
          <a:lstStyle>
            <a:lvl1pPr>
              <a:defRPr/>
            </a:lvl1pPr>
          </a:lstStyle>
          <a:p>
            <a:pPr lvl="0"/>
            <a:fld id="{3FAB9C65-C079-4CE6-9A85-98B0F88F29EA}" type="datetime1">
              <a:rPr lang="es-ES"/>
              <a:pPr lvl="0"/>
              <a:t>26/10/2021</a:t>
            </a:fld>
            <a:endParaRPr lang="es-ES"/>
          </a:p>
        </p:txBody>
      </p:sp>
      <p:sp>
        <p:nvSpPr>
          <p:cNvPr id="4" name="Marcador de pie de página 3">
            <a:extLst>
              <a:ext uri="{FF2B5EF4-FFF2-40B4-BE49-F238E27FC236}">
                <a16:creationId xmlns:a16="http://schemas.microsoft.com/office/drawing/2014/main" id="{6AA96090-D246-4DB5-8904-099A68CB880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86AF148-683B-42BA-BD1A-E36DB87D145C}"/>
              </a:ext>
            </a:extLst>
          </p:cNvPr>
          <p:cNvSpPr txBox="1">
            <a:spLocks noGrp="1"/>
          </p:cNvSpPr>
          <p:nvPr>
            <p:ph type="sldNum" sz="quarter" idx="8"/>
          </p:nvPr>
        </p:nvSpPr>
        <p:spPr/>
        <p:txBody>
          <a:bodyPr/>
          <a:lstStyle>
            <a:lvl1pPr>
              <a:defRPr/>
            </a:lvl1pPr>
          </a:lstStyle>
          <a:p>
            <a:pPr lvl="0"/>
            <a:fld id="{F017B49C-BECC-46AE-8E85-ED43816FB5A1}" type="slidenum">
              <a:t>‹Nº›</a:t>
            </a:fld>
            <a:endParaRPr lang="es-ES"/>
          </a:p>
        </p:txBody>
      </p:sp>
    </p:spTree>
    <p:extLst>
      <p:ext uri="{BB962C8B-B14F-4D97-AF65-F5344CB8AC3E}">
        <p14:creationId xmlns:p14="http://schemas.microsoft.com/office/powerpoint/2010/main" val="1981803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319CBD4-A14E-4805-841A-4F0E01E1136C}"/>
              </a:ext>
            </a:extLst>
          </p:cNvPr>
          <p:cNvSpPr txBox="1">
            <a:spLocks noGrp="1"/>
          </p:cNvSpPr>
          <p:nvPr>
            <p:ph type="dt" sz="half" idx="7"/>
          </p:nvPr>
        </p:nvSpPr>
        <p:spPr/>
        <p:txBody>
          <a:bodyPr/>
          <a:lstStyle>
            <a:lvl1pPr>
              <a:defRPr/>
            </a:lvl1pPr>
          </a:lstStyle>
          <a:p>
            <a:pPr lvl="0"/>
            <a:fld id="{64A288E1-E3CE-4E95-9A93-E396BC0DEA05}" type="datetime1">
              <a:rPr lang="es-ES"/>
              <a:pPr lvl="0"/>
              <a:t>26/10/2021</a:t>
            </a:fld>
            <a:endParaRPr lang="es-ES"/>
          </a:p>
        </p:txBody>
      </p:sp>
      <p:sp>
        <p:nvSpPr>
          <p:cNvPr id="3" name="Marcador de pie de página 2">
            <a:extLst>
              <a:ext uri="{FF2B5EF4-FFF2-40B4-BE49-F238E27FC236}">
                <a16:creationId xmlns:a16="http://schemas.microsoft.com/office/drawing/2014/main" id="{0A6E9704-CC5F-4882-B4BC-DFC9D1009B5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7424802-C717-4BF2-BA6D-B2C6AE7C6E2E}"/>
              </a:ext>
            </a:extLst>
          </p:cNvPr>
          <p:cNvSpPr txBox="1">
            <a:spLocks noGrp="1"/>
          </p:cNvSpPr>
          <p:nvPr>
            <p:ph type="sldNum" sz="quarter" idx="8"/>
          </p:nvPr>
        </p:nvSpPr>
        <p:spPr/>
        <p:txBody>
          <a:bodyPr/>
          <a:lstStyle>
            <a:lvl1pPr>
              <a:defRPr/>
            </a:lvl1pPr>
          </a:lstStyle>
          <a:p>
            <a:pPr lvl="0"/>
            <a:fld id="{61EE9761-885C-43E3-A264-DA410250B1FC}" type="slidenum">
              <a:t>‹Nº›</a:t>
            </a:fld>
            <a:endParaRPr lang="es-ES"/>
          </a:p>
        </p:txBody>
      </p:sp>
    </p:spTree>
    <p:extLst>
      <p:ext uri="{BB962C8B-B14F-4D97-AF65-F5344CB8AC3E}">
        <p14:creationId xmlns:p14="http://schemas.microsoft.com/office/powerpoint/2010/main" val="49167824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A0B3B4-3374-4E05-9AEA-2339EC3CD4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FEF9D1-AF65-457F-B479-76F09629E99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AC60CA9-E022-40E6-9B58-0915CC8FF0D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167F2A9-EED1-4C61-8FA7-1C38E0A719A3}"/>
              </a:ext>
            </a:extLst>
          </p:cNvPr>
          <p:cNvSpPr txBox="1">
            <a:spLocks noGrp="1"/>
          </p:cNvSpPr>
          <p:nvPr>
            <p:ph type="dt" sz="half" idx="7"/>
          </p:nvPr>
        </p:nvSpPr>
        <p:spPr/>
        <p:txBody>
          <a:bodyPr/>
          <a:lstStyle>
            <a:lvl1pPr>
              <a:defRPr/>
            </a:lvl1pPr>
          </a:lstStyle>
          <a:p>
            <a:pPr lvl="0"/>
            <a:fld id="{FD19364D-BB32-4CE6-B062-640C189E97EB}" type="datetime1">
              <a:rPr lang="es-ES"/>
              <a:pPr lvl="0"/>
              <a:t>26/10/2021</a:t>
            </a:fld>
            <a:endParaRPr lang="es-ES"/>
          </a:p>
        </p:txBody>
      </p:sp>
      <p:sp>
        <p:nvSpPr>
          <p:cNvPr id="6" name="Marcador de pie de página 5">
            <a:extLst>
              <a:ext uri="{FF2B5EF4-FFF2-40B4-BE49-F238E27FC236}">
                <a16:creationId xmlns:a16="http://schemas.microsoft.com/office/drawing/2014/main" id="{A6C3190B-C898-4EBB-839C-A51B8165684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A79E9DF-2EF2-43F1-AAC9-E6B3B9ED53AB}"/>
              </a:ext>
            </a:extLst>
          </p:cNvPr>
          <p:cNvSpPr txBox="1">
            <a:spLocks noGrp="1"/>
          </p:cNvSpPr>
          <p:nvPr>
            <p:ph type="sldNum" sz="quarter" idx="8"/>
          </p:nvPr>
        </p:nvSpPr>
        <p:spPr/>
        <p:txBody>
          <a:bodyPr/>
          <a:lstStyle>
            <a:lvl1pPr>
              <a:defRPr/>
            </a:lvl1pPr>
          </a:lstStyle>
          <a:p>
            <a:pPr lvl="0"/>
            <a:fld id="{EA1A97C8-198D-4FDB-9F87-4352405D00A2}" type="slidenum">
              <a:t>‹Nº›</a:t>
            </a:fld>
            <a:endParaRPr lang="es-ES"/>
          </a:p>
        </p:txBody>
      </p:sp>
    </p:spTree>
    <p:extLst>
      <p:ext uri="{BB962C8B-B14F-4D97-AF65-F5344CB8AC3E}">
        <p14:creationId xmlns:p14="http://schemas.microsoft.com/office/powerpoint/2010/main" val="247981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5E27AB-1C81-4940-B171-AC1EF12A11C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DAB9C82-CFDB-4DF6-808A-FE436280B99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D7AE45E-9E63-459C-823B-3E470EB1A7D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AB60A9-8B85-4A9D-BFA8-1C6FF6A8BA6A}"/>
              </a:ext>
            </a:extLst>
          </p:cNvPr>
          <p:cNvSpPr txBox="1">
            <a:spLocks noGrp="1"/>
          </p:cNvSpPr>
          <p:nvPr>
            <p:ph type="dt" sz="half" idx="7"/>
          </p:nvPr>
        </p:nvSpPr>
        <p:spPr/>
        <p:txBody>
          <a:bodyPr/>
          <a:lstStyle>
            <a:lvl1pPr>
              <a:defRPr/>
            </a:lvl1pPr>
          </a:lstStyle>
          <a:p>
            <a:pPr lvl="0"/>
            <a:fld id="{1861D9F1-6152-4738-8E61-A181C0C9B174}" type="datetime1">
              <a:rPr lang="es-ES"/>
              <a:pPr lvl="0"/>
              <a:t>26/10/2021</a:t>
            </a:fld>
            <a:endParaRPr lang="es-ES"/>
          </a:p>
        </p:txBody>
      </p:sp>
      <p:sp>
        <p:nvSpPr>
          <p:cNvPr id="6" name="Marcador de pie de página 5">
            <a:extLst>
              <a:ext uri="{FF2B5EF4-FFF2-40B4-BE49-F238E27FC236}">
                <a16:creationId xmlns:a16="http://schemas.microsoft.com/office/drawing/2014/main" id="{DDD3BE79-8AF5-43C8-A783-84486F0FEF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24E187-91E9-4E3A-932D-E1374535BB97}"/>
              </a:ext>
            </a:extLst>
          </p:cNvPr>
          <p:cNvSpPr txBox="1">
            <a:spLocks noGrp="1"/>
          </p:cNvSpPr>
          <p:nvPr>
            <p:ph type="sldNum" sz="quarter" idx="8"/>
          </p:nvPr>
        </p:nvSpPr>
        <p:spPr/>
        <p:txBody>
          <a:bodyPr/>
          <a:lstStyle>
            <a:lvl1pPr>
              <a:defRPr/>
            </a:lvl1pPr>
          </a:lstStyle>
          <a:p>
            <a:pPr lvl="0"/>
            <a:fld id="{350B7D84-265C-4A06-B66B-5ABFF315DBD4}" type="slidenum">
              <a:t>‹Nº›</a:t>
            </a:fld>
            <a:endParaRPr lang="es-ES"/>
          </a:p>
        </p:txBody>
      </p:sp>
    </p:spTree>
    <p:extLst>
      <p:ext uri="{BB962C8B-B14F-4D97-AF65-F5344CB8AC3E}">
        <p14:creationId xmlns:p14="http://schemas.microsoft.com/office/powerpoint/2010/main" val="546592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DB8199-7527-4BCB-984B-B8FF7285F8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27D8DBF-8E12-4A6D-A9D3-E96B6B5A6B2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56AB35-58F5-4B34-9C03-EC05C5BC6EEF}"/>
              </a:ext>
            </a:extLst>
          </p:cNvPr>
          <p:cNvSpPr txBox="1">
            <a:spLocks noGrp="1"/>
          </p:cNvSpPr>
          <p:nvPr>
            <p:ph type="dt" sz="half" idx="7"/>
          </p:nvPr>
        </p:nvSpPr>
        <p:spPr/>
        <p:txBody>
          <a:bodyPr/>
          <a:lstStyle>
            <a:lvl1pPr>
              <a:defRPr/>
            </a:lvl1pPr>
          </a:lstStyle>
          <a:p>
            <a:pPr lvl="0"/>
            <a:fld id="{04977F67-9BA4-4588-A7C8-1D17F9CE29CB}" type="datetime1">
              <a:rPr lang="es-ES"/>
              <a:pPr lvl="0"/>
              <a:t>26/10/2021</a:t>
            </a:fld>
            <a:endParaRPr lang="es-ES"/>
          </a:p>
        </p:txBody>
      </p:sp>
      <p:sp>
        <p:nvSpPr>
          <p:cNvPr id="5" name="Marcador de pie de página 4">
            <a:extLst>
              <a:ext uri="{FF2B5EF4-FFF2-40B4-BE49-F238E27FC236}">
                <a16:creationId xmlns:a16="http://schemas.microsoft.com/office/drawing/2014/main" id="{65C44C43-D09C-471B-9DB3-780147DAB58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06B242-CFFE-48E1-B49F-5440598D49B5}"/>
              </a:ext>
            </a:extLst>
          </p:cNvPr>
          <p:cNvSpPr txBox="1">
            <a:spLocks noGrp="1"/>
          </p:cNvSpPr>
          <p:nvPr>
            <p:ph type="sldNum" sz="quarter" idx="8"/>
          </p:nvPr>
        </p:nvSpPr>
        <p:spPr/>
        <p:txBody>
          <a:bodyPr/>
          <a:lstStyle>
            <a:lvl1pPr>
              <a:defRPr/>
            </a:lvl1pPr>
          </a:lstStyle>
          <a:p>
            <a:pPr lvl="0"/>
            <a:fld id="{1D9F7495-5501-431C-A00A-C45392D865B9}" type="slidenum">
              <a:t>‹Nº›</a:t>
            </a:fld>
            <a:endParaRPr lang="es-ES"/>
          </a:p>
        </p:txBody>
      </p:sp>
    </p:spTree>
    <p:extLst>
      <p:ext uri="{BB962C8B-B14F-4D97-AF65-F5344CB8AC3E}">
        <p14:creationId xmlns:p14="http://schemas.microsoft.com/office/powerpoint/2010/main" val="2425677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6040D58-8AE6-437A-9045-157F044ABED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4AACD1C-64C1-4D0F-97C9-95181D94472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C39373-3F90-4FFA-8158-599D696861E8}"/>
              </a:ext>
            </a:extLst>
          </p:cNvPr>
          <p:cNvSpPr txBox="1">
            <a:spLocks noGrp="1"/>
          </p:cNvSpPr>
          <p:nvPr>
            <p:ph type="dt" sz="half" idx="7"/>
          </p:nvPr>
        </p:nvSpPr>
        <p:spPr/>
        <p:txBody>
          <a:bodyPr/>
          <a:lstStyle>
            <a:lvl1pPr>
              <a:defRPr/>
            </a:lvl1pPr>
          </a:lstStyle>
          <a:p>
            <a:pPr lvl="0"/>
            <a:fld id="{07850AB2-5B9B-41F6-AF5B-6B45352B5157}" type="datetime1">
              <a:rPr lang="es-ES"/>
              <a:pPr lvl="0"/>
              <a:t>26/10/2021</a:t>
            </a:fld>
            <a:endParaRPr lang="es-ES"/>
          </a:p>
        </p:txBody>
      </p:sp>
      <p:sp>
        <p:nvSpPr>
          <p:cNvPr id="5" name="Marcador de pie de página 4">
            <a:extLst>
              <a:ext uri="{FF2B5EF4-FFF2-40B4-BE49-F238E27FC236}">
                <a16:creationId xmlns:a16="http://schemas.microsoft.com/office/drawing/2014/main" id="{4A0FBD7B-CE5C-42A1-A7E5-BFF265D424D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FD8C51-731B-4938-85A2-42CB8D8CEB58}"/>
              </a:ext>
            </a:extLst>
          </p:cNvPr>
          <p:cNvSpPr txBox="1">
            <a:spLocks noGrp="1"/>
          </p:cNvSpPr>
          <p:nvPr>
            <p:ph type="sldNum" sz="quarter" idx="8"/>
          </p:nvPr>
        </p:nvSpPr>
        <p:spPr/>
        <p:txBody>
          <a:bodyPr/>
          <a:lstStyle>
            <a:lvl1pPr>
              <a:defRPr/>
            </a:lvl1pPr>
          </a:lstStyle>
          <a:p>
            <a:pPr lvl="0"/>
            <a:fld id="{EC37BA8D-EA13-4BA4-9BE8-60011A258FAC}" type="slidenum">
              <a:t>‹Nº›</a:t>
            </a:fld>
            <a:endParaRPr lang="es-ES"/>
          </a:p>
        </p:txBody>
      </p:sp>
    </p:spTree>
    <p:extLst>
      <p:ext uri="{BB962C8B-B14F-4D97-AF65-F5344CB8AC3E}">
        <p14:creationId xmlns:p14="http://schemas.microsoft.com/office/powerpoint/2010/main" val="676332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44A3BE-5B52-4FEC-AE54-CBFD7C82767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89CC47D-E6E2-447D-87E3-41C6B4C8770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595FF04-DCE3-4E73-9019-EB9A1C83ACFE}"/>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3924518C-7510-4260-9877-459EF4F650AD}"/>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D86BD5F4-E17A-4CBB-82D5-BC0C5951516F}"/>
              </a:ext>
            </a:extLst>
          </p:cNvPr>
          <p:cNvSpPr txBox="1">
            <a:spLocks noGrp="1"/>
          </p:cNvSpPr>
          <p:nvPr>
            <p:ph type="sldNum" sz="quarter" idx="8"/>
          </p:nvPr>
        </p:nvSpPr>
        <p:spPr/>
        <p:txBody>
          <a:bodyPr/>
          <a:lstStyle>
            <a:lvl1pPr>
              <a:defRPr sz="1400"/>
            </a:lvl1pPr>
          </a:lstStyle>
          <a:p>
            <a:pPr lvl="0"/>
            <a:fld id="{717DEB6C-68E1-4E07-AFF0-1D4FBD6C0AC1}" type="slidenum">
              <a:t>‹Nº›</a:t>
            </a:fld>
            <a:endParaRPr lang="es-ES"/>
          </a:p>
        </p:txBody>
      </p:sp>
    </p:spTree>
    <p:extLst>
      <p:ext uri="{BB962C8B-B14F-4D97-AF65-F5344CB8AC3E}">
        <p14:creationId xmlns:p14="http://schemas.microsoft.com/office/powerpoint/2010/main" val="417157334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58DCFA-9440-4764-9594-C55BA3686EC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5821AFF-3F72-414B-B175-4B76E35FE15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2148DF8-A0F8-4B96-A2D7-822F7F9C43F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72191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0DB62A8-DF8C-431F-8601-28A2657BA63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0C6751C-75D0-4262-8225-967992F8C29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3BFC7F-6AAE-4DBB-A63D-9AAA56046DE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9E32A4E-56D5-4CFB-87C1-0B96AD2E0A8F}" type="datetime1">
              <a:rPr lang="es-ES"/>
              <a:pPr lvl="0"/>
              <a:t>26/10/2021</a:t>
            </a:fld>
            <a:endParaRPr lang="es-ES"/>
          </a:p>
        </p:txBody>
      </p:sp>
      <p:sp>
        <p:nvSpPr>
          <p:cNvPr id="5" name="Marcador de pie de página 4">
            <a:extLst>
              <a:ext uri="{FF2B5EF4-FFF2-40B4-BE49-F238E27FC236}">
                <a16:creationId xmlns:a16="http://schemas.microsoft.com/office/drawing/2014/main" id="{F0C01717-D2A4-4B22-A36F-01585A49E25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27362E8-4C68-4787-8AE2-F0AAA28B986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C5A5E76-FC51-4092-9563-88F5BF2CDA2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48464CD-83D3-4AC9-9B34-08AC260F4B0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B9B62E6-0E07-4F02-9BEB-CFD4FBE2ACC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D0DFDDF-E076-41D4-A11F-58A5B72132C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E8EB536-F788-458D-B120-42E22C6B6AD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C1040AA-25EF-48F7-BE22-C436E9D7435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46A8C94-D2D1-4C1D-AD68-A74D26860B5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FDF9BF8-1866-4E16-A8B4-053B4862ACC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416254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7.xml"/><Relationship Id="rId4" Type="http://schemas.openxmlformats.org/officeDocument/2006/relationships/image" Target="../media/image62.jpg"/></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2ABDBC-3950-4311-A0DC-B0F2D03720C1}"/>
              </a:ext>
            </a:extLst>
          </p:cNvPr>
          <p:cNvSpPr txBox="1"/>
          <p:nvPr/>
        </p:nvSpPr>
        <p:spPr>
          <a:xfrm>
            <a:off x="79900" y="2618914"/>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MONASTERIO DE YUSTE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CÁCERES · EXTREMADURA · ESPAÑA</a:t>
            </a:r>
            <a:endParaRPr lang="es-ES" sz="2800" b="0" i="0" u="none" strike="noStrike" kern="1200" cap="none" spc="0" baseline="0">
              <a:solidFill>
                <a:srgbClr val="FFFFFF"/>
              </a:solidFill>
              <a:uFillTx/>
              <a:latin typeface="Calibri"/>
            </a:endParaRPr>
          </a:p>
        </p:txBody>
      </p:sp>
      <p:pic>
        <p:nvPicPr>
          <p:cNvPr id="3" name="Händel - Zarabanda">
            <a:extLst>
              <a:ext uri="{FF2B5EF4-FFF2-40B4-BE49-F238E27FC236}">
                <a16:creationId xmlns:a16="http://schemas.microsoft.com/office/drawing/2014/main" id="{8527F78A-7781-4EB4-8F35-1BEC11A494F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5274" y="584470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1F4300-9ADA-4719-BAEE-1CA85F1DCA27}"/>
              </a:ext>
            </a:extLst>
          </p:cNvPr>
          <p:cNvPicPr>
            <a:picLocks noChangeAspect="1"/>
          </p:cNvPicPr>
          <p:nvPr/>
        </p:nvPicPr>
        <p:blipFill>
          <a:blip r:embed="rId2"/>
          <a:stretch>
            <a:fillRect/>
          </a:stretch>
        </p:blipFill>
        <p:spPr>
          <a:xfrm>
            <a:off x="0" y="0"/>
            <a:ext cx="1214632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E941BE-B503-4CFD-8589-69B93E85B48C}"/>
              </a:ext>
            </a:extLst>
          </p:cNvPr>
          <p:cNvPicPr>
            <a:picLocks noChangeAspect="1"/>
          </p:cNvPicPr>
          <p:nvPr/>
        </p:nvPicPr>
        <p:blipFill>
          <a:blip r:embed="rId3"/>
          <a:stretch>
            <a:fillRect/>
          </a:stretch>
        </p:blipFill>
        <p:spPr>
          <a:xfrm>
            <a:off x="546125" y="1545107"/>
            <a:ext cx="3018288" cy="3748253"/>
          </a:xfrm>
          <a:prstGeom prst="rect">
            <a:avLst/>
          </a:prstGeom>
          <a:noFill/>
          <a:ln w="127001" cap="flat">
            <a:solidFill>
              <a:srgbClr val="C00000"/>
            </a:solidFill>
            <a:prstDash val="solid"/>
            <a:round/>
          </a:ln>
        </p:spPr>
      </p:pic>
      <p:sp>
        <p:nvSpPr>
          <p:cNvPr id="3" name="CuadroTexto 3">
            <a:extLst>
              <a:ext uri="{FF2B5EF4-FFF2-40B4-BE49-F238E27FC236}">
                <a16:creationId xmlns:a16="http://schemas.microsoft.com/office/drawing/2014/main" id="{F3D7AA40-CD02-4196-BF38-5DFA6AE8FD35}"/>
              </a:ext>
            </a:extLst>
          </p:cNvPr>
          <p:cNvSpPr txBox="1"/>
          <p:nvPr/>
        </p:nvSpPr>
        <p:spPr>
          <a:xfrm>
            <a:off x="4145871" y="736850"/>
            <a:ext cx="7412857"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de Yuste es un monasterio y casa palacio en el que se alojó y murió Carlos I de España y V del Sacro Imperio Romano Germánico tras su abdicación. Se encuentra cerca de la población española de Cuacos de Yuste, en la comarca de La Vera, al noreste de la provincia de Cáceres. El convento actual se reconstruyó sobre las ruinas del viejo monasterio que sirvió de residencia al emperador en los dos últimos años de su vida (1556-1558). El monasterio de Yuste data de 1402, cuando se construyó, según cédula existente, un cenobio que posteriormente dio paso al actual edificio, el cual fue erigido a iniciativa de varios vecinos de la Vera, con el objeto de continuar allí la vida contemplativa de los "ermitaños de la pobre vida", acogidos con posterioridad a la Orden de San Jerónimo.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año 1556 Carlos I decidió retirarse a algún convento para hacer en él vida monástica, eligiendo para ello el Monasterio de Yuste. Por esta razón tuvieron que realizarse numerosas obras para ampliar las escasas dependencias con las que el monasterio contaba en ese momento y que eran insuficientes para albergar al emperador y a las 60 o 70 personas con las que contaba su séquito personal. La Casa-Palacio constaba de dos plantas con cuatro estancias cada una, alrededor de un patio interior. Las habitaciones del emperador estaban ubicadas junto al coro de la iglesia, de modo que le permitían asistir a los oficios religiosos desde su propio dormitorio, sentado en su litera, donde permanecía postrado debido a la grave afección de gota que le aquejaba. Durante la estancia del emperador en Yuste, numerosos personajes de la corte pasaron por allí para visitarle, entre ellos su propio hijo, el rey Felipe II.</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A5176ECC-B4F2-448B-AD31-6D5B546C9598}"/>
              </a:ext>
            </a:extLst>
          </p:cNvPr>
          <p:cNvSpPr txBox="1"/>
          <p:nvPr/>
        </p:nvSpPr>
        <p:spPr>
          <a:xfrm>
            <a:off x="337349" y="5468642"/>
            <a:ext cx="329361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Emperador Carlos V</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BA7184-6096-4DE0-ABBA-8F2613C91B20}"/>
              </a:ext>
            </a:extLst>
          </p:cNvPr>
          <p:cNvPicPr>
            <a:picLocks noChangeAspect="1"/>
          </p:cNvPicPr>
          <p:nvPr/>
        </p:nvPicPr>
        <p:blipFill>
          <a:blip r:embed="rId3"/>
          <a:stretch>
            <a:fillRect/>
          </a:stretch>
        </p:blipFill>
        <p:spPr>
          <a:xfrm>
            <a:off x="0" y="19970"/>
            <a:ext cx="12148709" cy="683802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1223D49-7EC7-4D74-B067-B3D2A4E52BB4}"/>
              </a:ext>
            </a:extLst>
          </p:cNvPr>
          <p:cNvSpPr txBox="1"/>
          <p:nvPr/>
        </p:nvSpPr>
        <p:spPr>
          <a:xfrm>
            <a:off x="1260628" y="1056442"/>
            <a:ext cx="9792071"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1809, durante la Guerra de la Independencia Española, las dependencias del convento fueron incendiadas por las tropas francesas​ y quedaron prácticamente destruidas. Afortunadamente varias obras de arte del emperador Carlos, como La Gloria pintada por Tiziano, se habían restituido a la Colección Real tras el fallecimiento del monarca, por lo cual se salvaron. Los jerónimos fueron expulsados de Yuste y posteriormente, con la desamortización de Mendizábal, el monasterio fue puesto en pública subasta, iniciándose una época de abandono y deterioro del edificio. En 1949, la Dirección General de Bellas Artes inició la reconstrucción del monasterio, procurando respetar al máximo el diseño y los proyectos originales. En 1958 los jerónimos volverían a repoblar el monasterio. En diciembre de 2009 abandonaban el Monasterio los monjes jerónimos. En marzo de 2013 volvió a ser habitado por dos monjes de la Orden de San Pablo Primer Eremita, procedentes de Polonia.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de Yuste presenta un conjunto arquitectónico que se compone de dos partes claramente diferenciadas: por un lado, el convento y, por otro, la residencia del emperador. El convento, a su vez, lo forman la iglesia, ubicada en el centro y dos claustros, uno gótico y el llamado claustro nuevo. La iglesia y el claustro gótico pertenecen al siglo XV, mientras que las demás construcciones son del siglo XVI. La planta de la iglesia es de una sola nave y de cabecera poligonal. El templo se comunica con el claustro gótico, el cual se dispone sobre planta rectangular, con un alzado de dos plantas, cubriéndose las galerías del claustro con techumbre plana de madera. La organización del claustro nuevo, de estilo renacentista, es similar al gótico. Por lo que respecta a la vivienda de Carlos I de España, se trata de una edificación sencilla, en la que predomina el ladrillo, la mampostería y la sillería como materiales más utilizados, sin apenas elementos decorativos.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EC72FE-24BB-4F7B-A75F-9718B39734CE}"/>
              </a:ext>
            </a:extLst>
          </p:cNvPr>
          <p:cNvPicPr>
            <a:picLocks noChangeAspect="1"/>
          </p:cNvPicPr>
          <p:nvPr/>
        </p:nvPicPr>
        <p:blipFill>
          <a:blip r:embed="rId2"/>
          <a:stretch>
            <a:fillRect/>
          </a:stretch>
        </p:blipFill>
        <p:spPr>
          <a:xfrm>
            <a:off x="0" y="848005"/>
            <a:ext cx="12129259" cy="517993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637B01-F2B1-46E9-B514-02E8F6C8670B}"/>
              </a:ext>
            </a:extLst>
          </p:cNvPr>
          <p:cNvPicPr>
            <a:picLocks noChangeAspect="1"/>
          </p:cNvPicPr>
          <p:nvPr/>
        </p:nvPicPr>
        <p:blipFill>
          <a:blip r:embed="rId2"/>
          <a:stretch>
            <a:fillRect/>
          </a:stretch>
        </p:blipFill>
        <p:spPr>
          <a:xfrm>
            <a:off x="51041" y="0"/>
            <a:ext cx="1215905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45FE98-1458-423D-92A5-7C0EAE008331}"/>
              </a:ext>
            </a:extLst>
          </p:cNvPr>
          <p:cNvPicPr>
            <a:picLocks noChangeAspect="1"/>
          </p:cNvPicPr>
          <p:nvPr/>
        </p:nvPicPr>
        <p:blipFill>
          <a:blip r:embed="rId2"/>
          <a:stretch>
            <a:fillRect/>
          </a:stretch>
        </p:blipFill>
        <p:spPr>
          <a:xfrm>
            <a:off x="950098" y="0"/>
            <a:ext cx="1037138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63F5FF-38C1-4009-BCA0-F969A2FC89D7}"/>
              </a:ext>
            </a:extLst>
          </p:cNvPr>
          <p:cNvPicPr>
            <a:picLocks noChangeAspect="1"/>
          </p:cNvPicPr>
          <p:nvPr/>
        </p:nvPicPr>
        <p:blipFill>
          <a:blip r:embed="rId2"/>
          <a:stretch>
            <a:fillRect/>
          </a:stretch>
        </p:blipFill>
        <p:spPr>
          <a:xfrm>
            <a:off x="936638" y="66074"/>
            <a:ext cx="10254959" cy="679192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C1B067-8B69-419A-B4FE-27BDD208C5C8}"/>
              </a:ext>
            </a:extLst>
          </p:cNvPr>
          <p:cNvPicPr>
            <a:picLocks noChangeAspect="1"/>
          </p:cNvPicPr>
          <p:nvPr/>
        </p:nvPicPr>
        <p:blipFill>
          <a:blip r:embed="rId2"/>
          <a:stretch>
            <a:fillRect/>
          </a:stretch>
        </p:blipFill>
        <p:spPr>
          <a:xfrm>
            <a:off x="0" y="488271"/>
            <a:ext cx="12132204" cy="586814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344C6-308D-4F80-BA9E-999BCF75BD96}"/>
              </a:ext>
            </a:extLst>
          </p:cNvPr>
          <p:cNvPicPr>
            <a:picLocks noChangeAspect="1"/>
          </p:cNvPicPr>
          <p:nvPr/>
        </p:nvPicPr>
        <p:blipFill>
          <a:blip r:embed="rId2"/>
          <a:stretch>
            <a:fillRect/>
          </a:stretch>
        </p:blipFill>
        <p:spPr>
          <a:xfrm>
            <a:off x="0" y="0"/>
            <a:ext cx="12191996" cy="674356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6C845B1-B31C-4881-871F-AA69776B7977}"/>
              </a:ext>
            </a:extLst>
          </p:cNvPr>
          <p:cNvPicPr>
            <a:picLocks noChangeAspect="1"/>
          </p:cNvPicPr>
          <p:nvPr/>
        </p:nvPicPr>
        <p:blipFill>
          <a:blip r:embed="rId2"/>
          <a:stretch>
            <a:fillRect/>
          </a:stretch>
        </p:blipFill>
        <p:spPr>
          <a:xfrm>
            <a:off x="57890" y="0"/>
            <a:ext cx="1213411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9F30CC-EAF9-4993-97F3-33C3FD3B018C}"/>
              </a:ext>
            </a:extLst>
          </p:cNvPr>
          <p:cNvPicPr>
            <a:picLocks noChangeAspect="1"/>
          </p:cNvPicPr>
          <p:nvPr/>
        </p:nvPicPr>
        <p:blipFill>
          <a:blip r:embed="rId2"/>
          <a:stretch>
            <a:fillRect/>
          </a:stretch>
        </p:blipFill>
        <p:spPr>
          <a:xfrm>
            <a:off x="39950" y="0"/>
            <a:ext cx="1208458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526ABF7-851A-4981-A476-BCE7655E18C4}"/>
              </a:ext>
            </a:extLst>
          </p:cNvPr>
          <p:cNvPicPr>
            <a:picLocks noChangeAspect="1"/>
          </p:cNvPicPr>
          <p:nvPr/>
        </p:nvPicPr>
        <p:blipFill>
          <a:blip r:embed="rId2"/>
          <a:stretch>
            <a:fillRect/>
          </a:stretch>
        </p:blipFill>
        <p:spPr>
          <a:xfrm>
            <a:off x="0" y="247784"/>
            <a:ext cx="12191996" cy="636242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B28A1A-242C-4A62-B427-74C44D193DDA}"/>
              </a:ext>
            </a:extLst>
          </p:cNvPr>
          <p:cNvPicPr>
            <a:picLocks noChangeAspect="1"/>
          </p:cNvPicPr>
          <p:nvPr/>
        </p:nvPicPr>
        <p:blipFill>
          <a:blip r:embed="rId2"/>
          <a:stretch>
            <a:fillRect/>
          </a:stretch>
        </p:blipFill>
        <p:spPr>
          <a:xfrm>
            <a:off x="938393" y="0"/>
            <a:ext cx="1031520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F5E86D-51EF-4FC8-9022-4C1E93217D0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55CC54-9CB7-4391-A3A1-12A9BC8BC29F}"/>
              </a:ext>
            </a:extLst>
          </p:cNvPr>
          <p:cNvPicPr>
            <a:picLocks noChangeAspect="1"/>
          </p:cNvPicPr>
          <p:nvPr/>
        </p:nvPicPr>
        <p:blipFill>
          <a:blip r:embed="rId2"/>
          <a:stretch>
            <a:fillRect/>
          </a:stretch>
        </p:blipFill>
        <p:spPr>
          <a:xfrm>
            <a:off x="0" y="0"/>
            <a:ext cx="12191996" cy="685898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2BF3B2-E233-4CFF-A185-D2C11B7A12FE}"/>
              </a:ext>
            </a:extLst>
          </p:cNvPr>
          <p:cNvPicPr>
            <a:picLocks noChangeAspect="1"/>
          </p:cNvPicPr>
          <p:nvPr/>
        </p:nvPicPr>
        <p:blipFill>
          <a:blip r:embed="rId2"/>
          <a:stretch>
            <a:fillRect/>
          </a:stretch>
        </p:blipFill>
        <p:spPr>
          <a:xfrm>
            <a:off x="97657" y="0"/>
            <a:ext cx="1201738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98FDE-58B9-4FBD-91C9-E9EE32AE20F4}"/>
              </a:ext>
            </a:extLst>
          </p:cNvPr>
          <p:cNvPicPr>
            <a:picLocks noChangeAspect="1"/>
          </p:cNvPicPr>
          <p:nvPr/>
        </p:nvPicPr>
        <p:blipFill>
          <a:blip r:embed="rId2"/>
          <a:stretch>
            <a:fillRect/>
          </a:stretch>
        </p:blipFill>
        <p:spPr>
          <a:xfrm>
            <a:off x="0" y="-1000591"/>
            <a:ext cx="12202805" cy="789854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281DC4-8D4F-47C4-96F8-303D705EEFE7}"/>
              </a:ext>
            </a:extLst>
          </p:cNvPr>
          <p:cNvPicPr>
            <a:picLocks noChangeAspect="1"/>
          </p:cNvPicPr>
          <p:nvPr/>
        </p:nvPicPr>
        <p:blipFill>
          <a:blip r:embed="rId2"/>
          <a:stretch>
            <a:fillRect/>
          </a:stretch>
        </p:blipFill>
        <p:spPr>
          <a:xfrm>
            <a:off x="0" y="0"/>
            <a:ext cx="12191996" cy="683714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1678BF-4DFE-4E03-BAF5-08EC4A7E9CD7}"/>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A4B490-3501-44FE-B129-7273C4118739}"/>
              </a:ext>
            </a:extLst>
          </p:cNvPr>
          <p:cNvPicPr>
            <a:picLocks noChangeAspect="1"/>
          </p:cNvPicPr>
          <p:nvPr/>
        </p:nvPicPr>
        <p:blipFill>
          <a:blip r:embed="rId2"/>
          <a:stretch>
            <a:fillRect/>
          </a:stretch>
        </p:blipFill>
        <p:spPr>
          <a:xfrm>
            <a:off x="0" y="0"/>
            <a:ext cx="1224768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4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AE2843E6-1CFD-4EE0-A9C1-C2C87BAD9AAF}"/>
              </a:ext>
            </a:extLst>
          </p:cNvPr>
          <p:cNvPicPr>
            <a:picLocks noChangeAspect="1"/>
          </p:cNvPicPr>
          <p:nvPr/>
        </p:nvPicPr>
        <p:blipFill>
          <a:blip r:embed="rId2"/>
          <a:stretch>
            <a:fillRect/>
          </a:stretch>
        </p:blipFill>
        <p:spPr>
          <a:xfrm>
            <a:off x="994300" y="0"/>
            <a:ext cx="1029102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D13F5D-645C-48C5-8BC4-74411F456F9F}"/>
              </a:ext>
            </a:extLst>
          </p:cNvPr>
          <p:cNvPicPr>
            <a:picLocks noChangeAspect="1"/>
          </p:cNvPicPr>
          <p:nvPr/>
        </p:nvPicPr>
        <p:blipFill>
          <a:blip r:embed="rId2"/>
          <a:stretch>
            <a:fillRect/>
          </a:stretch>
        </p:blipFill>
        <p:spPr>
          <a:xfrm>
            <a:off x="0" y="0"/>
            <a:ext cx="1219200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15EF75F-F1A6-42FF-912C-253AC7FDACA9}"/>
              </a:ext>
            </a:extLst>
          </p:cNvPr>
          <p:cNvPicPr>
            <a:picLocks noChangeAspect="1"/>
          </p:cNvPicPr>
          <p:nvPr/>
        </p:nvPicPr>
        <p:blipFill>
          <a:blip r:embed="rId2"/>
          <a:stretch>
            <a:fillRect/>
          </a:stretch>
        </p:blipFill>
        <p:spPr>
          <a:xfrm>
            <a:off x="890726" y="-62142"/>
            <a:ext cx="10357280" cy="6894063"/>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14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A27B123-B1ED-4CBC-AC7B-E3EA22066604}"/>
              </a:ext>
            </a:extLst>
          </p:cNvPr>
          <p:cNvPicPr>
            <a:picLocks noChangeAspect="1"/>
          </p:cNvPicPr>
          <p:nvPr/>
        </p:nvPicPr>
        <p:blipFill>
          <a:blip r:embed="rId2"/>
          <a:stretch>
            <a:fillRect/>
          </a:stretch>
        </p:blipFill>
        <p:spPr>
          <a:xfrm>
            <a:off x="1588358"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9CC086-5196-471A-AFA2-744DCDA3B72D}"/>
              </a:ext>
            </a:extLst>
          </p:cNvPr>
          <p:cNvPicPr>
            <a:picLocks noChangeAspect="1"/>
          </p:cNvPicPr>
          <p:nvPr/>
        </p:nvPicPr>
        <p:blipFill>
          <a:blip r:embed="rId2"/>
          <a:stretch>
            <a:fillRect/>
          </a:stretch>
        </p:blipFill>
        <p:spPr>
          <a:xfrm>
            <a:off x="0" y="123828"/>
            <a:ext cx="12126900" cy="661035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C09A8-0B36-4640-90BD-0A736F646B5F}"/>
              </a:ext>
            </a:extLst>
          </p:cNvPr>
          <p:cNvPicPr>
            <a:picLocks noChangeAspect="1"/>
          </p:cNvPicPr>
          <p:nvPr/>
        </p:nvPicPr>
        <p:blipFill>
          <a:blip r:embed="rId2"/>
          <a:stretch>
            <a:fillRect/>
          </a:stretch>
        </p:blipFill>
        <p:spPr>
          <a:xfrm>
            <a:off x="0" y="897337"/>
            <a:ext cx="12142994" cy="505957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600727-7494-4A9F-9C9E-5F8683D73A0F}"/>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E4602E-09F5-4588-A306-3A42671697A1}"/>
              </a:ext>
            </a:extLst>
          </p:cNvPr>
          <p:cNvPicPr>
            <a:picLocks noChangeAspect="1"/>
          </p:cNvPicPr>
          <p:nvPr/>
        </p:nvPicPr>
        <p:blipFill>
          <a:blip r:embed="rId2"/>
          <a:stretch>
            <a:fillRect/>
          </a:stretch>
        </p:blipFill>
        <p:spPr>
          <a:xfrm>
            <a:off x="0" y="0"/>
            <a:ext cx="12191996" cy="684526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4E4C65-8B39-485F-A3ED-04A51B69FB49}"/>
              </a:ext>
            </a:extLst>
          </p:cNvPr>
          <p:cNvPicPr>
            <a:picLocks noChangeAspect="1"/>
          </p:cNvPicPr>
          <p:nvPr/>
        </p:nvPicPr>
        <p:blipFill>
          <a:blip r:embed="rId2"/>
          <a:stretch>
            <a:fillRect/>
          </a:stretch>
        </p:blipFill>
        <p:spPr>
          <a:xfrm>
            <a:off x="1671340" y="0"/>
            <a:ext cx="8973885" cy="694233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C8F59C-24BC-483B-A623-8C053893E77B}"/>
              </a:ext>
            </a:extLst>
          </p:cNvPr>
          <p:cNvPicPr>
            <a:picLocks noChangeAspect="1"/>
          </p:cNvPicPr>
          <p:nvPr/>
        </p:nvPicPr>
        <p:blipFill>
          <a:blip r:embed="rId2"/>
          <a:stretch>
            <a:fillRect/>
          </a:stretch>
        </p:blipFill>
        <p:spPr>
          <a:xfrm>
            <a:off x="0" y="0"/>
            <a:ext cx="12268943" cy="686533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090D3B-E8AB-4BCF-9D29-0A8062F9D5CD}"/>
              </a:ext>
            </a:extLst>
          </p:cNvPr>
          <p:cNvPicPr>
            <a:picLocks noChangeAspect="1"/>
          </p:cNvPicPr>
          <p:nvPr/>
        </p:nvPicPr>
        <p:blipFill>
          <a:blip r:embed="rId2"/>
          <a:stretch>
            <a:fillRect/>
          </a:stretch>
        </p:blipFill>
        <p:spPr>
          <a:xfrm>
            <a:off x="938814" y="0"/>
            <a:ext cx="1029484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8829C2-57EB-4D26-B66D-6967F8516501}"/>
              </a:ext>
            </a:extLst>
          </p:cNvPr>
          <p:cNvPicPr>
            <a:picLocks noChangeAspect="1"/>
          </p:cNvPicPr>
          <p:nvPr/>
        </p:nvPicPr>
        <p:blipFill>
          <a:blip r:embed="rId2"/>
          <a:stretch>
            <a:fillRect/>
          </a:stretch>
        </p:blipFill>
        <p:spPr>
          <a:xfrm>
            <a:off x="1015998" y="44448"/>
            <a:ext cx="10159998" cy="676910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6BD19F-16F1-4F79-8730-90A355DDB6A7}"/>
              </a:ext>
            </a:extLst>
          </p:cNvPr>
          <p:cNvPicPr>
            <a:picLocks noChangeAspect="1"/>
          </p:cNvPicPr>
          <p:nvPr/>
        </p:nvPicPr>
        <p:blipFill>
          <a:blip r:embed="rId2"/>
          <a:stretch>
            <a:fillRect/>
          </a:stretch>
        </p:blipFill>
        <p:spPr>
          <a:xfrm>
            <a:off x="4997945" y="0"/>
            <a:ext cx="5143499" cy="6858000"/>
          </a:xfrm>
          <a:prstGeom prst="rect">
            <a:avLst/>
          </a:prstGeom>
          <a:noFill/>
          <a:ln cap="flat">
            <a:noFill/>
          </a:ln>
        </p:spPr>
      </p:pic>
      <p:sp>
        <p:nvSpPr>
          <p:cNvPr id="3" name="CuadroTexto 3">
            <a:extLst>
              <a:ext uri="{FF2B5EF4-FFF2-40B4-BE49-F238E27FC236}">
                <a16:creationId xmlns:a16="http://schemas.microsoft.com/office/drawing/2014/main" id="{DEA7F183-252A-40B9-99DB-A9E3E7FE5A47}"/>
              </a:ext>
            </a:extLst>
          </p:cNvPr>
          <p:cNvSpPr txBox="1"/>
          <p:nvPr/>
        </p:nvSpPr>
        <p:spPr>
          <a:xfrm>
            <a:off x="648071" y="3142692"/>
            <a:ext cx="3737500"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Busto de Carlos V</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36B9F-B616-4562-BE48-8478BD93A18E}"/>
              </a:ext>
            </a:extLst>
          </p:cNvPr>
          <p:cNvPicPr>
            <a:picLocks noChangeAspect="1"/>
          </p:cNvPicPr>
          <p:nvPr/>
        </p:nvPicPr>
        <p:blipFill>
          <a:blip r:embed="rId2"/>
          <a:stretch>
            <a:fillRect/>
          </a:stretch>
        </p:blipFill>
        <p:spPr>
          <a:xfrm>
            <a:off x="823865" y="0"/>
            <a:ext cx="1057978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1E9C7A-D1A0-4C2B-97FD-4B8007E6297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7904A-6340-4BF2-A3A7-C0D31BAF5F8F}"/>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33A913-34E3-48F7-A246-5D4F42787235}"/>
              </a:ext>
            </a:extLst>
          </p:cNvPr>
          <p:cNvPicPr>
            <a:picLocks noChangeAspect="1"/>
          </p:cNvPicPr>
          <p:nvPr/>
        </p:nvPicPr>
        <p:blipFill>
          <a:blip r:embed="rId2"/>
          <a:stretch>
            <a:fillRect/>
          </a:stretch>
        </p:blipFill>
        <p:spPr>
          <a:xfrm>
            <a:off x="0" y="-35652"/>
            <a:ext cx="12191996" cy="689548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6C5857-22B0-4767-804E-6CE1234AD270}"/>
              </a:ext>
            </a:extLst>
          </p:cNvPr>
          <p:cNvPicPr>
            <a:picLocks noChangeAspect="1"/>
          </p:cNvPicPr>
          <p:nvPr/>
        </p:nvPicPr>
        <p:blipFill>
          <a:blip r:embed="rId2"/>
          <a:stretch>
            <a:fillRect/>
          </a:stretch>
        </p:blipFill>
        <p:spPr>
          <a:xfrm>
            <a:off x="62142" y="0"/>
            <a:ext cx="12047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462411-1494-42CF-B69D-1865E9C5CFE1}"/>
              </a:ext>
            </a:extLst>
          </p:cNvPr>
          <p:cNvPicPr>
            <a:picLocks noChangeAspect="1"/>
          </p:cNvPicPr>
          <p:nvPr/>
        </p:nvPicPr>
        <p:blipFill>
          <a:blip r:embed="rId2"/>
          <a:stretch>
            <a:fillRect/>
          </a:stretch>
        </p:blipFill>
        <p:spPr>
          <a:xfrm>
            <a:off x="0" y="95253"/>
            <a:ext cx="12191996" cy="676274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F5B567-3EED-4320-8E9E-F6BEE9E3535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14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5249E078-8B90-445F-B727-5E9D4EFA1882}"/>
              </a:ext>
            </a:extLst>
          </p:cNvPr>
          <p:cNvPicPr>
            <a:picLocks noChangeAspect="1"/>
          </p:cNvPicPr>
          <p:nvPr/>
        </p:nvPicPr>
        <p:blipFill>
          <a:blip r:embed="rId2"/>
          <a:stretch>
            <a:fillRect/>
          </a:stretch>
        </p:blipFill>
        <p:spPr>
          <a:xfrm>
            <a:off x="0" y="217215"/>
            <a:ext cx="12191996" cy="6423568"/>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E0CBD8-6B66-491C-954A-3CF55F1C3C2F}"/>
              </a:ext>
            </a:extLst>
          </p:cNvPr>
          <p:cNvPicPr>
            <a:picLocks noChangeAspect="1"/>
          </p:cNvPicPr>
          <p:nvPr/>
        </p:nvPicPr>
        <p:blipFill>
          <a:blip r:embed="rId2"/>
          <a:stretch>
            <a:fillRect/>
          </a:stretch>
        </p:blipFill>
        <p:spPr>
          <a:xfrm>
            <a:off x="994300" y="0"/>
            <a:ext cx="1029343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6CF2A7-88B9-4A1E-B599-10F4D8BF5631}"/>
              </a:ext>
            </a:extLst>
          </p:cNvPr>
          <p:cNvPicPr>
            <a:picLocks noChangeAspect="1"/>
          </p:cNvPicPr>
          <p:nvPr/>
        </p:nvPicPr>
        <p:blipFill>
          <a:blip r:embed="rId2"/>
          <a:stretch>
            <a:fillRect/>
          </a:stretch>
        </p:blipFill>
        <p:spPr>
          <a:xfrm>
            <a:off x="1183736" y="11100"/>
            <a:ext cx="9851206" cy="6141969"/>
          </a:xfrm>
          <a:prstGeom prst="rect">
            <a:avLst/>
          </a:prstGeom>
          <a:noFill/>
          <a:ln cap="flat">
            <a:noFill/>
          </a:ln>
        </p:spPr>
      </p:pic>
      <p:sp>
        <p:nvSpPr>
          <p:cNvPr id="3" name="CuadroTexto 3">
            <a:extLst>
              <a:ext uri="{FF2B5EF4-FFF2-40B4-BE49-F238E27FC236}">
                <a16:creationId xmlns:a16="http://schemas.microsoft.com/office/drawing/2014/main" id="{52A085BC-708E-434A-B6B0-19FC698960F9}"/>
              </a:ext>
            </a:extLst>
          </p:cNvPr>
          <p:cNvSpPr txBox="1"/>
          <p:nvPr/>
        </p:nvSpPr>
        <p:spPr>
          <a:xfrm>
            <a:off x="1091949" y="6205493"/>
            <a:ext cx="9863093"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Calibri" pitchFamily="34"/>
              </a:rPr>
              <a:t>La silla especial para Carlos V que padecía de gota</a:t>
            </a:r>
            <a:endParaRPr lang="es-ES" sz="2000" b="0" i="0" u="none" strike="noStrike" kern="1200" cap="none" spc="0" baseline="0">
              <a:solidFill>
                <a:srgbClr val="FFFFFF"/>
              </a:solidFill>
              <a:uFillTx/>
              <a:latin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6F3C28-C466-4F8D-9FC0-59CED85956FD}"/>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0F3D4B-9C4C-4144-BFE6-CEBBEED2DB61}"/>
              </a:ext>
            </a:extLst>
          </p:cNvPr>
          <p:cNvPicPr>
            <a:picLocks noChangeAspect="1"/>
          </p:cNvPicPr>
          <p:nvPr/>
        </p:nvPicPr>
        <p:blipFill>
          <a:blip r:embed="rId2"/>
          <a:stretch>
            <a:fillRect/>
          </a:stretch>
        </p:blipFill>
        <p:spPr>
          <a:xfrm>
            <a:off x="0" y="0"/>
            <a:ext cx="12191996" cy="686512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BD5D14-63FF-409B-B2B1-EFA040F1BE53}"/>
              </a:ext>
            </a:extLst>
          </p:cNvPr>
          <p:cNvPicPr>
            <a:picLocks noChangeAspect="1"/>
          </p:cNvPicPr>
          <p:nvPr/>
        </p:nvPicPr>
        <p:blipFill>
          <a:blip r:embed="rId2"/>
          <a:stretch>
            <a:fillRect/>
          </a:stretch>
        </p:blipFill>
        <p:spPr>
          <a:xfrm>
            <a:off x="1159230" y="0"/>
            <a:ext cx="9971065"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1467C7-9F1A-4488-A292-A4812BFF8771}"/>
              </a:ext>
            </a:extLst>
          </p:cNvPr>
          <p:cNvPicPr>
            <a:picLocks noChangeAspect="1"/>
          </p:cNvPicPr>
          <p:nvPr/>
        </p:nvPicPr>
        <p:blipFill>
          <a:blip r:embed="rId2"/>
          <a:stretch>
            <a:fillRect/>
          </a:stretch>
        </p:blipFill>
        <p:spPr>
          <a:xfrm>
            <a:off x="0" y="0"/>
            <a:ext cx="12191996" cy="6880585"/>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B9891A-6406-4B56-BB73-DF0C31D3BB3A}"/>
              </a:ext>
            </a:extLst>
          </p:cNvPr>
          <p:cNvPicPr>
            <a:picLocks noChangeAspect="1"/>
          </p:cNvPicPr>
          <p:nvPr/>
        </p:nvPicPr>
        <p:blipFill>
          <a:blip r:embed="rId2"/>
          <a:stretch>
            <a:fillRect/>
          </a:stretch>
        </p:blipFill>
        <p:spPr>
          <a:xfrm>
            <a:off x="775356" y="0"/>
            <a:ext cx="10641284"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416417-5ECD-45F0-A21E-DD3B1DC60F6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444EDE-C2AE-45E2-BACE-15DAA22C7682}"/>
              </a:ext>
            </a:extLst>
          </p:cNvPr>
          <p:cNvPicPr>
            <a:picLocks noChangeAspect="1"/>
          </p:cNvPicPr>
          <p:nvPr/>
        </p:nvPicPr>
        <p:blipFill>
          <a:blip r:embed="rId2"/>
          <a:stretch>
            <a:fillRect/>
          </a:stretch>
        </p:blipFill>
        <p:spPr>
          <a:xfrm>
            <a:off x="62142" y="0"/>
            <a:ext cx="12047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071AB2-E4F8-4B1E-A4A3-097AD4662CEF}"/>
              </a:ext>
            </a:extLst>
          </p:cNvPr>
          <p:cNvPicPr>
            <a:picLocks noChangeAspect="1"/>
          </p:cNvPicPr>
          <p:nvPr/>
        </p:nvPicPr>
        <p:blipFill>
          <a:blip r:embed="rId2"/>
          <a:stretch>
            <a:fillRect/>
          </a:stretch>
        </p:blipFill>
        <p:spPr>
          <a:xfrm>
            <a:off x="3177192" y="0"/>
            <a:ext cx="596803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F62471-AB3B-4603-ADC9-1661781E52EB}"/>
              </a:ext>
            </a:extLst>
          </p:cNvPr>
          <p:cNvPicPr>
            <a:picLocks noChangeAspect="1"/>
          </p:cNvPicPr>
          <p:nvPr/>
        </p:nvPicPr>
        <p:blipFill>
          <a:blip r:embed="rId2"/>
          <a:stretch>
            <a:fillRect/>
          </a:stretch>
        </p:blipFill>
        <p:spPr>
          <a:xfrm>
            <a:off x="1674915" y="0"/>
            <a:ext cx="889686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30090C-9A23-49BF-8309-4C161FC259B3}"/>
              </a:ext>
            </a:extLst>
          </p:cNvPr>
          <p:cNvPicPr>
            <a:picLocks noChangeAspect="1"/>
          </p:cNvPicPr>
          <p:nvPr/>
        </p:nvPicPr>
        <p:blipFill>
          <a:blip r:embed="rId2"/>
          <a:stretch>
            <a:fillRect/>
          </a:stretch>
        </p:blipFill>
        <p:spPr>
          <a:xfrm>
            <a:off x="1559042" y="0"/>
            <a:ext cx="91551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CE4653-E691-40CD-99A9-349B688F87FF}"/>
              </a:ext>
            </a:extLst>
          </p:cNvPr>
          <p:cNvPicPr>
            <a:picLocks noChangeAspect="1"/>
          </p:cNvPicPr>
          <p:nvPr/>
        </p:nvPicPr>
        <p:blipFill>
          <a:blip r:embed="rId2"/>
          <a:stretch>
            <a:fillRect/>
          </a:stretch>
        </p:blipFill>
        <p:spPr>
          <a:xfrm>
            <a:off x="88779" y="-150921"/>
            <a:ext cx="12038121" cy="696897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0C7002-ED98-410A-A081-D4CB1680C0D3}"/>
              </a:ext>
            </a:extLst>
          </p:cNvPr>
          <p:cNvPicPr>
            <a:picLocks noChangeAspect="1"/>
          </p:cNvPicPr>
          <p:nvPr/>
        </p:nvPicPr>
        <p:blipFill>
          <a:blip r:embed="rId2"/>
          <a:stretch>
            <a:fillRect/>
          </a:stretch>
        </p:blipFill>
        <p:spPr>
          <a:xfrm>
            <a:off x="44430" y="0"/>
            <a:ext cx="12147566" cy="6842336"/>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5753DA-EA50-482F-90F1-83685B27AACB}"/>
              </a:ext>
            </a:extLst>
          </p:cNvPr>
          <p:cNvPicPr>
            <a:picLocks noChangeAspect="1"/>
          </p:cNvPicPr>
          <p:nvPr/>
        </p:nvPicPr>
        <p:blipFill>
          <a:blip r:embed="rId2"/>
          <a:stretch>
            <a:fillRect/>
          </a:stretch>
        </p:blipFill>
        <p:spPr>
          <a:xfrm>
            <a:off x="31811" y="0"/>
            <a:ext cx="12160184" cy="6840105"/>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276D16-3B62-4D1D-8B00-2386B17885A3}"/>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34060-DA75-4D94-B50B-84D83448F4FD}"/>
              </a:ext>
            </a:extLst>
          </p:cNvPr>
          <p:cNvPicPr>
            <a:picLocks noChangeAspect="1"/>
          </p:cNvPicPr>
          <p:nvPr/>
        </p:nvPicPr>
        <p:blipFill>
          <a:blip r:embed="rId2"/>
          <a:stretch>
            <a:fillRect/>
          </a:stretch>
        </p:blipFill>
        <p:spPr>
          <a:xfrm>
            <a:off x="0" y="90489"/>
            <a:ext cx="12091385" cy="6677021"/>
          </a:xfrm>
          <a:prstGeom prst="rect">
            <a:avLst/>
          </a:prstGeom>
          <a:noFill/>
          <a:ln cap="flat">
            <a:noFill/>
          </a:ln>
        </p:spPr>
      </p:pic>
      <p:sp>
        <p:nvSpPr>
          <p:cNvPr id="3" name="CuadroTexto 3">
            <a:extLst>
              <a:ext uri="{FF2B5EF4-FFF2-40B4-BE49-F238E27FC236}">
                <a16:creationId xmlns:a16="http://schemas.microsoft.com/office/drawing/2014/main" id="{4578CFBB-E94F-4BF5-9212-019910D58F08}"/>
              </a:ext>
            </a:extLst>
          </p:cNvPr>
          <p:cNvSpPr txBox="1"/>
          <p:nvPr/>
        </p:nvSpPr>
        <p:spPr>
          <a:xfrm>
            <a:off x="0" y="1296143"/>
            <a:ext cx="11940463" cy="92333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Calibri" pitchFamily="34"/>
              </a:rPr>
              <a:t>RELICARIOS DEL MONASTERIO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C18C58-CC8C-4FE7-BB88-AE14187B3BDF}"/>
              </a:ext>
            </a:extLst>
          </p:cNvPr>
          <p:cNvPicPr>
            <a:picLocks noChangeAspect="1"/>
          </p:cNvPicPr>
          <p:nvPr/>
        </p:nvPicPr>
        <p:blipFill>
          <a:blip r:embed="rId2"/>
          <a:stretch>
            <a:fillRect/>
          </a:stretch>
        </p:blipFill>
        <p:spPr>
          <a:xfrm>
            <a:off x="1477807" y="461680"/>
            <a:ext cx="4598883" cy="2752033"/>
          </a:xfrm>
          <a:prstGeom prst="rect">
            <a:avLst/>
          </a:prstGeom>
          <a:noFill/>
          <a:ln cap="flat">
            <a:noFill/>
          </a:ln>
        </p:spPr>
      </p:pic>
      <p:pic>
        <p:nvPicPr>
          <p:cNvPr id="3" name="Imagen 4">
            <a:extLst>
              <a:ext uri="{FF2B5EF4-FFF2-40B4-BE49-F238E27FC236}">
                <a16:creationId xmlns:a16="http://schemas.microsoft.com/office/drawing/2014/main" id="{D28EA7AE-E383-4F34-B8AD-21D4D2868AEF}"/>
              </a:ext>
            </a:extLst>
          </p:cNvPr>
          <p:cNvPicPr>
            <a:picLocks noChangeAspect="1"/>
          </p:cNvPicPr>
          <p:nvPr/>
        </p:nvPicPr>
        <p:blipFill>
          <a:blip r:embed="rId3"/>
          <a:stretch>
            <a:fillRect/>
          </a:stretch>
        </p:blipFill>
        <p:spPr>
          <a:xfrm>
            <a:off x="1447056" y="3613215"/>
            <a:ext cx="4701259" cy="2851949"/>
          </a:xfrm>
          <a:prstGeom prst="rect">
            <a:avLst/>
          </a:prstGeom>
          <a:noFill/>
          <a:ln cap="flat">
            <a:noFill/>
          </a:ln>
        </p:spPr>
      </p:pic>
      <p:pic>
        <p:nvPicPr>
          <p:cNvPr id="4" name="Imagen 6">
            <a:extLst>
              <a:ext uri="{FF2B5EF4-FFF2-40B4-BE49-F238E27FC236}">
                <a16:creationId xmlns:a16="http://schemas.microsoft.com/office/drawing/2014/main" id="{DB4209B2-00F0-402F-8D7E-BC2093EEAA7D}"/>
              </a:ext>
            </a:extLst>
          </p:cNvPr>
          <p:cNvPicPr>
            <a:picLocks noChangeAspect="1"/>
          </p:cNvPicPr>
          <p:nvPr/>
        </p:nvPicPr>
        <p:blipFill>
          <a:blip r:embed="rId4"/>
          <a:stretch>
            <a:fillRect/>
          </a:stretch>
        </p:blipFill>
        <p:spPr>
          <a:xfrm>
            <a:off x="7057613" y="390521"/>
            <a:ext cx="3705221" cy="6076946"/>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name="Slide14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C2CD0A-FD27-4194-B262-E574547B16CD}"/>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F65B138-425B-497C-8C08-DDD408733C1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7B52BCF-2461-48C8-B4C1-02665E3DC37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13DFBEE-8DCB-47BD-9C3E-BBD1B01C1C6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62A0922-97D7-47B7-912F-4FC51F0B005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FA94692-BB49-46A7-8B31-1949666440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FB660AC-CAAE-45D4-93FC-058EA83CE92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AFAB15A-759E-4907-94B0-00FBD28B9A8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F461FFC-141C-4BA5-B48D-DFF7C0D37F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B4F13B7-1175-4ECF-8E78-7B6666A06D8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E401529-8C3D-49C0-8551-19113B7256C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9712B2C-5043-4CD5-888C-DD5B836DC40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49B6DA-9A84-4036-B015-B1529196C5B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D2C5B7F-8CAC-4AF8-A629-9B9ECCA0FF2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784423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743</Words>
  <Application>Microsoft Office PowerPoint</Application>
  <PresentationFormat>Panorámica</PresentationFormat>
  <Paragraphs>20</Paragraphs>
  <Slides>63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63</vt:i4>
      </vt:variant>
    </vt:vector>
  </HeadingPairs>
  <TitlesOfParts>
    <vt:vector size="7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2021-10-26T13:32:41Z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