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327" r:id="rId33"/>
    <p:sldId id="328"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FD4F501-D514-455F-BE52-F75C10CE90B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75D2713-C982-4737-AF08-2C3752C99B6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D2B3FF2-967B-4218-81F0-B12397EB7662}" type="datetime1">
              <a:rPr lang="es-ES"/>
              <a:pPr lvl="0"/>
              <a:t>20/10/2020</a:t>
            </a:fld>
            <a:endParaRPr lang="es-ES"/>
          </a:p>
        </p:txBody>
      </p:sp>
      <p:sp>
        <p:nvSpPr>
          <p:cNvPr id="4" name="Marcador de imagen de diapositiva 3">
            <a:extLst>
              <a:ext uri="{FF2B5EF4-FFF2-40B4-BE49-F238E27FC236}">
                <a16:creationId xmlns:a16="http://schemas.microsoft.com/office/drawing/2014/main" id="{57437545-6A5C-4FA1-95BF-ACBB2D27A41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59B1F53-B4CB-4698-8A88-6F404F8C2DE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A5AB83A-2575-4BF2-90B2-A37B2B05BF3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B6B8DEC-8F8A-467E-855B-B993B74EF98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B14279E-7547-4265-98DA-699D62C75748}" type="slidenum">
              <a:t>‹Nº›</a:t>
            </a:fld>
            <a:endParaRPr lang="es-ES"/>
          </a:p>
        </p:txBody>
      </p:sp>
    </p:spTree>
    <p:extLst>
      <p:ext uri="{BB962C8B-B14F-4D97-AF65-F5344CB8AC3E}">
        <p14:creationId xmlns:p14="http://schemas.microsoft.com/office/powerpoint/2010/main" val="11644912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596D015-F7AA-469D-BD76-B22EC0627DD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102FAA0-09F9-49F7-AD1B-583E5F11E73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85EC257-E7DD-422C-9E39-173F60A2E7A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0A7152A-5033-4126-BDBA-999D6C2664C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254B222-4A25-4394-A95F-D979F8F47CA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EBD8F71-735A-43C2-9F0C-48874D7E980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05A42BC-9043-4113-87A5-A0B233B4065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5B4D20-FF7A-453E-B85E-BE717B1574F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5E4632-CCCA-47B9-B2BB-3BD1B000233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507A381-3446-44A8-B04E-FF64E8F7D0A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4E861FE-F353-45F2-92A0-C88B6E739390}"/>
              </a:ext>
            </a:extLst>
          </p:cNvPr>
          <p:cNvSpPr txBox="1">
            <a:spLocks noGrp="1"/>
          </p:cNvSpPr>
          <p:nvPr>
            <p:ph type="dt" sz="half" idx="7"/>
          </p:nvPr>
        </p:nvSpPr>
        <p:spPr/>
        <p:txBody>
          <a:bodyPr/>
          <a:lstStyle>
            <a:lvl1pPr>
              <a:defRPr/>
            </a:lvl1pPr>
          </a:lstStyle>
          <a:p>
            <a:pPr lvl="0"/>
            <a:fld id="{7009E89B-15F7-47FB-ACC1-56A0F0504042}" type="datetime1">
              <a:rPr lang="es-ES"/>
              <a:pPr lvl="0"/>
              <a:t>20/10/2020</a:t>
            </a:fld>
            <a:endParaRPr lang="es-ES"/>
          </a:p>
        </p:txBody>
      </p:sp>
      <p:sp>
        <p:nvSpPr>
          <p:cNvPr id="5" name="Marcador de pie de página 4">
            <a:extLst>
              <a:ext uri="{FF2B5EF4-FFF2-40B4-BE49-F238E27FC236}">
                <a16:creationId xmlns:a16="http://schemas.microsoft.com/office/drawing/2014/main" id="{5EC4578F-694F-4DE7-BDA9-D0B2E183E1B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FE9E695-E28E-4631-A8BF-B74E4B5CA4E2}"/>
              </a:ext>
            </a:extLst>
          </p:cNvPr>
          <p:cNvSpPr txBox="1">
            <a:spLocks noGrp="1"/>
          </p:cNvSpPr>
          <p:nvPr>
            <p:ph type="sldNum" sz="quarter" idx="8"/>
          </p:nvPr>
        </p:nvSpPr>
        <p:spPr/>
        <p:txBody>
          <a:bodyPr/>
          <a:lstStyle>
            <a:lvl1pPr>
              <a:defRPr/>
            </a:lvl1pPr>
          </a:lstStyle>
          <a:p>
            <a:pPr lvl="0"/>
            <a:fld id="{B84E8E9A-EEC8-4532-ABB6-10E884FF2CC5}" type="slidenum">
              <a:t>‹Nº›</a:t>
            </a:fld>
            <a:endParaRPr lang="es-ES"/>
          </a:p>
        </p:txBody>
      </p:sp>
    </p:spTree>
    <p:extLst>
      <p:ext uri="{BB962C8B-B14F-4D97-AF65-F5344CB8AC3E}">
        <p14:creationId xmlns:p14="http://schemas.microsoft.com/office/powerpoint/2010/main" val="82573167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829BF0-DFC3-44CF-AFCA-4C3AF68E3A1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99E31CF-BE8D-4AA6-A2D0-01CC7130A64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DE80CC7-2A7A-4379-B407-40B7D4A1C1AA}"/>
              </a:ext>
            </a:extLst>
          </p:cNvPr>
          <p:cNvSpPr txBox="1">
            <a:spLocks noGrp="1"/>
          </p:cNvSpPr>
          <p:nvPr>
            <p:ph type="dt" sz="half" idx="7"/>
          </p:nvPr>
        </p:nvSpPr>
        <p:spPr/>
        <p:txBody>
          <a:bodyPr/>
          <a:lstStyle>
            <a:lvl1pPr>
              <a:defRPr/>
            </a:lvl1pPr>
          </a:lstStyle>
          <a:p>
            <a:pPr lvl="0"/>
            <a:fld id="{0B8A4D06-3DCA-4165-BF36-09D40436F33D}" type="datetime1">
              <a:rPr lang="es-ES"/>
              <a:pPr lvl="0"/>
              <a:t>20/10/2020</a:t>
            </a:fld>
            <a:endParaRPr lang="es-ES"/>
          </a:p>
        </p:txBody>
      </p:sp>
      <p:sp>
        <p:nvSpPr>
          <p:cNvPr id="5" name="Marcador de pie de página 4">
            <a:extLst>
              <a:ext uri="{FF2B5EF4-FFF2-40B4-BE49-F238E27FC236}">
                <a16:creationId xmlns:a16="http://schemas.microsoft.com/office/drawing/2014/main" id="{23EB47F0-3B3A-4C43-B840-CBC9ED7AC84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3860B3-BB12-4F08-94B6-E0D61F1AA43E}"/>
              </a:ext>
            </a:extLst>
          </p:cNvPr>
          <p:cNvSpPr txBox="1">
            <a:spLocks noGrp="1"/>
          </p:cNvSpPr>
          <p:nvPr>
            <p:ph type="sldNum" sz="quarter" idx="8"/>
          </p:nvPr>
        </p:nvSpPr>
        <p:spPr/>
        <p:txBody>
          <a:bodyPr/>
          <a:lstStyle>
            <a:lvl1pPr>
              <a:defRPr/>
            </a:lvl1pPr>
          </a:lstStyle>
          <a:p>
            <a:pPr lvl="0"/>
            <a:fld id="{22FD1DB0-E27B-4F00-B75E-F31BF7B2E51D}" type="slidenum">
              <a:t>‹Nº›</a:t>
            </a:fld>
            <a:endParaRPr lang="es-ES"/>
          </a:p>
        </p:txBody>
      </p:sp>
    </p:spTree>
    <p:extLst>
      <p:ext uri="{BB962C8B-B14F-4D97-AF65-F5344CB8AC3E}">
        <p14:creationId xmlns:p14="http://schemas.microsoft.com/office/powerpoint/2010/main" val="2438426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8BB3FA-6D8B-41E7-BEC0-AA215F74B6D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50699DF-58F9-4A6A-8269-DF9F212D186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864D53AF-7915-41A9-B6A3-0F712D122444}"/>
              </a:ext>
            </a:extLst>
          </p:cNvPr>
          <p:cNvSpPr txBox="1">
            <a:spLocks noGrp="1"/>
          </p:cNvSpPr>
          <p:nvPr>
            <p:ph type="dt" sz="half" idx="7"/>
          </p:nvPr>
        </p:nvSpPr>
        <p:spPr/>
        <p:txBody>
          <a:bodyPr/>
          <a:lstStyle>
            <a:lvl1pPr>
              <a:defRPr/>
            </a:lvl1pPr>
          </a:lstStyle>
          <a:p>
            <a:pPr lvl="0"/>
            <a:fld id="{052B708B-7111-4114-A67D-ABB117D7FC1E}" type="datetime1">
              <a:rPr lang="es-ES"/>
              <a:pPr lvl="0"/>
              <a:t>20/10/2020</a:t>
            </a:fld>
            <a:endParaRPr lang="es-ES"/>
          </a:p>
        </p:txBody>
      </p:sp>
      <p:sp>
        <p:nvSpPr>
          <p:cNvPr id="5" name="Marcador de pie de página 4">
            <a:extLst>
              <a:ext uri="{FF2B5EF4-FFF2-40B4-BE49-F238E27FC236}">
                <a16:creationId xmlns:a16="http://schemas.microsoft.com/office/drawing/2014/main" id="{412633BF-4B89-44B2-B991-E00F270FF68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69FA65E-05FC-4982-BBFE-A7BC45425757}"/>
              </a:ext>
            </a:extLst>
          </p:cNvPr>
          <p:cNvSpPr txBox="1">
            <a:spLocks noGrp="1"/>
          </p:cNvSpPr>
          <p:nvPr>
            <p:ph type="sldNum" sz="quarter" idx="8"/>
          </p:nvPr>
        </p:nvSpPr>
        <p:spPr/>
        <p:txBody>
          <a:bodyPr/>
          <a:lstStyle>
            <a:lvl1pPr>
              <a:defRPr/>
            </a:lvl1pPr>
          </a:lstStyle>
          <a:p>
            <a:pPr lvl="0"/>
            <a:fld id="{0060E540-A669-4AED-9EE0-D1B6EB90CA72}" type="slidenum">
              <a:t>‹Nº›</a:t>
            </a:fld>
            <a:endParaRPr lang="es-ES"/>
          </a:p>
        </p:txBody>
      </p:sp>
    </p:spTree>
    <p:extLst>
      <p:ext uri="{BB962C8B-B14F-4D97-AF65-F5344CB8AC3E}">
        <p14:creationId xmlns:p14="http://schemas.microsoft.com/office/powerpoint/2010/main" val="147744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561F83-3899-49EA-80E0-2FF23927DE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4C0BB5A-D541-48FA-87A1-E38C1BEE301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C7C5F79-AC55-4ABF-B2DD-34E4F575AEF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5C06399-B8AA-4396-8263-25E1E8680581}"/>
              </a:ext>
            </a:extLst>
          </p:cNvPr>
          <p:cNvSpPr txBox="1">
            <a:spLocks noGrp="1"/>
          </p:cNvSpPr>
          <p:nvPr>
            <p:ph type="dt" sz="half" idx="7"/>
          </p:nvPr>
        </p:nvSpPr>
        <p:spPr/>
        <p:txBody>
          <a:bodyPr/>
          <a:lstStyle>
            <a:lvl1pPr>
              <a:defRPr/>
            </a:lvl1pPr>
          </a:lstStyle>
          <a:p>
            <a:pPr lvl="0"/>
            <a:fld id="{8F8E7EDE-093E-4DDB-97CB-DC9795DEAE3D}" type="datetime1">
              <a:rPr lang="es-ES"/>
              <a:pPr lvl="0"/>
              <a:t>20/10/2020</a:t>
            </a:fld>
            <a:endParaRPr lang="es-ES"/>
          </a:p>
        </p:txBody>
      </p:sp>
      <p:sp>
        <p:nvSpPr>
          <p:cNvPr id="6" name="Marcador de pie de página 5">
            <a:extLst>
              <a:ext uri="{FF2B5EF4-FFF2-40B4-BE49-F238E27FC236}">
                <a16:creationId xmlns:a16="http://schemas.microsoft.com/office/drawing/2014/main" id="{294842A2-0D63-41B8-819F-28BB2E33DA0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BFD451C-B397-4586-AF90-30138837F23D}"/>
              </a:ext>
            </a:extLst>
          </p:cNvPr>
          <p:cNvSpPr txBox="1">
            <a:spLocks noGrp="1"/>
          </p:cNvSpPr>
          <p:nvPr>
            <p:ph type="sldNum" sz="quarter" idx="8"/>
          </p:nvPr>
        </p:nvSpPr>
        <p:spPr/>
        <p:txBody>
          <a:bodyPr/>
          <a:lstStyle>
            <a:lvl1pPr>
              <a:defRPr/>
            </a:lvl1pPr>
          </a:lstStyle>
          <a:p>
            <a:pPr lvl="0"/>
            <a:fld id="{77041551-5F8F-4D88-96C8-E9AA534772CE}" type="slidenum">
              <a:t>‹Nº›</a:t>
            </a:fld>
            <a:endParaRPr lang="es-ES"/>
          </a:p>
        </p:txBody>
      </p:sp>
    </p:spTree>
    <p:extLst>
      <p:ext uri="{BB962C8B-B14F-4D97-AF65-F5344CB8AC3E}">
        <p14:creationId xmlns:p14="http://schemas.microsoft.com/office/powerpoint/2010/main" val="1786132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D3DEB37-CA43-44B3-86D1-8EF45D5FF7F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618BE63-5DFC-4C18-B210-F1E450770FE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89ACB82-6852-4D83-BBBF-60F98126B48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E75FD7A-4C9F-42CD-B487-BD7E8D3EBCD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CADCF2D-7FD9-4DC2-8C47-6F4B93D1FF9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6C63C65-6316-4395-AB28-D31442A7325F}"/>
              </a:ext>
            </a:extLst>
          </p:cNvPr>
          <p:cNvSpPr txBox="1">
            <a:spLocks noGrp="1"/>
          </p:cNvSpPr>
          <p:nvPr>
            <p:ph type="dt" sz="half" idx="7"/>
          </p:nvPr>
        </p:nvSpPr>
        <p:spPr/>
        <p:txBody>
          <a:bodyPr/>
          <a:lstStyle>
            <a:lvl1pPr>
              <a:defRPr/>
            </a:lvl1pPr>
          </a:lstStyle>
          <a:p>
            <a:pPr lvl="0"/>
            <a:fld id="{8141B30B-801B-43CB-B1D3-AA4D28335A17}" type="datetime1">
              <a:rPr lang="es-ES"/>
              <a:pPr lvl="0"/>
              <a:t>20/10/2020</a:t>
            </a:fld>
            <a:endParaRPr lang="es-ES"/>
          </a:p>
        </p:txBody>
      </p:sp>
      <p:sp>
        <p:nvSpPr>
          <p:cNvPr id="8" name="Marcador de pie de página 7">
            <a:extLst>
              <a:ext uri="{FF2B5EF4-FFF2-40B4-BE49-F238E27FC236}">
                <a16:creationId xmlns:a16="http://schemas.microsoft.com/office/drawing/2014/main" id="{1E610866-DA68-499B-87D5-69A9FAA9A71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E93C995-C99B-479B-B75A-581277E5EAF2}"/>
              </a:ext>
            </a:extLst>
          </p:cNvPr>
          <p:cNvSpPr txBox="1">
            <a:spLocks noGrp="1"/>
          </p:cNvSpPr>
          <p:nvPr>
            <p:ph type="sldNum" sz="quarter" idx="8"/>
          </p:nvPr>
        </p:nvSpPr>
        <p:spPr/>
        <p:txBody>
          <a:bodyPr/>
          <a:lstStyle>
            <a:lvl1pPr>
              <a:defRPr/>
            </a:lvl1pPr>
          </a:lstStyle>
          <a:p>
            <a:pPr lvl="0"/>
            <a:fld id="{3664B430-33D7-4970-8A41-DEDDEB6784CB}" type="slidenum">
              <a:t>‹Nº›</a:t>
            </a:fld>
            <a:endParaRPr lang="es-ES"/>
          </a:p>
        </p:txBody>
      </p:sp>
    </p:spTree>
    <p:extLst>
      <p:ext uri="{BB962C8B-B14F-4D97-AF65-F5344CB8AC3E}">
        <p14:creationId xmlns:p14="http://schemas.microsoft.com/office/powerpoint/2010/main" val="10859175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A3E039-F427-484E-9B1F-EE4FBA2D842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7D131684-F4E1-48D1-AA89-D48258C18DEF}"/>
              </a:ext>
            </a:extLst>
          </p:cNvPr>
          <p:cNvSpPr txBox="1">
            <a:spLocks noGrp="1"/>
          </p:cNvSpPr>
          <p:nvPr>
            <p:ph type="dt" sz="half" idx="7"/>
          </p:nvPr>
        </p:nvSpPr>
        <p:spPr/>
        <p:txBody>
          <a:bodyPr/>
          <a:lstStyle>
            <a:lvl1pPr>
              <a:defRPr/>
            </a:lvl1pPr>
          </a:lstStyle>
          <a:p>
            <a:pPr lvl="0"/>
            <a:fld id="{615DA88F-BF86-48D6-B4E0-E7186722FAC1}" type="datetime1">
              <a:rPr lang="es-ES"/>
              <a:pPr lvl="0"/>
              <a:t>20/10/2020</a:t>
            </a:fld>
            <a:endParaRPr lang="es-ES"/>
          </a:p>
        </p:txBody>
      </p:sp>
      <p:sp>
        <p:nvSpPr>
          <p:cNvPr id="4" name="Marcador de pie de página 3">
            <a:extLst>
              <a:ext uri="{FF2B5EF4-FFF2-40B4-BE49-F238E27FC236}">
                <a16:creationId xmlns:a16="http://schemas.microsoft.com/office/drawing/2014/main" id="{D8648BD5-9E1A-4A7F-A777-F2ED8577C9E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A9CA477-67D2-4084-A3ED-FB6C10E7BBB7}"/>
              </a:ext>
            </a:extLst>
          </p:cNvPr>
          <p:cNvSpPr txBox="1">
            <a:spLocks noGrp="1"/>
          </p:cNvSpPr>
          <p:nvPr>
            <p:ph type="sldNum" sz="quarter" idx="8"/>
          </p:nvPr>
        </p:nvSpPr>
        <p:spPr/>
        <p:txBody>
          <a:bodyPr/>
          <a:lstStyle>
            <a:lvl1pPr>
              <a:defRPr/>
            </a:lvl1pPr>
          </a:lstStyle>
          <a:p>
            <a:pPr lvl="0"/>
            <a:fld id="{D2362F76-8C47-4DD4-AA8E-B2759487B7AE}" type="slidenum">
              <a:t>‹Nº›</a:t>
            </a:fld>
            <a:endParaRPr lang="es-ES"/>
          </a:p>
        </p:txBody>
      </p:sp>
    </p:spTree>
    <p:extLst>
      <p:ext uri="{BB962C8B-B14F-4D97-AF65-F5344CB8AC3E}">
        <p14:creationId xmlns:p14="http://schemas.microsoft.com/office/powerpoint/2010/main" val="368385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0497D50-1818-4494-BB4E-F04AEC63F455}"/>
              </a:ext>
            </a:extLst>
          </p:cNvPr>
          <p:cNvSpPr txBox="1">
            <a:spLocks noGrp="1"/>
          </p:cNvSpPr>
          <p:nvPr>
            <p:ph type="dt" sz="half" idx="7"/>
          </p:nvPr>
        </p:nvSpPr>
        <p:spPr/>
        <p:txBody>
          <a:bodyPr/>
          <a:lstStyle>
            <a:lvl1pPr>
              <a:defRPr/>
            </a:lvl1pPr>
          </a:lstStyle>
          <a:p>
            <a:pPr lvl="0"/>
            <a:fld id="{814ECDCE-D436-4340-A737-E723164FD80F}" type="datetime1">
              <a:rPr lang="es-ES"/>
              <a:pPr lvl="0"/>
              <a:t>20/10/2020</a:t>
            </a:fld>
            <a:endParaRPr lang="es-ES"/>
          </a:p>
        </p:txBody>
      </p:sp>
      <p:sp>
        <p:nvSpPr>
          <p:cNvPr id="3" name="Marcador de pie de página 2">
            <a:extLst>
              <a:ext uri="{FF2B5EF4-FFF2-40B4-BE49-F238E27FC236}">
                <a16:creationId xmlns:a16="http://schemas.microsoft.com/office/drawing/2014/main" id="{A39EF23E-CA40-420A-884F-F4B972A63CD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814DBA5C-2B22-48C7-987A-41AED81F2D30}"/>
              </a:ext>
            </a:extLst>
          </p:cNvPr>
          <p:cNvSpPr txBox="1">
            <a:spLocks noGrp="1"/>
          </p:cNvSpPr>
          <p:nvPr>
            <p:ph type="sldNum" sz="quarter" idx="8"/>
          </p:nvPr>
        </p:nvSpPr>
        <p:spPr/>
        <p:txBody>
          <a:bodyPr/>
          <a:lstStyle>
            <a:lvl1pPr>
              <a:defRPr/>
            </a:lvl1pPr>
          </a:lstStyle>
          <a:p>
            <a:pPr lvl="0"/>
            <a:fld id="{5C80E1FE-B69F-46B1-9D71-0E1F9000BCE0}" type="slidenum">
              <a:t>‹Nº›</a:t>
            </a:fld>
            <a:endParaRPr lang="es-ES"/>
          </a:p>
        </p:txBody>
      </p:sp>
    </p:spTree>
    <p:extLst>
      <p:ext uri="{BB962C8B-B14F-4D97-AF65-F5344CB8AC3E}">
        <p14:creationId xmlns:p14="http://schemas.microsoft.com/office/powerpoint/2010/main" val="412332088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9CC6C42-4403-4658-A70B-3377E176A5E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B61403E-2894-46D8-8108-40EC53A5A4C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5F7EC6A-F01F-4733-B5DA-2B82AB865F3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7D449A0-FF47-4D96-9D3B-02FAE135C4D0}"/>
              </a:ext>
            </a:extLst>
          </p:cNvPr>
          <p:cNvSpPr txBox="1">
            <a:spLocks noGrp="1"/>
          </p:cNvSpPr>
          <p:nvPr>
            <p:ph type="dt" sz="half" idx="7"/>
          </p:nvPr>
        </p:nvSpPr>
        <p:spPr/>
        <p:txBody>
          <a:bodyPr/>
          <a:lstStyle>
            <a:lvl1pPr>
              <a:defRPr/>
            </a:lvl1pPr>
          </a:lstStyle>
          <a:p>
            <a:pPr lvl="0"/>
            <a:fld id="{52543283-6794-49C8-9ED2-862B8DA56ADC}" type="datetime1">
              <a:rPr lang="es-ES"/>
              <a:pPr lvl="0"/>
              <a:t>20/10/2020</a:t>
            </a:fld>
            <a:endParaRPr lang="es-ES"/>
          </a:p>
        </p:txBody>
      </p:sp>
      <p:sp>
        <p:nvSpPr>
          <p:cNvPr id="6" name="Marcador de pie de página 5">
            <a:extLst>
              <a:ext uri="{FF2B5EF4-FFF2-40B4-BE49-F238E27FC236}">
                <a16:creationId xmlns:a16="http://schemas.microsoft.com/office/drawing/2014/main" id="{66583A37-FEB6-41B3-BC1E-97CB3A0AFFF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9A23DA3-8D06-4C89-8EBC-A97C373880D7}"/>
              </a:ext>
            </a:extLst>
          </p:cNvPr>
          <p:cNvSpPr txBox="1">
            <a:spLocks noGrp="1"/>
          </p:cNvSpPr>
          <p:nvPr>
            <p:ph type="sldNum" sz="quarter" idx="8"/>
          </p:nvPr>
        </p:nvSpPr>
        <p:spPr/>
        <p:txBody>
          <a:bodyPr/>
          <a:lstStyle>
            <a:lvl1pPr>
              <a:defRPr/>
            </a:lvl1pPr>
          </a:lstStyle>
          <a:p>
            <a:pPr lvl="0"/>
            <a:fld id="{8E789514-912A-4B0A-A12C-302CAD0BBB86}" type="slidenum">
              <a:t>‹Nº›</a:t>
            </a:fld>
            <a:endParaRPr lang="es-ES"/>
          </a:p>
        </p:txBody>
      </p:sp>
    </p:spTree>
    <p:extLst>
      <p:ext uri="{BB962C8B-B14F-4D97-AF65-F5344CB8AC3E}">
        <p14:creationId xmlns:p14="http://schemas.microsoft.com/office/powerpoint/2010/main" val="1250776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CC88DD-A60F-41AE-AD66-388BD2CCFA8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0FCF69E-1470-4A33-9815-1733CB34D31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C9F04FD-EDB1-414D-A8AD-F5E7F931762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377A63F-9B6B-427A-903A-7C08438BE6D0}"/>
              </a:ext>
            </a:extLst>
          </p:cNvPr>
          <p:cNvSpPr txBox="1">
            <a:spLocks noGrp="1"/>
          </p:cNvSpPr>
          <p:nvPr>
            <p:ph type="dt" sz="half" idx="7"/>
          </p:nvPr>
        </p:nvSpPr>
        <p:spPr/>
        <p:txBody>
          <a:bodyPr/>
          <a:lstStyle>
            <a:lvl1pPr>
              <a:defRPr/>
            </a:lvl1pPr>
          </a:lstStyle>
          <a:p>
            <a:pPr lvl="0"/>
            <a:fld id="{C7148657-93B2-4328-A218-9A96997B0F5A}" type="datetime1">
              <a:rPr lang="es-ES"/>
              <a:pPr lvl="0"/>
              <a:t>20/10/2020</a:t>
            </a:fld>
            <a:endParaRPr lang="es-ES"/>
          </a:p>
        </p:txBody>
      </p:sp>
      <p:sp>
        <p:nvSpPr>
          <p:cNvPr id="6" name="Marcador de pie de página 5">
            <a:extLst>
              <a:ext uri="{FF2B5EF4-FFF2-40B4-BE49-F238E27FC236}">
                <a16:creationId xmlns:a16="http://schemas.microsoft.com/office/drawing/2014/main" id="{F7164D62-05F6-49A5-95F7-E4F230A2526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486DA8A-4FDE-41E4-B13F-D59A273082D6}"/>
              </a:ext>
            </a:extLst>
          </p:cNvPr>
          <p:cNvSpPr txBox="1">
            <a:spLocks noGrp="1"/>
          </p:cNvSpPr>
          <p:nvPr>
            <p:ph type="sldNum" sz="quarter" idx="8"/>
          </p:nvPr>
        </p:nvSpPr>
        <p:spPr/>
        <p:txBody>
          <a:bodyPr/>
          <a:lstStyle>
            <a:lvl1pPr>
              <a:defRPr/>
            </a:lvl1pPr>
          </a:lstStyle>
          <a:p>
            <a:pPr lvl="0"/>
            <a:fld id="{38B4EFF6-938D-4ED4-AE2D-DA7F934D3419}" type="slidenum">
              <a:t>‹Nº›</a:t>
            </a:fld>
            <a:endParaRPr lang="es-ES"/>
          </a:p>
        </p:txBody>
      </p:sp>
    </p:spTree>
    <p:extLst>
      <p:ext uri="{BB962C8B-B14F-4D97-AF65-F5344CB8AC3E}">
        <p14:creationId xmlns:p14="http://schemas.microsoft.com/office/powerpoint/2010/main" val="1860179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40E46C-4197-48A5-9AB6-1FFDBE4F743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6A0B35D-9ADF-4898-805C-6235F6D29E5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FBF77D2-8C4B-4DA7-ACC8-76D281468601}"/>
              </a:ext>
            </a:extLst>
          </p:cNvPr>
          <p:cNvSpPr txBox="1">
            <a:spLocks noGrp="1"/>
          </p:cNvSpPr>
          <p:nvPr>
            <p:ph type="dt" sz="half" idx="7"/>
          </p:nvPr>
        </p:nvSpPr>
        <p:spPr/>
        <p:txBody>
          <a:bodyPr/>
          <a:lstStyle>
            <a:lvl1pPr>
              <a:defRPr/>
            </a:lvl1pPr>
          </a:lstStyle>
          <a:p>
            <a:pPr lvl="0"/>
            <a:fld id="{2E4E1690-D8A9-42B0-8CBA-7D5F9159E83D}" type="datetime1">
              <a:rPr lang="es-ES"/>
              <a:pPr lvl="0"/>
              <a:t>20/10/2020</a:t>
            </a:fld>
            <a:endParaRPr lang="es-ES"/>
          </a:p>
        </p:txBody>
      </p:sp>
      <p:sp>
        <p:nvSpPr>
          <p:cNvPr id="5" name="Marcador de pie de página 4">
            <a:extLst>
              <a:ext uri="{FF2B5EF4-FFF2-40B4-BE49-F238E27FC236}">
                <a16:creationId xmlns:a16="http://schemas.microsoft.com/office/drawing/2014/main" id="{E865A976-74A7-4E25-856F-81DBFEBFDFF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7E5B3C8-D546-466B-9A90-B47569D11B25}"/>
              </a:ext>
            </a:extLst>
          </p:cNvPr>
          <p:cNvSpPr txBox="1">
            <a:spLocks noGrp="1"/>
          </p:cNvSpPr>
          <p:nvPr>
            <p:ph type="sldNum" sz="quarter" idx="8"/>
          </p:nvPr>
        </p:nvSpPr>
        <p:spPr/>
        <p:txBody>
          <a:bodyPr/>
          <a:lstStyle>
            <a:lvl1pPr>
              <a:defRPr/>
            </a:lvl1pPr>
          </a:lstStyle>
          <a:p>
            <a:pPr lvl="0"/>
            <a:fld id="{D270F8BA-9DD1-4291-B639-45D36E7DADF3}" type="slidenum">
              <a:t>‹Nº›</a:t>
            </a:fld>
            <a:endParaRPr lang="es-ES"/>
          </a:p>
        </p:txBody>
      </p:sp>
    </p:spTree>
    <p:extLst>
      <p:ext uri="{BB962C8B-B14F-4D97-AF65-F5344CB8AC3E}">
        <p14:creationId xmlns:p14="http://schemas.microsoft.com/office/powerpoint/2010/main" val="3906359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7C660FC-BD87-4C7F-ACC0-4135C27E52C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37D39ED-FDB6-44AD-A3E1-E30529561A6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445162B-8AAA-414F-94E6-A6CF485AD369}"/>
              </a:ext>
            </a:extLst>
          </p:cNvPr>
          <p:cNvSpPr txBox="1">
            <a:spLocks noGrp="1"/>
          </p:cNvSpPr>
          <p:nvPr>
            <p:ph type="dt" sz="half" idx="7"/>
          </p:nvPr>
        </p:nvSpPr>
        <p:spPr/>
        <p:txBody>
          <a:bodyPr/>
          <a:lstStyle>
            <a:lvl1pPr>
              <a:defRPr/>
            </a:lvl1pPr>
          </a:lstStyle>
          <a:p>
            <a:pPr lvl="0"/>
            <a:fld id="{64490991-0A91-4DBE-A005-9FE8278164F0}" type="datetime1">
              <a:rPr lang="es-ES"/>
              <a:pPr lvl="0"/>
              <a:t>20/10/2020</a:t>
            </a:fld>
            <a:endParaRPr lang="es-ES"/>
          </a:p>
        </p:txBody>
      </p:sp>
      <p:sp>
        <p:nvSpPr>
          <p:cNvPr id="5" name="Marcador de pie de página 4">
            <a:extLst>
              <a:ext uri="{FF2B5EF4-FFF2-40B4-BE49-F238E27FC236}">
                <a16:creationId xmlns:a16="http://schemas.microsoft.com/office/drawing/2014/main" id="{BFCC7D23-EF4C-4FAC-A52D-2ED0030BC72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3B0D0C2-4B2C-491F-96F7-9C5C6F639610}"/>
              </a:ext>
            </a:extLst>
          </p:cNvPr>
          <p:cNvSpPr txBox="1">
            <a:spLocks noGrp="1"/>
          </p:cNvSpPr>
          <p:nvPr>
            <p:ph type="sldNum" sz="quarter" idx="8"/>
          </p:nvPr>
        </p:nvSpPr>
        <p:spPr/>
        <p:txBody>
          <a:bodyPr/>
          <a:lstStyle>
            <a:lvl1pPr>
              <a:defRPr/>
            </a:lvl1pPr>
          </a:lstStyle>
          <a:p>
            <a:pPr lvl="0"/>
            <a:fld id="{2503D06F-900F-411C-9702-ECA89601F953}" type="slidenum">
              <a:t>‹Nº›</a:t>
            </a:fld>
            <a:endParaRPr lang="es-ES"/>
          </a:p>
        </p:txBody>
      </p:sp>
    </p:spTree>
    <p:extLst>
      <p:ext uri="{BB962C8B-B14F-4D97-AF65-F5344CB8AC3E}">
        <p14:creationId xmlns:p14="http://schemas.microsoft.com/office/powerpoint/2010/main" val="19273831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755C67-9D2C-4456-AB6B-045409DE0D3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9D5AA0C-3892-47BB-9816-974E482B8C1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36655254-086E-4F21-911C-EA90118673F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15C62199-9DFD-4833-AB8B-8A3EA3D9975B}"/>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BCD33745-FFCE-4960-8BD1-61CB9AEDCD29}"/>
              </a:ext>
            </a:extLst>
          </p:cNvPr>
          <p:cNvSpPr txBox="1">
            <a:spLocks noGrp="1"/>
          </p:cNvSpPr>
          <p:nvPr>
            <p:ph type="sldNum" sz="quarter" idx="8"/>
          </p:nvPr>
        </p:nvSpPr>
        <p:spPr/>
        <p:txBody>
          <a:bodyPr/>
          <a:lstStyle>
            <a:lvl1pPr>
              <a:defRPr sz="1400"/>
            </a:lvl1pPr>
          </a:lstStyle>
          <a:p>
            <a:pPr lvl="0"/>
            <a:fld id="{9C9C07BA-37D1-4836-A087-30A2CB3318C2}" type="slidenum">
              <a:t>‹Nº›</a:t>
            </a:fld>
            <a:endParaRPr lang="es-ES"/>
          </a:p>
        </p:txBody>
      </p:sp>
    </p:spTree>
    <p:extLst>
      <p:ext uri="{BB962C8B-B14F-4D97-AF65-F5344CB8AC3E}">
        <p14:creationId xmlns:p14="http://schemas.microsoft.com/office/powerpoint/2010/main" val="248237466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EB6C98-FC36-4907-95CF-635B3301F98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5E2C6BE-146A-4BC4-9AF0-ACD1FBE2682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1623600-107B-4B77-9E67-7FC8A053293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53856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B45A3A8-3BFF-4509-99A9-CE6D17FA089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B97A5E5-7C0B-4002-A1F5-CFC575378E9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42C33D2-9463-4619-A80A-750D039086B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EFB4DBF-ADCD-4ADD-81A7-9542A6D6344D}" type="datetime1">
              <a:rPr lang="es-ES"/>
              <a:pPr lvl="0"/>
              <a:t>20/10/2020</a:t>
            </a:fld>
            <a:endParaRPr lang="es-ES"/>
          </a:p>
        </p:txBody>
      </p:sp>
      <p:sp>
        <p:nvSpPr>
          <p:cNvPr id="5" name="Marcador de pie de página 4">
            <a:extLst>
              <a:ext uri="{FF2B5EF4-FFF2-40B4-BE49-F238E27FC236}">
                <a16:creationId xmlns:a16="http://schemas.microsoft.com/office/drawing/2014/main" id="{527CDF13-7FA0-46D6-846B-84AD3E69000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5177ABC-2930-4A53-B113-DD36C6C4EF5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4D98957-B437-4526-A0FC-BA0BD4B542A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E9D619C-2E06-49C6-A34D-8AFAC0AC461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425D44F-25A1-438F-A0EE-75DAA7D85FA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CD0A67A-CE78-4CBC-9FFC-B5418A73EC8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FC5EB69-4E15-4B7E-84D2-5E3D0AEBF73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A6A3591-CBB8-4873-A8E6-683E44C167C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F1860AA-4B9B-407F-ADB5-26357BFE976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79DEE93-57F5-4DF6-AAF0-57912A9A135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92907657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71971AD-F52A-4859-901E-5870868CD06E}"/>
              </a:ext>
            </a:extLst>
          </p:cNvPr>
          <p:cNvSpPr txBox="1"/>
          <p:nvPr/>
        </p:nvSpPr>
        <p:spPr>
          <a:xfrm>
            <a:off x="0" y="2618914"/>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MONASTERIO DE SANTA MARIA DELL'ISOLA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TROPEA · CALABRIA · ITALIA</a:t>
            </a:r>
            <a:endParaRPr lang="es-ES" sz="2800" b="0" i="0" u="none" strike="noStrike" kern="1200" cap="none" spc="0" baseline="0">
              <a:solidFill>
                <a:srgbClr val="FFFFFF"/>
              </a:solidFill>
              <a:uFillTx/>
              <a:latin typeface="Calibri"/>
            </a:endParaRPr>
          </a:p>
        </p:txBody>
      </p:sp>
      <p:pic>
        <p:nvPicPr>
          <p:cNvPr id="3" name="André Rieu - Romantic Moments - 02 - Song To The Moon (OK)">
            <a:extLst>
              <a:ext uri="{FF2B5EF4-FFF2-40B4-BE49-F238E27FC236}">
                <a16:creationId xmlns:a16="http://schemas.microsoft.com/office/drawing/2014/main" id="{5BF8A923-649E-4547-89C4-E01FBFFC84C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34875" y="580920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15F5E8-581E-4138-AA23-03103C61C0D8}"/>
              </a:ext>
            </a:extLst>
          </p:cNvPr>
          <p:cNvPicPr>
            <a:picLocks noChangeAspect="1"/>
          </p:cNvPicPr>
          <p:nvPr/>
        </p:nvPicPr>
        <p:blipFill>
          <a:blip r:embed="rId3"/>
          <a:stretch>
            <a:fillRect/>
          </a:stretch>
        </p:blipFill>
        <p:spPr>
          <a:xfrm>
            <a:off x="913842" y="408371"/>
            <a:ext cx="10458450" cy="3429000"/>
          </a:xfrm>
          <a:prstGeom prst="rect">
            <a:avLst/>
          </a:prstGeom>
          <a:noFill/>
          <a:ln cap="flat">
            <a:noFill/>
          </a:ln>
        </p:spPr>
      </p:pic>
      <p:sp>
        <p:nvSpPr>
          <p:cNvPr id="3" name="CuadroTexto 3">
            <a:extLst>
              <a:ext uri="{FF2B5EF4-FFF2-40B4-BE49-F238E27FC236}">
                <a16:creationId xmlns:a16="http://schemas.microsoft.com/office/drawing/2014/main" id="{67EB6CC8-58D3-4A4D-8503-C6CA55967189}"/>
              </a:ext>
            </a:extLst>
          </p:cNvPr>
          <p:cNvSpPr txBox="1"/>
          <p:nvPr/>
        </p:nvSpPr>
        <p:spPr>
          <a:xfrm>
            <a:off x="781235" y="4126787"/>
            <a:ext cx="10591056"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Aunque se remonta al siglo IV después de Cristo originalmente, se ha reconstruido muchas veces y debe su apariencia actual a las alteraciones hechas después de los daños durante un terremoto en el siglo XVIII. La iglesia es un destino sagrado para los peregrinos y es el hogar de un retrato bizantino del siglo XII de la Virgen María que, según los locales, protege la zona. La leyenda dice que, en 1638, la Virgen del retrato se le apareció al obispo en Calabria, y le advirtió de un inminente terremoto. Los residentes se trasladaron y, por supuesto, hubo un terremoto pero todos se habían trasladado a un lugar seguro.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Mientras que el interior no hay mucho que destacar, la vista desde el tejado es asombrosa y hay un bonito jardín en las rocas detrás del edificio. Pintoresco e ideal para una buena foto, el monasterio es el tipo de vista que uno se imagina cuando piensa en la costa de Italia, pero es todavía más hermoso en persona.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2AB05A-835D-4104-BBC8-B030FC857458}"/>
              </a:ext>
            </a:extLst>
          </p:cNvPr>
          <p:cNvPicPr>
            <a:picLocks noChangeAspect="1"/>
          </p:cNvPicPr>
          <p:nvPr/>
        </p:nvPicPr>
        <p:blipFill>
          <a:blip r:embed="rId2"/>
          <a:stretch>
            <a:fillRect/>
          </a:stretch>
        </p:blipFill>
        <p:spPr>
          <a:xfrm>
            <a:off x="1492684" y="0"/>
            <a:ext cx="9206627"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ADF09E-AF6C-45CD-8DCC-EB56E80139F4}"/>
              </a:ext>
            </a:extLst>
          </p:cNvPr>
          <p:cNvPicPr>
            <a:picLocks noChangeAspect="1"/>
          </p:cNvPicPr>
          <p:nvPr/>
        </p:nvPicPr>
        <p:blipFill>
          <a:blip r:embed="rId3"/>
          <a:stretch>
            <a:fillRect/>
          </a:stretch>
        </p:blipFill>
        <p:spPr>
          <a:xfrm>
            <a:off x="945471" y="0"/>
            <a:ext cx="10274152"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960FD6-4CEA-4973-AED8-FECC31316A87}"/>
              </a:ext>
            </a:extLst>
          </p:cNvPr>
          <p:cNvPicPr>
            <a:picLocks noChangeAspect="1"/>
          </p:cNvPicPr>
          <p:nvPr/>
        </p:nvPicPr>
        <p:blipFill>
          <a:blip r:embed="rId2"/>
          <a:stretch>
            <a:fillRect/>
          </a:stretch>
        </p:blipFill>
        <p:spPr>
          <a:xfrm>
            <a:off x="146477" y="11091"/>
            <a:ext cx="11907655" cy="6846899"/>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992E6A-3032-4021-868B-FB1FE3AFCA41}"/>
              </a:ext>
            </a:extLst>
          </p:cNvPr>
          <p:cNvPicPr>
            <a:picLocks noChangeAspect="1"/>
          </p:cNvPicPr>
          <p:nvPr/>
        </p:nvPicPr>
        <p:blipFill>
          <a:blip r:embed="rId2"/>
          <a:stretch>
            <a:fillRect/>
          </a:stretch>
        </p:blipFill>
        <p:spPr>
          <a:xfrm>
            <a:off x="0" y="0"/>
            <a:ext cx="12188385"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ED6D2B-C2B8-4BB6-B36E-DC61151E9550}"/>
              </a:ext>
            </a:extLst>
          </p:cNvPr>
          <p:cNvPicPr>
            <a:picLocks noChangeAspect="1"/>
          </p:cNvPicPr>
          <p:nvPr/>
        </p:nvPicPr>
        <p:blipFill>
          <a:blip r:embed="rId2"/>
          <a:stretch>
            <a:fillRect/>
          </a:stretch>
        </p:blipFill>
        <p:spPr>
          <a:xfrm>
            <a:off x="1528062" y="0"/>
            <a:ext cx="913588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8D0AA0-2A97-497E-9165-E43EA9FA4A40}"/>
              </a:ext>
            </a:extLst>
          </p:cNvPr>
          <p:cNvPicPr>
            <a:picLocks noChangeAspect="1"/>
          </p:cNvPicPr>
          <p:nvPr/>
        </p:nvPicPr>
        <p:blipFill>
          <a:blip r:embed="rId2"/>
          <a:stretch>
            <a:fillRect/>
          </a:stretch>
        </p:blipFill>
        <p:spPr>
          <a:xfrm>
            <a:off x="0" y="0"/>
            <a:ext cx="12191996" cy="679802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FDD634B-B5A9-40A5-88E1-445D375B4A10}"/>
              </a:ext>
            </a:extLst>
          </p:cNvPr>
          <p:cNvPicPr>
            <a:picLocks noChangeAspect="1"/>
          </p:cNvPicPr>
          <p:nvPr/>
        </p:nvPicPr>
        <p:blipFill>
          <a:blip r:embed="rId2"/>
          <a:stretch>
            <a:fillRect/>
          </a:stretch>
        </p:blipFill>
        <p:spPr>
          <a:xfrm>
            <a:off x="904935" y="0"/>
            <a:ext cx="1038212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DEFE7B-632B-4825-8C9A-8FC879770B8D}"/>
              </a:ext>
            </a:extLst>
          </p:cNvPr>
          <p:cNvPicPr>
            <a:picLocks noChangeAspect="1"/>
          </p:cNvPicPr>
          <p:nvPr/>
        </p:nvPicPr>
        <p:blipFill>
          <a:blip r:embed="rId2"/>
          <a:stretch>
            <a:fillRect/>
          </a:stretch>
        </p:blipFill>
        <p:spPr>
          <a:xfrm>
            <a:off x="1032769" y="0"/>
            <a:ext cx="1029705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F99BEE-A31F-47A9-AE59-372CC7C687AE}"/>
              </a:ext>
            </a:extLst>
          </p:cNvPr>
          <p:cNvPicPr>
            <a:picLocks noChangeAspect="1"/>
          </p:cNvPicPr>
          <p:nvPr/>
        </p:nvPicPr>
        <p:blipFill>
          <a:blip r:embed="rId2"/>
          <a:stretch>
            <a:fillRect/>
          </a:stretch>
        </p:blipFill>
        <p:spPr>
          <a:xfrm>
            <a:off x="890726" y="0"/>
            <a:ext cx="1040076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687DFC-45AB-4A53-AB7F-6060BF71D202}"/>
              </a:ext>
            </a:extLst>
          </p:cNvPr>
          <p:cNvPicPr>
            <a:picLocks noChangeAspect="1"/>
          </p:cNvPicPr>
          <p:nvPr/>
        </p:nvPicPr>
        <p:blipFill>
          <a:blip r:embed="rId2"/>
          <a:stretch>
            <a:fillRect/>
          </a:stretch>
        </p:blipFill>
        <p:spPr>
          <a:xfrm>
            <a:off x="0" y="-42172"/>
            <a:ext cx="12123170" cy="690017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632ABC-30FF-434A-BA92-BE00884B0D83}"/>
              </a:ext>
            </a:extLst>
          </p:cNvPr>
          <p:cNvPicPr>
            <a:picLocks noChangeAspect="1"/>
          </p:cNvPicPr>
          <p:nvPr/>
        </p:nvPicPr>
        <p:blipFill>
          <a:blip r:embed="rId2"/>
          <a:stretch>
            <a:fillRect/>
          </a:stretch>
        </p:blipFill>
        <p:spPr>
          <a:xfrm>
            <a:off x="834499" y="0"/>
            <a:ext cx="10577056" cy="678254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246DF9-1516-4ED8-B8DD-EB3696B1A4D9}"/>
              </a:ext>
            </a:extLst>
          </p:cNvPr>
          <p:cNvPicPr>
            <a:picLocks noChangeAspect="1"/>
          </p:cNvPicPr>
          <p:nvPr/>
        </p:nvPicPr>
        <p:blipFill>
          <a:blip r:embed="rId2"/>
          <a:stretch>
            <a:fillRect/>
          </a:stretch>
        </p:blipFill>
        <p:spPr>
          <a:xfrm>
            <a:off x="1551435" y="0"/>
            <a:ext cx="908913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264F5D-CCA0-42A7-A2C0-D59C544F51FC}"/>
              </a:ext>
            </a:extLst>
          </p:cNvPr>
          <p:cNvPicPr>
            <a:picLocks noChangeAspect="1"/>
          </p:cNvPicPr>
          <p:nvPr/>
        </p:nvPicPr>
        <p:blipFill>
          <a:blip r:embed="rId2"/>
          <a:stretch>
            <a:fillRect/>
          </a:stretch>
        </p:blipFill>
        <p:spPr>
          <a:xfrm>
            <a:off x="738698" y="0"/>
            <a:ext cx="1071562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71F98F5-E3E7-44C1-93EA-E2585EE19039}"/>
              </a:ext>
            </a:extLst>
          </p:cNvPr>
          <p:cNvPicPr>
            <a:picLocks noChangeAspect="1"/>
          </p:cNvPicPr>
          <p:nvPr/>
        </p:nvPicPr>
        <p:blipFill>
          <a:blip r:embed="rId2"/>
          <a:stretch>
            <a:fillRect/>
          </a:stretch>
        </p:blipFill>
        <p:spPr>
          <a:xfrm>
            <a:off x="739895" y="76196"/>
            <a:ext cx="5048246" cy="6705596"/>
          </a:xfrm>
          <a:prstGeom prst="rect">
            <a:avLst/>
          </a:prstGeom>
          <a:noFill/>
          <a:ln cap="flat">
            <a:noFill/>
          </a:ln>
        </p:spPr>
      </p:pic>
      <p:pic>
        <p:nvPicPr>
          <p:cNvPr id="3" name="Imagen 8">
            <a:extLst>
              <a:ext uri="{FF2B5EF4-FFF2-40B4-BE49-F238E27FC236}">
                <a16:creationId xmlns:a16="http://schemas.microsoft.com/office/drawing/2014/main" id="{AC233D0B-90B9-4DAC-A7D5-6450CFFE2DAB}"/>
              </a:ext>
            </a:extLst>
          </p:cNvPr>
          <p:cNvPicPr>
            <a:picLocks noChangeAspect="1"/>
          </p:cNvPicPr>
          <p:nvPr/>
        </p:nvPicPr>
        <p:blipFill>
          <a:blip r:embed="rId3"/>
          <a:stretch>
            <a:fillRect/>
          </a:stretch>
        </p:blipFill>
        <p:spPr>
          <a:xfrm>
            <a:off x="6339443" y="14054"/>
            <a:ext cx="514157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592035-A626-4B84-9540-5208B1E1D823}"/>
              </a:ext>
            </a:extLst>
          </p:cNvPr>
          <p:cNvPicPr>
            <a:picLocks noChangeAspect="1"/>
          </p:cNvPicPr>
          <p:nvPr/>
        </p:nvPicPr>
        <p:blipFill>
          <a:blip r:embed="rId2"/>
          <a:stretch>
            <a:fillRect/>
          </a:stretch>
        </p:blipFill>
        <p:spPr>
          <a:xfrm>
            <a:off x="1170861" y="0"/>
            <a:ext cx="975360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FB4A03-766F-4FC3-A8C5-B86B493C28B4}"/>
              </a:ext>
            </a:extLst>
          </p:cNvPr>
          <p:cNvPicPr>
            <a:picLocks noChangeAspect="1"/>
          </p:cNvPicPr>
          <p:nvPr/>
        </p:nvPicPr>
        <p:blipFill>
          <a:blip r:embed="rId2"/>
          <a:stretch>
            <a:fillRect/>
          </a:stretch>
        </p:blipFill>
        <p:spPr>
          <a:xfrm>
            <a:off x="784610" y="0"/>
            <a:ext cx="5136367" cy="6858000"/>
          </a:xfrm>
          <a:prstGeom prst="rect">
            <a:avLst/>
          </a:prstGeom>
          <a:noFill/>
          <a:ln cap="flat">
            <a:noFill/>
          </a:ln>
        </p:spPr>
      </p:pic>
      <p:pic>
        <p:nvPicPr>
          <p:cNvPr id="3" name="Imagen 4">
            <a:extLst>
              <a:ext uri="{FF2B5EF4-FFF2-40B4-BE49-F238E27FC236}">
                <a16:creationId xmlns:a16="http://schemas.microsoft.com/office/drawing/2014/main" id="{8782D7DE-D138-485A-AD75-74770172183E}"/>
              </a:ext>
            </a:extLst>
          </p:cNvPr>
          <p:cNvPicPr>
            <a:picLocks noChangeAspect="1"/>
          </p:cNvPicPr>
          <p:nvPr/>
        </p:nvPicPr>
        <p:blipFill>
          <a:blip r:embed="rId3"/>
          <a:stretch>
            <a:fillRect/>
          </a:stretch>
        </p:blipFill>
        <p:spPr>
          <a:xfrm>
            <a:off x="6351522" y="0"/>
            <a:ext cx="515291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51B948-F61F-4D33-8DBE-225967E5C759}"/>
              </a:ext>
            </a:extLst>
          </p:cNvPr>
          <p:cNvPicPr>
            <a:picLocks noChangeAspect="1"/>
          </p:cNvPicPr>
          <p:nvPr/>
        </p:nvPicPr>
        <p:blipFill>
          <a:blip r:embed="rId2"/>
          <a:stretch>
            <a:fillRect/>
          </a:stretch>
        </p:blipFill>
        <p:spPr>
          <a:xfrm>
            <a:off x="683395" y="0"/>
            <a:ext cx="5143499" cy="6858000"/>
          </a:xfrm>
          <a:prstGeom prst="rect">
            <a:avLst/>
          </a:prstGeom>
          <a:noFill/>
          <a:ln cap="flat">
            <a:noFill/>
          </a:ln>
        </p:spPr>
      </p:pic>
      <p:pic>
        <p:nvPicPr>
          <p:cNvPr id="3" name="Imagen 4">
            <a:extLst>
              <a:ext uri="{FF2B5EF4-FFF2-40B4-BE49-F238E27FC236}">
                <a16:creationId xmlns:a16="http://schemas.microsoft.com/office/drawing/2014/main" id="{F35F1B19-F5F4-417F-96CC-E9D9CFE99E78}"/>
              </a:ext>
            </a:extLst>
          </p:cNvPr>
          <p:cNvPicPr>
            <a:picLocks noChangeAspect="1"/>
          </p:cNvPicPr>
          <p:nvPr/>
        </p:nvPicPr>
        <p:blipFill>
          <a:blip r:embed="rId3"/>
          <a:stretch>
            <a:fillRect/>
          </a:stretch>
        </p:blipFill>
        <p:spPr>
          <a:xfrm>
            <a:off x="6416088" y="0"/>
            <a:ext cx="514807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F763DB-295C-483D-8FB6-08E41C35574E}"/>
              </a:ext>
            </a:extLst>
          </p:cNvPr>
          <p:cNvPicPr>
            <a:picLocks noChangeAspect="1"/>
          </p:cNvPicPr>
          <p:nvPr/>
        </p:nvPicPr>
        <p:blipFill>
          <a:blip r:embed="rId2"/>
          <a:stretch>
            <a:fillRect/>
          </a:stretch>
        </p:blipFill>
        <p:spPr>
          <a:xfrm>
            <a:off x="551977" y="4764"/>
            <a:ext cx="5353053" cy="6848471"/>
          </a:xfrm>
          <a:prstGeom prst="rect">
            <a:avLst/>
          </a:prstGeom>
          <a:noFill/>
          <a:ln cap="flat">
            <a:noFill/>
          </a:ln>
        </p:spPr>
      </p:pic>
      <p:pic>
        <p:nvPicPr>
          <p:cNvPr id="3" name="Imagen 4">
            <a:extLst>
              <a:ext uri="{FF2B5EF4-FFF2-40B4-BE49-F238E27FC236}">
                <a16:creationId xmlns:a16="http://schemas.microsoft.com/office/drawing/2014/main" id="{03F142B9-DDD3-443A-8EB1-FB57F1A9B2E2}"/>
              </a:ext>
            </a:extLst>
          </p:cNvPr>
          <p:cNvPicPr>
            <a:picLocks noChangeAspect="1"/>
          </p:cNvPicPr>
          <p:nvPr/>
        </p:nvPicPr>
        <p:blipFill>
          <a:blip r:embed="rId3"/>
          <a:stretch>
            <a:fillRect/>
          </a:stretch>
        </p:blipFill>
        <p:spPr>
          <a:xfrm>
            <a:off x="6575633" y="0"/>
            <a:ext cx="500653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AB0593-87B5-4653-98AE-E502276D205D}"/>
              </a:ext>
            </a:extLst>
          </p:cNvPr>
          <p:cNvPicPr>
            <a:picLocks noChangeAspect="1"/>
          </p:cNvPicPr>
          <p:nvPr/>
        </p:nvPicPr>
        <p:blipFill>
          <a:blip r:embed="rId2"/>
          <a:stretch>
            <a:fillRect/>
          </a:stretch>
        </p:blipFill>
        <p:spPr>
          <a:xfrm>
            <a:off x="1495885" y="0"/>
            <a:ext cx="9144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FCBF9455-D2A1-4AB5-8581-895698C8A2DE}"/>
              </a:ext>
            </a:extLst>
          </p:cNvPr>
          <p:cNvPicPr>
            <a:picLocks noChangeAspect="1"/>
          </p:cNvPicPr>
          <p:nvPr/>
        </p:nvPicPr>
        <p:blipFill>
          <a:blip r:embed="rId2"/>
          <a:stretch>
            <a:fillRect/>
          </a:stretch>
        </p:blipFill>
        <p:spPr>
          <a:xfrm>
            <a:off x="3687656" y="148654"/>
            <a:ext cx="4897050" cy="6519068"/>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6E5169-F442-492B-9859-27FE9B886BC2}"/>
              </a:ext>
            </a:extLst>
          </p:cNvPr>
          <p:cNvPicPr>
            <a:picLocks noChangeAspect="1"/>
          </p:cNvPicPr>
          <p:nvPr/>
        </p:nvPicPr>
        <p:blipFill>
          <a:blip r:embed="rId2"/>
          <a:stretch>
            <a:fillRect/>
          </a:stretch>
        </p:blipFill>
        <p:spPr>
          <a:xfrm>
            <a:off x="1654113" y="64126"/>
            <a:ext cx="9050447" cy="679387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C6D0BC-6F3E-4DD2-8795-E6D417C28D9A}"/>
              </a:ext>
            </a:extLst>
          </p:cNvPr>
          <p:cNvPicPr>
            <a:picLocks noChangeAspect="1"/>
          </p:cNvPicPr>
          <p:nvPr/>
        </p:nvPicPr>
        <p:blipFill>
          <a:blip r:embed="rId2"/>
          <a:stretch>
            <a:fillRect/>
          </a:stretch>
        </p:blipFill>
        <p:spPr>
          <a:xfrm>
            <a:off x="663461" y="19046"/>
            <a:ext cx="5076821" cy="6819896"/>
          </a:xfrm>
          <a:prstGeom prst="rect">
            <a:avLst/>
          </a:prstGeom>
          <a:noFill/>
          <a:ln cap="flat">
            <a:noFill/>
          </a:ln>
        </p:spPr>
      </p:pic>
      <p:pic>
        <p:nvPicPr>
          <p:cNvPr id="3" name="Imagen 4">
            <a:extLst>
              <a:ext uri="{FF2B5EF4-FFF2-40B4-BE49-F238E27FC236}">
                <a16:creationId xmlns:a16="http://schemas.microsoft.com/office/drawing/2014/main" id="{11F53512-ED47-4782-8E69-24D086DC5287}"/>
              </a:ext>
            </a:extLst>
          </p:cNvPr>
          <p:cNvPicPr>
            <a:picLocks noChangeAspect="1"/>
          </p:cNvPicPr>
          <p:nvPr/>
        </p:nvPicPr>
        <p:blipFill>
          <a:blip r:embed="rId3"/>
          <a:stretch>
            <a:fillRect/>
          </a:stretch>
        </p:blipFill>
        <p:spPr>
          <a:xfrm>
            <a:off x="6489396" y="0"/>
            <a:ext cx="514349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C9F08C-B8AA-4302-9C46-55FFD130BCFE}"/>
              </a:ext>
            </a:extLst>
          </p:cNvPr>
          <p:cNvPicPr>
            <a:picLocks noChangeAspect="1"/>
          </p:cNvPicPr>
          <p:nvPr/>
        </p:nvPicPr>
        <p:blipFill>
          <a:blip r:embed="rId2"/>
          <a:stretch>
            <a:fillRect/>
          </a:stretch>
        </p:blipFill>
        <p:spPr>
          <a:xfrm>
            <a:off x="883328" y="-97657"/>
            <a:ext cx="10446672" cy="6960092"/>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6917FF-7D3A-4DC7-A250-85C9C0DE9092}"/>
              </a:ext>
            </a:extLst>
          </p:cNvPr>
          <p:cNvPicPr>
            <a:picLocks noChangeAspect="1"/>
          </p:cNvPicPr>
          <p:nvPr/>
        </p:nvPicPr>
        <p:blipFill>
          <a:blip r:embed="rId2"/>
          <a:stretch>
            <a:fillRect/>
          </a:stretch>
        </p:blipFill>
        <p:spPr>
          <a:xfrm>
            <a:off x="0" y="0"/>
            <a:ext cx="1221300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2ECADA-FD52-461B-94C3-17929E9E31CD}"/>
              </a:ext>
            </a:extLst>
          </p:cNvPr>
          <p:cNvPicPr>
            <a:picLocks noChangeAspect="1"/>
          </p:cNvPicPr>
          <p:nvPr/>
        </p:nvPicPr>
        <p:blipFill>
          <a:blip r:embed="rId2"/>
          <a:stretch>
            <a:fillRect/>
          </a:stretch>
        </p:blipFill>
        <p:spPr>
          <a:xfrm>
            <a:off x="1118027" y="83731"/>
            <a:ext cx="9953189" cy="677426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9D4A72-08E9-436A-8AAB-73E6AB372EA0}"/>
              </a:ext>
            </a:extLst>
          </p:cNvPr>
          <p:cNvPicPr>
            <a:picLocks noChangeAspect="1"/>
          </p:cNvPicPr>
          <p:nvPr/>
        </p:nvPicPr>
        <p:blipFill>
          <a:blip r:embed="rId2"/>
          <a:stretch>
            <a:fillRect/>
          </a:stretch>
        </p:blipFill>
        <p:spPr>
          <a:xfrm>
            <a:off x="1703636" y="0"/>
            <a:ext cx="8912382"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E2D443-188A-492A-99A7-AE6F9A9D13B4}"/>
              </a:ext>
            </a:extLst>
          </p:cNvPr>
          <p:cNvPicPr>
            <a:picLocks noChangeAspect="1"/>
          </p:cNvPicPr>
          <p:nvPr/>
        </p:nvPicPr>
        <p:blipFill>
          <a:blip r:embed="rId2"/>
          <a:stretch>
            <a:fillRect/>
          </a:stretch>
        </p:blipFill>
        <p:spPr>
          <a:xfrm>
            <a:off x="1522439" y="0"/>
            <a:ext cx="9147118"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65DA385-1DD2-4073-AD05-A2CB2303A1F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3A9ACE58-92C2-4DA2-A38D-BCB8F3368B4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977C543-2CF0-4754-B604-4866E9FAEA7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5601D9A-E9D5-48DE-A90A-0A811FA522F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38F947C-123E-4735-9F3C-4DF184B7B63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23B6024-D034-4383-A9CA-FE95D0B7C3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33248BB-5E9F-4E2B-A3D7-5E53F4EDCA0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6ECD196-DC30-4484-9D0A-0115CB7D813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046E7758-1E73-4962-BE9D-284A5D69B0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BF5004B-8EAA-406B-A626-F7F3F43F946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FC9FE83-3266-479A-AE77-38F09D7294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B49DB17-94F5-4175-BC8E-78421887635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1DF12F4-F898-42F8-B62F-800CBDF88C3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838193A-9ABE-48C7-ABB2-A02ACE118FE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134908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233</Words>
  <Application>Microsoft Office PowerPoint</Application>
  <PresentationFormat>Panorámica</PresentationFormat>
  <Paragraphs>13</Paragraphs>
  <Slides>31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31</vt:i4>
      </vt:variant>
    </vt:vector>
  </HeadingPairs>
  <TitlesOfParts>
    <vt:vector size="4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2020-10-20T11:07:59Z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