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4"/>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80" r:id="rId25"/>
    <p:sldId id="277" r:id="rId26"/>
    <p:sldId id="278" r:id="rId27"/>
    <p:sldId id="279" r:id="rId28"/>
    <p:sldId id="281" r:id="rId29"/>
    <p:sldId id="282" r:id="rId30"/>
    <p:sldId id="283" r:id="rId31"/>
    <p:sldId id="327" r:id="rId32"/>
    <p:sldId id="328" r:id="rId3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386CBEF-6CB5-45B9-954E-3081E0EF8021}"/>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80797F19-5BDB-4821-8ECB-2F229CD7533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C3E0DA4-A24B-4582-8089-DF8994D505F5}" type="datetime1">
              <a:rPr lang="es-ES"/>
              <a:pPr lvl="0"/>
              <a:t>04/10/2020</a:t>
            </a:fld>
            <a:endParaRPr lang="es-ES"/>
          </a:p>
        </p:txBody>
      </p:sp>
      <p:sp>
        <p:nvSpPr>
          <p:cNvPr id="4" name="Marcador de imagen de diapositiva 3">
            <a:extLst>
              <a:ext uri="{FF2B5EF4-FFF2-40B4-BE49-F238E27FC236}">
                <a16:creationId xmlns:a16="http://schemas.microsoft.com/office/drawing/2014/main" id="{AF2FEF67-1711-4FBA-8C61-094FEA0B358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61521DC-8CD2-4334-9A51-605734179C6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04317D0-A486-4CE7-B053-C65ED57726A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2D6F8B50-8C6E-42ED-A121-A74F1A1985E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54FCEEE-FD0D-432F-AACF-C600C97F14EB}" type="slidenum">
              <a:t>‹Nº›</a:t>
            </a:fld>
            <a:endParaRPr lang="es-ES"/>
          </a:p>
        </p:txBody>
      </p:sp>
    </p:spTree>
    <p:extLst>
      <p:ext uri="{BB962C8B-B14F-4D97-AF65-F5344CB8AC3E}">
        <p14:creationId xmlns:p14="http://schemas.microsoft.com/office/powerpoint/2010/main" val="381279515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974F106-C6C9-4863-A47A-BA96C500606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9FEF8D6-3D07-4E68-9A67-7619FFD2A34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200AAF4-8CB3-4142-8119-F75D44E7B2E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3D65A46-211A-4EDB-8AEB-E122730CF6E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C5E694F-1BB3-4CCD-BEE7-D273575FC1A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23457D3-F319-4C91-A5B4-7FBC5FF1C2E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975A381-1E99-43C3-976E-7E7FA9D523B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94EAF09-B3EE-43DB-AB8D-3C222246FF8E}"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04D734-BA03-4E85-9E9E-BA9EF72E990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8E81644-B59F-4C90-9CE8-A31EAAFB802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C35B0B0-F2A9-4C83-ACF5-551C27BB5D44}"/>
              </a:ext>
            </a:extLst>
          </p:cNvPr>
          <p:cNvSpPr txBox="1">
            <a:spLocks noGrp="1"/>
          </p:cNvSpPr>
          <p:nvPr>
            <p:ph type="dt" sz="half" idx="7"/>
          </p:nvPr>
        </p:nvSpPr>
        <p:spPr/>
        <p:txBody>
          <a:bodyPr/>
          <a:lstStyle>
            <a:lvl1pPr>
              <a:defRPr/>
            </a:lvl1pPr>
          </a:lstStyle>
          <a:p>
            <a:pPr lvl="0"/>
            <a:fld id="{D3C328F9-33E0-423E-8433-33C30A37615C}" type="datetime1">
              <a:rPr lang="es-ES"/>
              <a:pPr lvl="0"/>
              <a:t>04/10/2020</a:t>
            </a:fld>
            <a:endParaRPr lang="es-ES"/>
          </a:p>
        </p:txBody>
      </p:sp>
      <p:sp>
        <p:nvSpPr>
          <p:cNvPr id="5" name="Marcador de pie de página 4">
            <a:extLst>
              <a:ext uri="{FF2B5EF4-FFF2-40B4-BE49-F238E27FC236}">
                <a16:creationId xmlns:a16="http://schemas.microsoft.com/office/drawing/2014/main" id="{EF677A60-25DB-4B13-ADC7-992C853CD83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97D9B66-1A91-4AD9-8B91-21BE9867672A}"/>
              </a:ext>
            </a:extLst>
          </p:cNvPr>
          <p:cNvSpPr txBox="1">
            <a:spLocks noGrp="1"/>
          </p:cNvSpPr>
          <p:nvPr>
            <p:ph type="sldNum" sz="quarter" idx="8"/>
          </p:nvPr>
        </p:nvSpPr>
        <p:spPr/>
        <p:txBody>
          <a:bodyPr/>
          <a:lstStyle>
            <a:lvl1pPr>
              <a:defRPr/>
            </a:lvl1pPr>
          </a:lstStyle>
          <a:p>
            <a:pPr lvl="0"/>
            <a:fld id="{E13DD7A7-4B36-45CB-8F19-5AA8FB7938BC}" type="slidenum">
              <a:t>‹Nº›</a:t>
            </a:fld>
            <a:endParaRPr lang="es-ES"/>
          </a:p>
        </p:txBody>
      </p:sp>
    </p:spTree>
    <p:extLst>
      <p:ext uri="{BB962C8B-B14F-4D97-AF65-F5344CB8AC3E}">
        <p14:creationId xmlns:p14="http://schemas.microsoft.com/office/powerpoint/2010/main" val="304822095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A4B4B3-BED8-4B3F-948D-551ACBFAD98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79841D6-C1B4-45D9-91F7-F3D1E6DC318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C6078CD-AFD5-4586-87FD-B8FDECB97470}"/>
              </a:ext>
            </a:extLst>
          </p:cNvPr>
          <p:cNvSpPr txBox="1">
            <a:spLocks noGrp="1"/>
          </p:cNvSpPr>
          <p:nvPr>
            <p:ph type="dt" sz="half" idx="7"/>
          </p:nvPr>
        </p:nvSpPr>
        <p:spPr/>
        <p:txBody>
          <a:bodyPr/>
          <a:lstStyle>
            <a:lvl1pPr>
              <a:defRPr/>
            </a:lvl1pPr>
          </a:lstStyle>
          <a:p>
            <a:pPr lvl="0"/>
            <a:fld id="{297DA520-A92B-473F-AFE9-25BBF70D412E}" type="datetime1">
              <a:rPr lang="es-ES"/>
              <a:pPr lvl="0"/>
              <a:t>04/10/2020</a:t>
            </a:fld>
            <a:endParaRPr lang="es-ES"/>
          </a:p>
        </p:txBody>
      </p:sp>
      <p:sp>
        <p:nvSpPr>
          <p:cNvPr id="5" name="Marcador de pie de página 4">
            <a:extLst>
              <a:ext uri="{FF2B5EF4-FFF2-40B4-BE49-F238E27FC236}">
                <a16:creationId xmlns:a16="http://schemas.microsoft.com/office/drawing/2014/main" id="{DC03F9DA-2212-4D4C-AE6C-B04FE256DC9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F2C202E-3547-4848-A180-392D6758A4C6}"/>
              </a:ext>
            </a:extLst>
          </p:cNvPr>
          <p:cNvSpPr txBox="1">
            <a:spLocks noGrp="1"/>
          </p:cNvSpPr>
          <p:nvPr>
            <p:ph type="sldNum" sz="quarter" idx="8"/>
          </p:nvPr>
        </p:nvSpPr>
        <p:spPr/>
        <p:txBody>
          <a:bodyPr/>
          <a:lstStyle>
            <a:lvl1pPr>
              <a:defRPr/>
            </a:lvl1pPr>
          </a:lstStyle>
          <a:p>
            <a:pPr lvl="0"/>
            <a:fld id="{614A7FDF-DE35-4886-91F8-3E8A6E41E42E}" type="slidenum">
              <a:t>‹Nº›</a:t>
            </a:fld>
            <a:endParaRPr lang="es-ES"/>
          </a:p>
        </p:txBody>
      </p:sp>
    </p:spTree>
    <p:extLst>
      <p:ext uri="{BB962C8B-B14F-4D97-AF65-F5344CB8AC3E}">
        <p14:creationId xmlns:p14="http://schemas.microsoft.com/office/powerpoint/2010/main" val="3365429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BF2967-154E-44F8-9C8E-CBB91F7D980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08293FB-9E5F-4421-9764-E38A6383613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3308E12-37A3-4470-BB91-FDFF631BE729}"/>
              </a:ext>
            </a:extLst>
          </p:cNvPr>
          <p:cNvSpPr txBox="1">
            <a:spLocks noGrp="1"/>
          </p:cNvSpPr>
          <p:nvPr>
            <p:ph type="dt" sz="half" idx="7"/>
          </p:nvPr>
        </p:nvSpPr>
        <p:spPr/>
        <p:txBody>
          <a:bodyPr/>
          <a:lstStyle>
            <a:lvl1pPr>
              <a:defRPr/>
            </a:lvl1pPr>
          </a:lstStyle>
          <a:p>
            <a:pPr lvl="0"/>
            <a:fld id="{9E75E9D0-E3DA-4ED0-B8DE-568475E2A750}" type="datetime1">
              <a:rPr lang="es-ES"/>
              <a:pPr lvl="0"/>
              <a:t>04/10/2020</a:t>
            </a:fld>
            <a:endParaRPr lang="es-ES"/>
          </a:p>
        </p:txBody>
      </p:sp>
      <p:sp>
        <p:nvSpPr>
          <p:cNvPr id="5" name="Marcador de pie de página 4">
            <a:extLst>
              <a:ext uri="{FF2B5EF4-FFF2-40B4-BE49-F238E27FC236}">
                <a16:creationId xmlns:a16="http://schemas.microsoft.com/office/drawing/2014/main" id="{5FE0E88E-486A-493A-9BDB-A405E141B0C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A8FBA68-62A9-4FE9-AA24-C3BEF16FC052}"/>
              </a:ext>
            </a:extLst>
          </p:cNvPr>
          <p:cNvSpPr txBox="1">
            <a:spLocks noGrp="1"/>
          </p:cNvSpPr>
          <p:nvPr>
            <p:ph type="sldNum" sz="quarter" idx="8"/>
          </p:nvPr>
        </p:nvSpPr>
        <p:spPr/>
        <p:txBody>
          <a:bodyPr/>
          <a:lstStyle>
            <a:lvl1pPr>
              <a:defRPr/>
            </a:lvl1pPr>
          </a:lstStyle>
          <a:p>
            <a:pPr lvl="0"/>
            <a:fld id="{60F4DA50-6F9C-4A93-8612-104595558DAD}" type="slidenum">
              <a:t>‹Nº›</a:t>
            </a:fld>
            <a:endParaRPr lang="es-ES"/>
          </a:p>
        </p:txBody>
      </p:sp>
    </p:spTree>
    <p:extLst>
      <p:ext uri="{BB962C8B-B14F-4D97-AF65-F5344CB8AC3E}">
        <p14:creationId xmlns:p14="http://schemas.microsoft.com/office/powerpoint/2010/main" val="3796161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327042-2B82-46FD-B8F0-B2EBF22C0C4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6B8C202-BD3B-4009-9C35-C992E76C28D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37A7505-3BF4-4C00-B070-077C4C5A2FE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6AE258A-FC03-4FAB-97B1-FC24E91F7971}"/>
              </a:ext>
            </a:extLst>
          </p:cNvPr>
          <p:cNvSpPr txBox="1">
            <a:spLocks noGrp="1"/>
          </p:cNvSpPr>
          <p:nvPr>
            <p:ph type="dt" sz="half" idx="7"/>
          </p:nvPr>
        </p:nvSpPr>
        <p:spPr/>
        <p:txBody>
          <a:bodyPr/>
          <a:lstStyle>
            <a:lvl1pPr>
              <a:defRPr/>
            </a:lvl1pPr>
          </a:lstStyle>
          <a:p>
            <a:pPr lvl="0"/>
            <a:fld id="{113910E0-343C-4CF6-8A48-D8385BA8ED42}" type="datetime1">
              <a:rPr lang="es-ES"/>
              <a:pPr lvl="0"/>
              <a:t>04/10/2020</a:t>
            </a:fld>
            <a:endParaRPr lang="es-ES"/>
          </a:p>
        </p:txBody>
      </p:sp>
      <p:sp>
        <p:nvSpPr>
          <p:cNvPr id="6" name="Marcador de pie de página 5">
            <a:extLst>
              <a:ext uri="{FF2B5EF4-FFF2-40B4-BE49-F238E27FC236}">
                <a16:creationId xmlns:a16="http://schemas.microsoft.com/office/drawing/2014/main" id="{93892652-42CB-453E-B42C-17BBE698988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EBBD765-AE60-4307-97A6-604082F6D8FA}"/>
              </a:ext>
            </a:extLst>
          </p:cNvPr>
          <p:cNvSpPr txBox="1">
            <a:spLocks noGrp="1"/>
          </p:cNvSpPr>
          <p:nvPr>
            <p:ph type="sldNum" sz="quarter" idx="8"/>
          </p:nvPr>
        </p:nvSpPr>
        <p:spPr/>
        <p:txBody>
          <a:bodyPr/>
          <a:lstStyle>
            <a:lvl1pPr>
              <a:defRPr/>
            </a:lvl1pPr>
          </a:lstStyle>
          <a:p>
            <a:pPr lvl="0"/>
            <a:fld id="{451A40A4-2A9D-4AD8-8CAB-8D566ABF881A}" type="slidenum">
              <a:t>‹Nº›</a:t>
            </a:fld>
            <a:endParaRPr lang="es-ES"/>
          </a:p>
        </p:txBody>
      </p:sp>
    </p:spTree>
    <p:extLst>
      <p:ext uri="{BB962C8B-B14F-4D97-AF65-F5344CB8AC3E}">
        <p14:creationId xmlns:p14="http://schemas.microsoft.com/office/powerpoint/2010/main" val="1126933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B87F19-1B55-4E69-8D86-A4C95C572EE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4EC97A9-F51F-4504-AA1F-8E57BD039D9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1B38004B-31A6-48B9-95A9-BA482DC42C8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83CDBAC-76FA-4B09-9ED9-1D5D75B7F23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094C91D-0095-49A8-BEA1-F18E19806F8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25BC472-69A5-4A83-B154-A46B20612DBD}"/>
              </a:ext>
            </a:extLst>
          </p:cNvPr>
          <p:cNvSpPr txBox="1">
            <a:spLocks noGrp="1"/>
          </p:cNvSpPr>
          <p:nvPr>
            <p:ph type="dt" sz="half" idx="7"/>
          </p:nvPr>
        </p:nvSpPr>
        <p:spPr/>
        <p:txBody>
          <a:bodyPr/>
          <a:lstStyle>
            <a:lvl1pPr>
              <a:defRPr/>
            </a:lvl1pPr>
          </a:lstStyle>
          <a:p>
            <a:pPr lvl="0"/>
            <a:fld id="{B98DAB10-683C-4C0F-8EA3-6B56AC18A6E6}" type="datetime1">
              <a:rPr lang="es-ES"/>
              <a:pPr lvl="0"/>
              <a:t>04/10/2020</a:t>
            </a:fld>
            <a:endParaRPr lang="es-ES"/>
          </a:p>
        </p:txBody>
      </p:sp>
      <p:sp>
        <p:nvSpPr>
          <p:cNvPr id="8" name="Marcador de pie de página 7">
            <a:extLst>
              <a:ext uri="{FF2B5EF4-FFF2-40B4-BE49-F238E27FC236}">
                <a16:creationId xmlns:a16="http://schemas.microsoft.com/office/drawing/2014/main" id="{C849A229-25E3-4B0A-BCE0-C8285296FB5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E78A6B9-E32D-4689-BA75-EA143036F9DF}"/>
              </a:ext>
            </a:extLst>
          </p:cNvPr>
          <p:cNvSpPr txBox="1">
            <a:spLocks noGrp="1"/>
          </p:cNvSpPr>
          <p:nvPr>
            <p:ph type="sldNum" sz="quarter" idx="8"/>
          </p:nvPr>
        </p:nvSpPr>
        <p:spPr/>
        <p:txBody>
          <a:bodyPr/>
          <a:lstStyle>
            <a:lvl1pPr>
              <a:defRPr/>
            </a:lvl1pPr>
          </a:lstStyle>
          <a:p>
            <a:pPr lvl="0"/>
            <a:fld id="{8D36C0FF-33AD-4AC0-B459-67B0BAF94ADB}" type="slidenum">
              <a:t>‹Nº›</a:t>
            </a:fld>
            <a:endParaRPr lang="es-ES"/>
          </a:p>
        </p:txBody>
      </p:sp>
    </p:spTree>
    <p:extLst>
      <p:ext uri="{BB962C8B-B14F-4D97-AF65-F5344CB8AC3E}">
        <p14:creationId xmlns:p14="http://schemas.microsoft.com/office/powerpoint/2010/main" val="3710285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C396C2-C2E5-4FE7-BC28-F8794FA9C63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91F6892-C71D-45B7-BEAA-32B69759CDEF}"/>
              </a:ext>
            </a:extLst>
          </p:cNvPr>
          <p:cNvSpPr txBox="1">
            <a:spLocks noGrp="1"/>
          </p:cNvSpPr>
          <p:nvPr>
            <p:ph type="dt" sz="half" idx="7"/>
          </p:nvPr>
        </p:nvSpPr>
        <p:spPr/>
        <p:txBody>
          <a:bodyPr/>
          <a:lstStyle>
            <a:lvl1pPr>
              <a:defRPr/>
            </a:lvl1pPr>
          </a:lstStyle>
          <a:p>
            <a:pPr lvl="0"/>
            <a:fld id="{9739D385-CC0E-4D47-97DD-92009AF8B08A}" type="datetime1">
              <a:rPr lang="es-ES"/>
              <a:pPr lvl="0"/>
              <a:t>04/10/2020</a:t>
            </a:fld>
            <a:endParaRPr lang="es-ES"/>
          </a:p>
        </p:txBody>
      </p:sp>
      <p:sp>
        <p:nvSpPr>
          <p:cNvPr id="4" name="Marcador de pie de página 3">
            <a:extLst>
              <a:ext uri="{FF2B5EF4-FFF2-40B4-BE49-F238E27FC236}">
                <a16:creationId xmlns:a16="http://schemas.microsoft.com/office/drawing/2014/main" id="{61DF1A84-EC65-4E06-904D-D9744176BCC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3CF6BB1-F66F-4CCB-938E-3AD06EC5C0E4}"/>
              </a:ext>
            </a:extLst>
          </p:cNvPr>
          <p:cNvSpPr txBox="1">
            <a:spLocks noGrp="1"/>
          </p:cNvSpPr>
          <p:nvPr>
            <p:ph type="sldNum" sz="quarter" idx="8"/>
          </p:nvPr>
        </p:nvSpPr>
        <p:spPr/>
        <p:txBody>
          <a:bodyPr/>
          <a:lstStyle>
            <a:lvl1pPr>
              <a:defRPr/>
            </a:lvl1pPr>
          </a:lstStyle>
          <a:p>
            <a:pPr lvl="0"/>
            <a:fld id="{33436FA5-EDE0-4E3C-AAB9-94AC3FA5AF23}" type="slidenum">
              <a:t>‹Nº›</a:t>
            </a:fld>
            <a:endParaRPr lang="es-ES"/>
          </a:p>
        </p:txBody>
      </p:sp>
    </p:spTree>
    <p:extLst>
      <p:ext uri="{BB962C8B-B14F-4D97-AF65-F5344CB8AC3E}">
        <p14:creationId xmlns:p14="http://schemas.microsoft.com/office/powerpoint/2010/main" val="159939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3E00D16-2B97-46A2-8355-663EEDDB306E}"/>
              </a:ext>
            </a:extLst>
          </p:cNvPr>
          <p:cNvSpPr txBox="1">
            <a:spLocks noGrp="1"/>
          </p:cNvSpPr>
          <p:nvPr>
            <p:ph type="dt" sz="half" idx="7"/>
          </p:nvPr>
        </p:nvSpPr>
        <p:spPr/>
        <p:txBody>
          <a:bodyPr/>
          <a:lstStyle>
            <a:lvl1pPr>
              <a:defRPr/>
            </a:lvl1pPr>
          </a:lstStyle>
          <a:p>
            <a:pPr lvl="0"/>
            <a:fld id="{DD389BA4-3CA6-4FEA-A8B4-07D1F27FBD24}" type="datetime1">
              <a:rPr lang="es-ES"/>
              <a:pPr lvl="0"/>
              <a:t>04/10/2020</a:t>
            </a:fld>
            <a:endParaRPr lang="es-ES"/>
          </a:p>
        </p:txBody>
      </p:sp>
      <p:sp>
        <p:nvSpPr>
          <p:cNvPr id="3" name="Marcador de pie de página 2">
            <a:extLst>
              <a:ext uri="{FF2B5EF4-FFF2-40B4-BE49-F238E27FC236}">
                <a16:creationId xmlns:a16="http://schemas.microsoft.com/office/drawing/2014/main" id="{BAA3907C-1AD1-4E01-8D1C-E2DA6417CA8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CAE3E16-3ED3-4591-A4A8-1BC47F40B3D2}"/>
              </a:ext>
            </a:extLst>
          </p:cNvPr>
          <p:cNvSpPr txBox="1">
            <a:spLocks noGrp="1"/>
          </p:cNvSpPr>
          <p:nvPr>
            <p:ph type="sldNum" sz="quarter" idx="8"/>
          </p:nvPr>
        </p:nvSpPr>
        <p:spPr/>
        <p:txBody>
          <a:bodyPr/>
          <a:lstStyle>
            <a:lvl1pPr>
              <a:defRPr/>
            </a:lvl1pPr>
          </a:lstStyle>
          <a:p>
            <a:pPr lvl="0"/>
            <a:fld id="{133A4ADE-05BB-4201-A7F7-EE8DBA4EC788}" type="slidenum">
              <a:t>‹Nº›</a:t>
            </a:fld>
            <a:endParaRPr lang="es-ES"/>
          </a:p>
        </p:txBody>
      </p:sp>
    </p:spTree>
    <p:extLst>
      <p:ext uri="{BB962C8B-B14F-4D97-AF65-F5344CB8AC3E}">
        <p14:creationId xmlns:p14="http://schemas.microsoft.com/office/powerpoint/2010/main" val="29022161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3B9B99-CDB8-4DAC-850A-7A28CA635EA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A96B94D-5659-49A9-8B70-EE22EC7485B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FDDBC40-AF17-457B-AF34-1719FCC7CDC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327C4D7-79E2-46A5-97E5-41AC22768576}"/>
              </a:ext>
            </a:extLst>
          </p:cNvPr>
          <p:cNvSpPr txBox="1">
            <a:spLocks noGrp="1"/>
          </p:cNvSpPr>
          <p:nvPr>
            <p:ph type="dt" sz="half" idx="7"/>
          </p:nvPr>
        </p:nvSpPr>
        <p:spPr/>
        <p:txBody>
          <a:bodyPr/>
          <a:lstStyle>
            <a:lvl1pPr>
              <a:defRPr/>
            </a:lvl1pPr>
          </a:lstStyle>
          <a:p>
            <a:pPr lvl="0"/>
            <a:fld id="{B16E9E0B-7E0D-42D8-AAFE-D1AA0D52E459}" type="datetime1">
              <a:rPr lang="es-ES"/>
              <a:pPr lvl="0"/>
              <a:t>04/10/2020</a:t>
            </a:fld>
            <a:endParaRPr lang="es-ES"/>
          </a:p>
        </p:txBody>
      </p:sp>
      <p:sp>
        <p:nvSpPr>
          <p:cNvPr id="6" name="Marcador de pie de página 5">
            <a:extLst>
              <a:ext uri="{FF2B5EF4-FFF2-40B4-BE49-F238E27FC236}">
                <a16:creationId xmlns:a16="http://schemas.microsoft.com/office/drawing/2014/main" id="{326C9ED6-927F-4CEB-AF52-4F3937D9D27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4EBE9EE-6158-45C0-B71E-CA515D76F879}"/>
              </a:ext>
            </a:extLst>
          </p:cNvPr>
          <p:cNvSpPr txBox="1">
            <a:spLocks noGrp="1"/>
          </p:cNvSpPr>
          <p:nvPr>
            <p:ph type="sldNum" sz="quarter" idx="8"/>
          </p:nvPr>
        </p:nvSpPr>
        <p:spPr/>
        <p:txBody>
          <a:bodyPr/>
          <a:lstStyle>
            <a:lvl1pPr>
              <a:defRPr/>
            </a:lvl1pPr>
          </a:lstStyle>
          <a:p>
            <a:pPr lvl="0"/>
            <a:fld id="{4C783FC1-A3D8-4B6D-8FB7-0EBAAC23C8F7}" type="slidenum">
              <a:t>‹Nº›</a:t>
            </a:fld>
            <a:endParaRPr lang="es-ES"/>
          </a:p>
        </p:txBody>
      </p:sp>
    </p:spTree>
    <p:extLst>
      <p:ext uri="{BB962C8B-B14F-4D97-AF65-F5344CB8AC3E}">
        <p14:creationId xmlns:p14="http://schemas.microsoft.com/office/powerpoint/2010/main" val="363596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137D0A-E411-44EC-914C-77AC8A2D45A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3BA0D3C-0ACF-4E83-A260-FFC50B51DCED}"/>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6332735-9017-4FCE-80E7-9461E0BC200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C244B39-B7F8-44B7-8B48-95217CA5B6E7}"/>
              </a:ext>
            </a:extLst>
          </p:cNvPr>
          <p:cNvSpPr txBox="1">
            <a:spLocks noGrp="1"/>
          </p:cNvSpPr>
          <p:nvPr>
            <p:ph type="dt" sz="half" idx="7"/>
          </p:nvPr>
        </p:nvSpPr>
        <p:spPr/>
        <p:txBody>
          <a:bodyPr/>
          <a:lstStyle>
            <a:lvl1pPr>
              <a:defRPr/>
            </a:lvl1pPr>
          </a:lstStyle>
          <a:p>
            <a:pPr lvl="0"/>
            <a:fld id="{0FB526E3-95E0-4D3F-B8C7-ADBA780AAF5E}" type="datetime1">
              <a:rPr lang="es-ES"/>
              <a:pPr lvl="0"/>
              <a:t>04/10/2020</a:t>
            </a:fld>
            <a:endParaRPr lang="es-ES"/>
          </a:p>
        </p:txBody>
      </p:sp>
      <p:sp>
        <p:nvSpPr>
          <p:cNvPr id="6" name="Marcador de pie de página 5">
            <a:extLst>
              <a:ext uri="{FF2B5EF4-FFF2-40B4-BE49-F238E27FC236}">
                <a16:creationId xmlns:a16="http://schemas.microsoft.com/office/drawing/2014/main" id="{24EE355E-8998-4512-8D80-8223820EB57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A1C086B-025E-4A3F-B71C-DD0D97EF7C75}"/>
              </a:ext>
            </a:extLst>
          </p:cNvPr>
          <p:cNvSpPr txBox="1">
            <a:spLocks noGrp="1"/>
          </p:cNvSpPr>
          <p:nvPr>
            <p:ph type="sldNum" sz="quarter" idx="8"/>
          </p:nvPr>
        </p:nvSpPr>
        <p:spPr/>
        <p:txBody>
          <a:bodyPr/>
          <a:lstStyle>
            <a:lvl1pPr>
              <a:defRPr/>
            </a:lvl1pPr>
          </a:lstStyle>
          <a:p>
            <a:pPr lvl="0"/>
            <a:fld id="{38D9EB44-CED7-4A24-B2CD-DE336922365E}" type="slidenum">
              <a:t>‹Nº›</a:t>
            </a:fld>
            <a:endParaRPr lang="es-ES"/>
          </a:p>
        </p:txBody>
      </p:sp>
    </p:spTree>
    <p:extLst>
      <p:ext uri="{BB962C8B-B14F-4D97-AF65-F5344CB8AC3E}">
        <p14:creationId xmlns:p14="http://schemas.microsoft.com/office/powerpoint/2010/main" val="3792315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B9D89D-6A1D-4838-A3A7-6310D8BB04C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1CE9C82-027D-43DC-B10B-5FD44EFD12A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E25F1DD-92AB-4004-ACEC-1593E24BC3BC}"/>
              </a:ext>
            </a:extLst>
          </p:cNvPr>
          <p:cNvSpPr txBox="1">
            <a:spLocks noGrp="1"/>
          </p:cNvSpPr>
          <p:nvPr>
            <p:ph type="dt" sz="half" idx="7"/>
          </p:nvPr>
        </p:nvSpPr>
        <p:spPr/>
        <p:txBody>
          <a:bodyPr/>
          <a:lstStyle>
            <a:lvl1pPr>
              <a:defRPr/>
            </a:lvl1pPr>
          </a:lstStyle>
          <a:p>
            <a:pPr lvl="0"/>
            <a:fld id="{ED66C062-0507-477E-99BF-A9D9EB30B5F3}" type="datetime1">
              <a:rPr lang="es-ES"/>
              <a:pPr lvl="0"/>
              <a:t>04/10/2020</a:t>
            </a:fld>
            <a:endParaRPr lang="es-ES"/>
          </a:p>
        </p:txBody>
      </p:sp>
      <p:sp>
        <p:nvSpPr>
          <p:cNvPr id="5" name="Marcador de pie de página 4">
            <a:extLst>
              <a:ext uri="{FF2B5EF4-FFF2-40B4-BE49-F238E27FC236}">
                <a16:creationId xmlns:a16="http://schemas.microsoft.com/office/drawing/2014/main" id="{59CA1884-B790-48FF-BC02-DE15B9D170C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44307A0-0A32-4CD9-80DC-ACB89ACEB843}"/>
              </a:ext>
            </a:extLst>
          </p:cNvPr>
          <p:cNvSpPr txBox="1">
            <a:spLocks noGrp="1"/>
          </p:cNvSpPr>
          <p:nvPr>
            <p:ph type="sldNum" sz="quarter" idx="8"/>
          </p:nvPr>
        </p:nvSpPr>
        <p:spPr/>
        <p:txBody>
          <a:bodyPr/>
          <a:lstStyle>
            <a:lvl1pPr>
              <a:defRPr/>
            </a:lvl1pPr>
          </a:lstStyle>
          <a:p>
            <a:pPr lvl="0"/>
            <a:fld id="{277F64A3-1482-4DCB-B02B-0258A86F39B4}" type="slidenum">
              <a:t>‹Nº›</a:t>
            </a:fld>
            <a:endParaRPr lang="es-ES"/>
          </a:p>
        </p:txBody>
      </p:sp>
    </p:spTree>
    <p:extLst>
      <p:ext uri="{BB962C8B-B14F-4D97-AF65-F5344CB8AC3E}">
        <p14:creationId xmlns:p14="http://schemas.microsoft.com/office/powerpoint/2010/main" val="656840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467961E-5839-4CD4-A5B0-C08AE954CC1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54E1F65-47C6-4CC3-8141-B14892A5595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EEF41C2-5116-4429-B79F-CE6BFC0B4EBA}"/>
              </a:ext>
            </a:extLst>
          </p:cNvPr>
          <p:cNvSpPr txBox="1">
            <a:spLocks noGrp="1"/>
          </p:cNvSpPr>
          <p:nvPr>
            <p:ph type="dt" sz="half" idx="7"/>
          </p:nvPr>
        </p:nvSpPr>
        <p:spPr/>
        <p:txBody>
          <a:bodyPr/>
          <a:lstStyle>
            <a:lvl1pPr>
              <a:defRPr/>
            </a:lvl1pPr>
          </a:lstStyle>
          <a:p>
            <a:pPr lvl="0"/>
            <a:fld id="{7A6563AF-014E-4D09-B120-7B63B3F82347}" type="datetime1">
              <a:rPr lang="es-ES"/>
              <a:pPr lvl="0"/>
              <a:t>04/10/2020</a:t>
            </a:fld>
            <a:endParaRPr lang="es-ES"/>
          </a:p>
        </p:txBody>
      </p:sp>
      <p:sp>
        <p:nvSpPr>
          <p:cNvPr id="5" name="Marcador de pie de página 4">
            <a:extLst>
              <a:ext uri="{FF2B5EF4-FFF2-40B4-BE49-F238E27FC236}">
                <a16:creationId xmlns:a16="http://schemas.microsoft.com/office/drawing/2014/main" id="{E44719C8-E003-4501-92AA-4A3A1F94334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109B776-4946-4897-9446-A1C726F18063}"/>
              </a:ext>
            </a:extLst>
          </p:cNvPr>
          <p:cNvSpPr txBox="1">
            <a:spLocks noGrp="1"/>
          </p:cNvSpPr>
          <p:nvPr>
            <p:ph type="sldNum" sz="quarter" idx="8"/>
          </p:nvPr>
        </p:nvSpPr>
        <p:spPr/>
        <p:txBody>
          <a:bodyPr/>
          <a:lstStyle>
            <a:lvl1pPr>
              <a:defRPr/>
            </a:lvl1pPr>
          </a:lstStyle>
          <a:p>
            <a:pPr lvl="0"/>
            <a:fld id="{1362C551-5416-457E-A2D5-FCAFD248D0A9}" type="slidenum">
              <a:t>‹Nº›</a:t>
            </a:fld>
            <a:endParaRPr lang="es-ES"/>
          </a:p>
        </p:txBody>
      </p:sp>
    </p:spTree>
    <p:extLst>
      <p:ext uri="{BB962C8B-B14F-4D97-AF65-F5344CB8AC3E}">
        <p14:creationId xmlns:p14="http://schemas.microsoft.com/office/powerpoint/2010/main" val="17486446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90DA91-882A-4A2A-9F8E-968F6E07453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FF1A5FE-14CF-422D-A0C2-9FC026E2D41B}"/>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87D9F13-7F93-4361-A8AD-7C38A217C381}"/>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4918D07-2EE9-4797-BEA6-EDAC4A8059D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3C4C9A5A-6124-49FD-81D0-7E91E08B2DC5}"/>
              </a:ext>
            </a:extLst>
          </p:cNvPr>
          <p:cNvSpPr txBox="1">
            <a:spLocks noGrp="1"/>
          </p:cNvSpPr>
          <p:nvPr>
            <p:ph type="sldNum" sz="quarter" idx="8"/>
          </p:nvPr>
        </p:nvSpPr>
        <p:spPr/>
        <p:txBody>
          <a:bodyPr/>
          <a:lstStyle>
            <a:lvl1pPr>
              <a:defRPr sz="1400"/>
            </a:lvl1pPr>
          </a:lstStyle>
          <a:p>
            <a:pPr lvl="0"/>
            <a:fld id="{4D986487-0F9E-4BB9-8BBF-AE7E6E883129}" type="slidenum">
              <a:t>‹Nº›</a:t>
            </a:fld>
            <a:endParaRPr lang="es-ES"/>
          </a:p>
        </p:txBody>
      </p:sp>
    </p:spTree>
    <p:extLst>
      <p:ext uri="{BB962C8B-B14F-4D97-AF65-F5344CB8AC3E}">
        <p14:creationId xmlns:p14="http://schemas.microsoft.com/office/powerpoint/2010/main" val="8919791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20F735-1DF3-419F-837E-C2D1205F56E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31E7B28-BB81-4AC4-A261-44FC93DE467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B63A40D-2318-46DA-9639-B6A7DBD8539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050593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9C33F6F-7659-43A3-8888-282DA35A2132}"/>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FB77DA4-C523-4C6C-BA9E-4F42C315BA6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2019BDE-2114-4641-85BA-920827FAF78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7DAF8E7-A7BF-4904-902E-72D78A0C2117}" type="datetime1">
              <a:rPr lang="es-ES"/>
              <a:pPr lvl="0"/>
              <a:t>04/10/2020</a:t>
            </a:fld>
            <a:endParaRPr lang="es-ES"/>
          </a:p>
        </p:txBody>
      </p:sp>
      <p:sp>
        <p:nvSpPr>
          <p:cNvPr id="5" name="Marcador de pie de página 4">
            <a:extLst>
              <a:ext uri="{FF2B5EF4-FFF2-40B4-BE49-F238E27FC236}">
                <a16:creationId xmlns:a16="http://schemas.microsoft.com/office/drawing/2014/main" id="{FD82F22B-B959-4234-B4CD-1B6FA811C4E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6E714A2-7C60-48CD-ABEC-7874677C6568}"/>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0AD1EB1-03FA-4BCF-8D6C-2C1ECBACA26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4F6D294-BD92-4143-92BE-E2078287223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588BEBA-9B88-44A3-98F1-FBB28CDAB7B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4F77947-7C89-4155-8865-62AC70A5B8A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2DDBAF8C-56B4-4A33-91A5-EB7CBBE47076}"/>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1979749-65DB-41AA-896D-E24E9D99E91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0BF418B-7F5D-4816-A2A9-1D0454386D7E}"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7D6C57D-C439-4DDB-A19A-A0B86EDFFD2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29912150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AE35C3A-4CC8-4F07-B84D-BB4F2194F254}"/>
              </a:ext>
            </a:extLst>
          </p:cNvPr>
          <p:cNvSpPr txBox="1"/>
          <p:nvPr/>
        </p:nvSpPr>
        <p:spPr>
          <a:xfrm>
            <a:off x="0" y="2530135"/>
            <a:ext cx="12055879"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MONASTERIO DE SAN VICENTE DEL PINO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MONFORTE DE LEMOS · LUGO · GALICIA</a:t>
            </a:r>
          </a:p>
        </p:txBody>
      </p:sp>
      <p:pic>
        <p:nvPicPr>
          <p:cNvPr id="3" name="Musica Para Reiki - Relajacion y Meditacion - 01 - EnergÃ­a Vital">
            <a:extLst>
              <a:ext uri="{FF2B5EF4-FFF2-40B4-BE49-F238E27FC236}">
                <a16:creationId xmlns:a16="http://schemas.microsoft.com/office/drawing/2014/main" id="{9B9485E3-6183-4889-A3C7-0B9DFDD1193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90481" y="55695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2164B2-798A-4C49-AF6C-B4735B37BE33}"/>
              </a:ext>
            </a:extLst>
          </p:cNvPr>
          <p:cNvPicPr>
            <a:picLocks noChangeAspect="1"/>
          </p:cNvPicPr>
          <p:nvPr/>
        </p:nvPicPr>
        <p:blipFill>
          <a:blip r:embed="rId3"/>
          <a:stretch>
            <a:fillRect/>
          </a:stretch>
        </p:blipFill>
        <p:spPr>
          <a:xfrm>
            <a:off x="1065321" y="66577"/>
            <a:ext cx="10102784" cy="6766514"/>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128846F-B48F-4ECE-B331-D74896519CF1}"/>
              </a:ext>
            </a:extLst>
          </p:cNvPr>
          <p:cNvSpPr txBox="1"/>
          <p:nvPr/>
        </p:nvSpPr>
        <p:spPr>
          <a:xfrm>
            <a:off x="949906" y="1180719"/>
            <a:ext cx="10369122"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antiguo monasterio de San Vicente del Pino es un conjunto monumental situado en Monforte de Lemos (Lugo), flanqueado por los restos del castillo de San Vicente, del cual se conserva parte de la muralla y los cubos defensivos, y la torre del homenaje, desde la cual se puede contemplar todo el conjunto del valle de Lemos, y los restos del palacio de los Condes de Lemos, edificación de la cual se perdió la mayor parte en un devastador incendio. El monasterio, junto con los restos del palacio, constituyen actualmente el Parador Nacional de Turismo de Monforte de Lemos.​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Aunque los orígenes del monasterio en sí se remontan al siglo X, la edificación actual se inicia en el siglo XVI. La plaza del edificio conventual es neoclásico, tanto su fachada como el claustro; la iglesia monacal consta de portada renacentista, mientras que el interior se enmarca en el gótico de transición, cubierta de bóvedas estrelladas sobre arcos agudos. Un órgano barroco, silenciado desde hace décadas, se sitúa en un lateral del coro. En el recargado altar mayor destaca una interesante pintura alegórica que representa la tortura de San Vicente.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el cenobio se conserva una singular imagen de Santa Ana con la Virgen y el Niño, así como un interesante bajorrelieve Románico, entre otras piezas de relevancia artística. Junto a la Pila bautismal, a la derecha de la puerta de acceso, se encuentra un sepulcro de piedra, correspondiente al Abad Diego García, con una inscripción en latín, y deteriorada por diversas hendiduras ennegrecidas por el frecuente uso de llamas con ánimo de contemplar los restos que encierra, relacionados con la popular leyenda de La corona de fuego. Asimismo, diversas partes de la iglesia se encuentran fuertemente deterioradas, entre ellas las valiosas pinturas murales y algunas vidrieras.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1EF0A6-0FC1-4F6E-933A-9216E31A2A6B}"/>
              </a:ext>
            </a:extLst>
          </p:cNvPr>
          <p:cNvPicPr>
            <a:picLocks noChangeAspect="1"/>
          </p:cNvPicPr>
          <p:nvPr/>
        </p:nvPicPr>
        <p:blipFill>
          <a:blip r:embed="rId3"/>
          <a:stretch>
            <a:fillRect/>
          </a:stretch>
        </p:blipFill>
        <p:spPr>
          <a:xfrm>
            <a:off x="1500557" y="0"/>
            <a:ext cx="9139748"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D8F7CB5-DE45-4014-A8D6-001619EF6C53}"/>
              </a:ext>
            </a:extLst>
          </p:cNvPr>
          <p:cNvPicPr>
            <a:picLocks noChangeAspect="1"/>
          </p:cNvPicPr>
          <p:nvPr/>
        </p:nvPicPr>
        <p:blipFill>
          <a:blip r:embed="rId2"/>
          <a:stretch>
            <a:fillRect/>
          </a:stretch>
        </p:blipFill>
        <p:spPr>
          <a:xfrm>
            <a:off x="-73700" y="630314"/>
            <a:ext cx="12207340" cy="56462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5A5ED3-3A2C-4AAD-953F-8CA94592E7D0}"/>
              </a:ext>
            </a:extLst>
          </p:cNvPr>
          <p:cNvPicPr>
            <a:picLocks noChangeAspect="1"/>
          </p:cNvPicPr>
          <p:nvPr/>
        </p:nvPicPr>
        <p:blipFill>
          <a:blip r:embed="rId2"/>
          <a:stretch>
            <a:fillRect/>
          </a:stretch>
        </p:blipFill>
        <p:spPr>
          <a:xfrm>
            <a:off x="906261" y="0"/>
            <a:ext cx="10280443"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5427CA-4D2E-4E07-B967-D98274ECA8BC}"/>
              </a:ext>
            </a:extLst>
          </p:cNvPr>
          <p:cNvPicPr>
            <a:picLocks noChangeAspect="1"/>
          </p:cNvPicPr>
          <p:nvPr/>
        </p:nvPicPr>
        <p:blipFill>
          <a:blip r:embed="rId2"/>
          <a:stretch>
            <a:fillRect/>
          </a:stretch>
        </p:blipFill>
        <p:spPr>
          <a:xfrm>
            <a:off x="0" y="-28072"/>
            <a:ext cx="12191996" cy="6870097"/>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9EB8BB-10B4-46E7-81AB-02AE0212EDE2}"/>
              </a:ext>
            </a:extLst>
          </p:cNvPr>
          <p:cNvPicPr>
            <a:picLocks noChangeAspect="1"/>
          </p:cNvPicPr>
          <p:nvPr/>
        </p:nvPicPr>
        <p:blipFill>
          <a:blip r:embed="rId2"/>
          <a:stretch>
            <a:fillRect/>
          </a:stretch>
        </p:blipFill>
        <p:spPr>
          <a:xfrm>
            <a:off x="82021" y="0"/>
            <a:ext cx="12142482"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109592-BF99-46B8-8A5E-79F21AF71D5F}"/>
              </a:ext>
            </a:extLst>
          </p:cNvPr>
          <p:cNvPicPr>
            <a:picLocks noChangeAspect="1"/>
          </p:cNvPicPr>
          <p:nvPr/>
        </p:nvPicPr>
        <p:blipFill>
          <a:blip r:embed="rId2"/>
          <a:stretch>
            <a:fillRect/>
          </a:stretch>
        </p:blipFill>
        <p:spPr>
          <a:xfrm>
            <a:off x="0" y="73517"/>
            <a:ext cx="12125803" cy="6784482"/>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FD7212-C4E2-4C27-9EC0-4214057951D9}"/>
              </a:ext>
            </a:extLst>
          </p:cNvPr>
          <p:cNvPicPr>
            <a:picLocks noChangeAspect="1"/>
          </p:cNvPicPr>
          <p:nvPr/>
        </p:nvPicPr>
        <p:blipFill>
          <a:blip r:embed="rId2"/>
          <a:stretch>
            <a:fillRect/>
          </a:stretch>
        </p:blipFill>
        <p:spPr>
          <a:xfrm>
            <a:off x="1886498" y="0"/>
            <a:ext cx="8376187"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8877D0B-6AC4-4B28-8899-630184FF7FBE}"/>
              </a:ext>
            </a:extLst>
          </p:cNvPr>
          <p:cNvPicPr>
            <a:picLocks noChangeAspect="1"/>
          </p:cNvPicPr>
          <p:nvPr/>
        </p:nvPicPr>
        <p:blipFill>
          <a:blip r:embed="rId2"/>
          <a:stretch>
            <a:fillRect/>
          </a:stretch>
        </p:blipFill>
        <p:spPr>
          <a:xfrm>
            <a:off x="1083628" y="0"/>
            <a:ext cx="9915799" cy="6887333"/>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0414D0-12DB-4603-8B4B-B65C0A7FFD53}"/>
              </a:ext>
            </a:extLst>
          </p:cNvPr>
          <p:cNvPicPr>
            <a:picLocks noChangeAspect="1"/>
          </p:cNvPicPr>
          <p:nvPr/>
        </p:nvPicPr>
        <p:blipFill>
          <a:blip r:embed="rId2"/>
          <a:stretch>
            <a:fillRect/>
          </a:stretch>
        </p:blipFill>
        <p:spPr>
          <a:xfrm>
            <a:off x="1841373" y="0"/>
            <a:ext cx="85725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CBA149-4D1C-4BA4-B0ED-7E00B035745F}"/>
              </a:ext>
            </a:extLst>
          </p:cNvPr>
          <p:cNvPicPr>
            <a:picLocks noChangeAspect="1"/>
          </p:cNvPicPr>
          <p:nvPr/>
        </p:nvPicPr>
        <p:blipFill>
          <a:blip r:embed="rId2"/>
          <a:stretch>
            <a:fillRect/>
          </a:stretch>
        </p:blipFill>
        <p:spPr>
          <a:xfrm>
            <a:off x="22512" y="0"/>
            <a:ext cx="12104379" cy="681632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CC7B19-E10C-4AF1-9F10-B5960ADDDEEF}"/>
              </a:ext>
            </a:extLst>
          </p:cNvPr>
          <p:cNvPicPr>
            <a:picLocks noChangeAspect="1"/>
          </p:cNvPicPr>
          <p:nvPr/>
        </p:nvPicPr>
        <p:blipFill>
          <a:blip r:embed="rId2"/>
          <a:stretch>
            <a:fillRect/>
          </a:stretch>
        </p:blipFill>
        <p:spPr>
          <a:xfrm>
            <a:off x="0" y="0"/>
            <a:ext cx="12191996" cy="6738149"/>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F6ABB9-58FA-4737-BC60-5304067045EC}"/>
              </a:ext>
            </a:extLst>
          </p:cNvPr>
          <p:cNvPicPr>
            <a:picLocks noChangeAspect="1"/>
          </p:cNvPicPr>
          <p:nvPr/>
        </p:nvPicPr>
        <p:blipFill>
          <a:blip r:embed="rId2"/>
          <a:stretch>
            <a:fillRect/>
          </a:stretch>
        </p:blipFill>
        <p:spPr>
          <a:xfrm>
            <a:off x="950143" y="0"/>
            <a:ext cx="10330223"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3F6772-DD13-46A1-9B11-EE6CB44EF9EE}"/>
              </a:ext>
            </a:extLst>
          </p:cNvPr>
          <p:cNvPicPr>
            <a:picLocks noChangeAspect="1"/>
          </p:cNvPicPr>
          <p:nvPr/>
        </p:nvPicPr>
        <p:blipFill>
          <a:blip r:embed="rId2"/>
          <a:stretch>
            <a:fillRect/>
          </a:stretch>
        </p:blipFill>
        <p:spPr>
          <a:xfrm>
            <a:off x="6841476" y="0"/>
            <a:ext cx="4474845" cy="6858000"/>
          </a:xfrm>
          <a:prstGeom prst="rect">
            <a:avLst/>
          </a:prstGeom>
          <a:noFill/>
          <a:ln cap="flat">
            <a:noFill/>
          </a:ln>
        </p:spPr>
      </p:pic>
      <p:pic>
        <p:nvPicPr>
          <p:cNvPr id="3" name="Imagen 3">
            <a:extLst>
              <a:ext uri="{FF2B5EF4-FFF2-40B4-BE49-F238E27FC236}">
                <a16:creationId xmlns:a16="http://schemas.microsoft.com/office/drawing/2014/main" id="{C32D025F-3965-436E-A952-8B57FC7E8A7A}"/>
              </a:ext>
            </a:extLst>
          </p:cNvPr>
          <p:cNvPicPr>
            <a:picLocks noChangeAspect="1"/>
          </p:cNvPicPr>
          <p:nvPr/>
        </p:nvPicPr>
        <p:blipFill>
          <a:blip r:embed="rId3"/>
          <a:stretch>
            <a:fillRect/>
          </a:stretch>
        </p:blipFill>
        <p:spPr>
          <a:xfrm>
            <a:off x="923278" y="0"/>
            <a:ext cx="5237829" cy="6881527"/>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46F31E4-2C59-49C2-BF72-AE3AA374F4E3}"/>
              </a:ext>
            </a:extLst>
          </p:cNvPr>
          <p:cNvPicPr>
            <a:picLocks noChangeAspect="1"/>
          </p:cNvPicPr>
          <p:nvPr/>
        </p:nvPicPr>
        <p:blipFill>
          <a:blip r:embed="rId2"/>
          <a:stretch>
            <a:fillRect/>
          </a:stretch>
        </p:blipFill>
        <p:spPr>
          <a:xfrm>
            <a:off x="970626" y="0"/>
            <a:ext cx="10330653" cy="6860194"/>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69C378-380F-428B-A1B8-9F81CA02C637}"/>
              </a:ext>
            </a:extLst>
          </p:cNvPr>
          <p:cNvPicPr>
            <a:picLocks noChangeAspect="1"/>
          </p:cNvPicPr>
          <p:nvPr/>
        </p:nvPicPr>
        <p:blipFill>
          <a:blip r:embed="rId2"/>
          <a:stretch>
            <a:fillRect/>
          </a:stretch>
        </p:blipFill>
        <p:spPr>
          <a:xfrm>
            <a:off x="865571" y="0"/>
            <a:ext cx="1041062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D3F27D-13A7-4298-85C2-3A82F2AEE369}"/>
              </a:ext>
            </a:extLst>
          </p:cNvPr>
          <p:cNvPicPr>
            <a:picLocks noChangeAspect="1"/>
          </p:cNvPicPr>
          <p:nvPr/>
        </p:nvPicPr>
        <p:blipFill>
          <a:blip r:embed="rId2"/>
          <a:stretch>
            <a:fillRect/>
          </a:stretch>
        </p:blipFill>
        <p:spPr>
          <a:xfrm>
            <a:off x="847822" y="0"/>
            <a:ext cx="10510342"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773B8E-E289-4638-8C3F-DF2155ED04A2}"/>
              </a:ext>
            </a:extLst>
          </p:cNvPr>
          <p:cNvPicPr>
            <a:picLocks noChangeAspect="1"/>
          </p:cNvPicPr>
          <p:nvPr/>
        </p:nvPicPr>
        <p:blipFill>
          <a:blip r:embed="rId2"/>
          <a:stretch>
            <a:fillRect/>
          </a:stretch>
        </p:blipFill>
        <p:spPr>
          <a:xfrm>
            <a:off x="821186" y="23810"/>
            <a:ext cx="10453832" cy="6834189"/>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43B9D9-67CB-4DE8-9829-8985A5C29567}"/>
              </a:ext>
            </a:extLst>
          </p:cNvPr>
          <p:cNvPicPr>
            <a:picLocks noChangeAspect="1"/>
          </p:cNvPicPr>
          <p:nvPr/>
        </p:nvPicPr>
        <p:blipFill>
          <a:blip r:embed="rId2"/>
          <a:stretch>
            <a:fillRect/>
          </a:stretch>
        </p:blipFill>
        <p:spPr>
          <a:xfrm>
            <a:off x="952868" y="0"/>
            <a:ext cx="10376172"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BC10CF-6F35-4DF4-82B5-D372C440CE20}"/>
              </a:ext>
            </a:extLst>
          </p:cNvPr>
          <p:cNvPicPr>
            <a:picLocks noChangeAspect="1"/>
          </p:cNvPicPr>
          <p:nvPr/>
        </p:nvPicPr>
        <p:blipFill>
          <a:blip r:embed="rId2"/>
          <a:stretch>
            <a:fillRect/>
          </a:stretch>
        </p:blipFill>
        <p:spPr>
          <a:xfrm>
            <a:off x="0" y="0"/>
            <a:ext cx="12191996" cy="6861584"/>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E29846-F3D9-48CA-9696-997911BE1876}"/>
              </a:ext>
            </a:extLst>
          </p:cNvPr>
          <p:cNvPicPr>
            <a:picLocks noChangeAspect="1"/>
          </p:cNvPicPr>
          <p:nvPr/>
        </p:nvPicPr>
        <p:blipFill>
          <a:blip r:embed="rId2"/>
          <a:stretch>
            <a:fillRect/>
          </a:stretch>
        </p:blipFill>
        <p:spPr>
          <a:xfrm>
            <a:off x="1306311" y="0"/>
            <a:ext cx="960120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C38BFA-FE37-41CC-A45E-EECA3166B793}"/>
              </a:ext>
            </a:extLst>
          </p:cNvPr>
          <p:cNvPicPr>
            <a:picLocks noChangeAspect="1"/>
          </p:cNvPicPr>
          <p:nvPr/>
        </p:nvPicPr>
        <p:blipFill>
          <a:blip r:embed="rId2"/>
          <a:stretch>
            <a:fillRect/>
          </a:stretch>
        </p:blipFill>
        <p:spPr>
          <a:xfrm>
            <a:off x="1041922" y="0"/>
            <a:ext cx="10250469" cy="6844412"/>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6B1D81-2C42-4B90-9858-E1747C6EE118}"/>
              </a:ext>
            </a:extLst>
          </p:cNvPr>
          <p:cNvPicPr>
            <a:picLocks noChangeAspect="1"/>
          </p:cNvPicPr>
          <p:nvPr/>
        </p:nvPicPr>
        <p:blipFill>
          <a:blip r:embed="rId2"/>
          <a:stretch>
            <a:fillRect/>
          </a:stretch>
        </p:blipFill>
        <p:spPr>
          <a:xfrm>
            <a:off x="978023" y="0"/>
            <a:ext cx="10287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487478-F5AB-476C-844C-27E225E893F7}"/>
              </a:ext>
            </a:extLst>
          </p:cNvPr>
          <p:cNvPicPr>
            <a:picLocks noChangeAspect="1"/>
          </p:cNvPicPr>
          <p:nvPr/>
        </p:nvPicPr>
        <p:blipFill>
          <a:blip r:embed="rId2"/>
          <a:stretch>
            <a:fillRect/>
          </a:stretch>
        </p:blipFill>
        <p:spPr>
          <a:xfrm>
            <a:off x="1441368" y="0"/>
            <a:ext cx="9273972" cy="6870426"/>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53881F-B5EA-4184-9460-1CAA6759C664}"/>
              </a:ext>
            </a:extLst>
          </p:cNvPr>
          <p:cNvPicPr>
            <a:picLocks noChangeAspect="1"/>
          </p:cNvPicPr>
          <p:nvPr/>
        </p:nvPicPr>
        <p:blipFill>
          <a:blip r:embed="rId2"/>
          <a:stretch>
            <a:fillRect/>
          </a:stretch>
        </p:blipFill>
        <p:spPr>
          <a:xfrm>
            <a:off x="1430048" y="0"/>
            <a:ext cx="9187644" cy="6884609"/>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BAB2B3-0EE0-4EEA-9D5D-E12A4F0C8AC7}"/>
              </a:ext>
            </a:extLst>
          </p:cNvPr>
          <p:cNvPicPr>
            <a:picLocks noChangeAspect="1"/>
          </p:cNvPicPr>
          <p:nvPr/>
        </p:nvPicPr>
        <p:blipFill>
          <a:blip r:embed="rId2"/>
          <a:stretch>
            <a:fillRect/>
          </a:stretch>
        </p:blipFill>
        <p:spPr>
          <a:xfrm>
            <a:off x="1645325" y="0"/>
            <a:ext cx="9087773" cy="6815827"/>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B191CF8-C053-4324-8800-4EDE0CE730DA}"/>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64D66735-0ECD-4632-85F3-4F7B1A39776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7909302-8BF2-40F1-A89C-81D3059EF27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B6B560A-6B2B-46F0-AC2E-F9C39AE1F86C}"/>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1C529BC-6896-46FD-9925-4379F4004AE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9EA89B27-8B5B-4C0A-B95A-2ACB6F038F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3CA886A-0FD2-4085-B750-F31F2EAC7BF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0E88A54-2B6A-4823-BCB4-1CD84733FE3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56D377E5-793A-4EDE-9A5E-8C3CC30CCF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12BBE82F-A61A-484C-9FFA-818C724E91C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57014FF-2FF8-46D5-B1D9-711F0F51329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3E45117-98BF-41C8-BE8C-2CD11743F25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67BE0C1-5C04-4753-BFA0-7CB6DE67D7F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FBCB035-00D7-42ED-94A6-9DEA8F5C27C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08635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384</Words>
  <Application>Microsoft Office PowerPoint</Application>
  <PresentationFormat>Panorámica</PresentationFormat>
  <Paragraphs>15</Paragraphs>
  <Slides>30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30</vt:i4>
      </vt:variant>
    </vt:vector>
  </HeadingPairs>
  <TitlesOfParts>
    <vt:vector size="3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2020-10-04T18:15:09Z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