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328" r:id="rId38"/>
    <p:sldId id="290" r:id="rId39"/>
    <p:sldId id="291" r:id="rId40"/>
    <p:sldId id="292" r:id="rId41"/>
    <p:sldId id="293" r:id="rId42"/>
    <p:sldId id="294" r:id="rId43"/>
    <p:sldId id="295" r:id="rId44"/>
    <p:sldId id="296" r:id="rId45"/>
    <p:sldId id="297" r:id="rId46"/>
    <p:sldId id="298" r:id="rId47"/>
    <p:sldId id="329" r:id="rId48"/>
    <p:sldId id="299" r:id="rId49"/>
    <p:sldId id="300" r:id="rId50"/>
    <p:sldId id="301" r:id="rId51"/>
    <p:sldId id="308" r:id="rId52"/>
    <p:sldId id="309" r:id="rId53"/>
    <p:sldId id="302" r:id="rId54"/>
    <p:sldId id="303" r:id="rId55"/>
    <p:sldId id="304" r:id="rId56"/>
    <p:sldId id="305" r:id="rId57"/>
    <p:sldId id="306" r:id="rId58"/>
    <p:sldId id="307" r:id="rId59"/>
    <p:sldId id="310" r:id="rId60"/>
    <p:sldId id="311" r:id="rId61"/>
    <p:sldId id="312" r:id="rId62"/>
    <p:sldId id="315" r:id="rId63"/>
    <p:sldId id="313" r:id="rId64"/>
    <p:sldId id="314" r:id="rId65"/>
    <p:sldId id="316" r:id="rId66"/>
    <p:sldId id="317" r:id="rId67"/>
    <p:sldId id="318" r:id="rId68"/>
    <p:sldId id="327" r:id="rId69"/>
    <p:sldId id="330" r:id="rId7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E541CE7B-6D1B-4B3A-832D-0153250C4F2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561B7E6-1D36-456F-9790-2D283297663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2C54EB5-8DE5-4238-9BEC-41E69B971FB4}" type="datetime1">
              <a:rPr lang="es-ES"/>
              <a:pPr lvl="0"/>
              <a:t>05/02/2021</a:t>
            </a:fld>
            <a:endParaRPr lang="es-ES"/>
          </a:p>
        </p:txBody>
      </p:sp>
      <p:sp>
        <p:nvSpPr>
          <p:cNvPr id="4" name="Marcador de imagen de diapositiva 3">
            <a:extLst>
              <a:ext uri="{FF2B5EF4-FFF2-40B4-BE49-F238E27FC236}">
                <a16:creationId xmlns:a16="http://schemas.microsoft.com/office/drawing/2014/main" id="{187B417E-7863-4626-9FB8-A5AE3F0AE28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C469BBC-DCC1-402A-AEB5-DB290B817E7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0E90E75-E172-42C3-B6E5-D301585E1B2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97F5712-6E78-4161-B991-6EE2DAD1E60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08DAA82-A022-48DC-BFE1-C44CB19433E4}" type="slidenum">
              <a:t>‹Nº›</a:t>
            </a:fld>
            <a:endParaRPr lang="es-ES"/>
          </a:p>
        </p:txBody>
      </p:sp>
    </p:spTree>
    <p:extLst>
      <p:ext uri="{BB962C8B-B14F-4D97-AF65-F5344CB8AC3E}">
        <p14:creationId xmlns:p14="http://schemas.microsoft.com/office/powerpoint/2010/main" val="23648083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E6D9AE7-A9B3-4D1E-B98F-153B74CF964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31ADD72-F100-4380-AD02-E05114DD9DB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3630833-8520-4111-8150-518EC8321F4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22B5DBF-9ACA-41F6-A6B6-B444F19EA7A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89D7F7C-5D33-4360-927D-D6446FE8294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BB8C1F0-8AF6-4404-8B69-EB2DEAB8210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5514E31-B6AC-4E5A-8A1A-8EAECDD1344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B8466F1-09DA-48C9-AD52-80CC0FE35DF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7E6070-8A95-4A04-9BB4-9F236FEC78F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F839032-277E-4DF2-AB4F-27D6B073052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046EBF7-3B45-41BE-B30C-D13BD4295691}"/>
              </a:ext>
            </a:extLst>
          </p:cNvPr>
          <p:cNvSpPr txBox="1">
            <a:spLocks noGrp="1"/>
          </p:cNvSpPr>
          <p:nvPr>
            <p:ph type="dt" sz="half" idx="7"/>
          </p:nvPr>
        </p:nvSpPr>
        <p:spPr/>
        <p:txBody>
          <a:bodyPr/>
          <a:lstStyle>
            <a:lvl1pPr>
              <a:defRPr/>
            </a:lvl1pPr>
          </a:lstStyle>
          <a:p>
            <a:pPr lvl="0"/>
            <a:fld id="{E7AC34BB-9223-4FC6-81DB-D978007E3419}" type="datetime1">
              <a:rPr lang="es-ES"/>
              <a:pPr lvl="0"/>
              <a:t>05/02/2021</a:t>
            </a:fld>
            <a:endParaRPr lang="es-ES"/>
          </a:p>
        </p:txBody>
      </p:sp>
      <p:sp>
        <p:nvSpPr>
          <p:cNvPr id="5" name="Marcador de pie de página 4">
            <a:extLst>
              <a:ext uri="{FF2B5EF4-FFF2-40B4-BE49-F238E27FC236}">
                <a16:creationId xmlns:a16="http://schemas.microsoft.com/office/drawing/2014/main" id="{C8F4FC88-DE61-412D-8AEC-E0D58DC74A2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D2083A2-6924-4050-AAE5-336358BD0BE1}"/>
              </a:ext>
            </a:extLst>
          </p:cNvPr>
          <p:cNvSpPr txBox="1">
            <a:spLocks noGrp="1"/>
          </p:cNvSpPr>
          <p:nvPr>
            <p:ph type="sldNum" sz="quarter" idx="8"/>
          </p:nvPr>
        </p:nvSpPr>
        <p:spPr/>
        <p:txBody>
          <a:bodyPr/>
          <a:lstStyle>
            <a:lvl1pPr>
              <a:defRPr/>
            </a:lvl1pPr>
          </a:lstStyle>
          <a:p>
            <a:pPr lvl="0"/>
            <a:fld id="{FD6CD62E-4088-43B2-B74B-3FE02A005A22}" type="slidenum">
              <a:t>‹Nº›</a:t>
            </a:fld>
            <a:endParaRPr lang="es-ES"/>
          </a:p>
        </p:txBody>
      </p:sp>
    </p:spTree>
    <p:extLst>
      <p:ext uri="{BB962C8B-B14F-4D97-AF65-F5344CB8AC3E}">
        <p14:creationId xmlns:p14="http://schemas.microsoft.com/office/powerpoint/2010/main" val="118019852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27AAA6-6FDA-427B-AA83-D1A69D87B3A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78983C2-D618-4A18-A9D2-64C70288275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1D39A38-F923-4E8E-A817-501932783280}"/>
              </a:ext>
            </a:extLst>
          </p:cNvPr>
          <p:cNvSpPr txBox="1">
            <a:spLocks noGrp="1"/>
          </p:cNvSpPr>
          <p:nvPr>
            <p:ph type="dt" sz="half" idx="7"/>
          </p:nvPr>
        </p:nvSpPr>
        <p:spPr/>
        <p:txBody>
          <a:bodyPr/>
          <a:lstStyle>
            <a:lvl1pPr>
              <a:defRPr/>
            </a:lvl1pPr>
          </a:lstStyle>
          <a:p>
            <a:pPr lvl="0"/>
            <a:fld id="{AD4A1A8B-4A96-4F26-B0BE-FD0AFDEE0F32}" type="datetime1">
              <a:rPr lang="es-ES"/>
              <a:pPr lvl="0"/>
              <a:t>05/02/2021</a:t>
            </a:fld>
            <a:endParaRPr lang="es-ES"/>
          </a:p>
        </p:txBody>
      </p:sp>
      <p:sp>
        <p:nvSpPr>
          <p:cNvPr id="5" name="Marcador de pie de página 4">
            <a:extLst>
              <a:ext uri="{FF2B5EF4-FFF2-40B4-BE49-F238E27FC236}">
                <a16:creationId xmlns:a16="http://schemas.microsoft.com/office/drawing/2014/main" id="{9A88F163-6C90-4B6D-B26F-B501C0735E1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78838D8-462A-4A72-9C13-C4ACF2007130}"/>
              </a:ext>
            </a:extLst>
          </p:cNvPr>
          <p:cNvSpPr txBox="1">
            <a:spLocks noGrp="1"/>
          </p:cNvSpPr>
          <p:nvPr>
            <p:ph type="sldNum" sz="quarter" idx="8"/>
          </p:nvPr>
        </p:nvSpPr>
        <p:spPr/>
        <p:txBody>
          <a:bodyPr/>
          <a:lstStyle>
            <a:lvl1pPr>
              <a:defRPr/>
            </a:lvl1pPr>
          </a:lstStyle>
          <a:p>
            <a:pPr lvl="0"/>
            <a:fld id="{5D427DD1-A03A-43E8-9FF1-510C3435D629}" type="slidenum">
              <a:t>‹Nº›</a:t>
            </a:fld>
            <a:endParaRPr lang="es-ES"/>
          </a:p>
        </p:txBody>
      </p:sp>
    </p:spTree>
    <p:extLst>
      <p:ext uri="{BB962C8B-B14F-4D97-AF65-F5344CB8AC3E}">
        <p14:creationId xmlns:p14="http://schemas.microsoft.com/office/powerpoint/2010/main" val="3511096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F76C9E-FCE9-4602-B9CA-448E18E13D6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098FDBB-27B5-4E0A-BA32-BA3B4A22E53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78432CE-B83D-40AC-B0B4-391302949160}"/>
              </a:ext>
            </a:extLst>
          </p:cNvPr>
          <p:cNvSpPr txBox="1">
            <a:spLocks noGrp="1"/>
          </p:cNvSpPr>
          <p:nvPr>
            <p:ph type="dt" sz="half" idx="7"/>
          </p:nvPr>
        </p:nvSpPr>
        <p:spPr/>
        <p:txBody>
          <a:bodyPr/>
          <a:lstStyle>
            <a:lvl1pPr>
              <a:defRPr/>
            </a:lvl1pPr>
          </a:lstStyle>
          <a:p>
            <a:pPr lvl="0"/>
            <a:fld id="{B96805B4-4157-4284-866D-8A62FA3487E9}" type="datetime1">
              <a:rPr lang="es-ES"/>
              <a:pPr lvl="0"/>
              <a:t>05/02/2021</a:t>
            </a:fld>
            <a:endParaRPr lang="es-ES"/>
          </a:p>
        </p:txBody>
      </p:sp>
      <p:sp>
        <p:nvSpPr>
          <p:cNvPr id="5" name="Marcador de pie de página 4">
            <a:extLst>
              <a:ext uri="{FF2B5EF4-FFF2-40B4-BE49-F238E27FC236}">
                <a16:creationId xmlns:a16="http://schemas.microsoft.com/office/drawing/2014/main" id="{54574DB8-D7E4-4E25-A88D-21ECD88F4DB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8A76734-4CF3-4759-907C-F9273AA3E0D4}"/>
              </a:ext>
            </a:extLst>
          </p:cNvPr>
          <p:cNvSpPr txBox="1">
            <a:spLocks noGrp="1"/>
          </p:cNvSpPr>
          <p:nvPr>
            <p:ph type="sldNum" sz="quarter" idx="8"/>
          </p:nvPr>
        </p:nvSpPr>
        <p:spPr/>
        <p:txBody>
          <a:bodyPr/>
          <a:lstStyle>
            <a:lvl1pPr>
              <a:defRPr/>
            </a:lvl1pPr>
          </a:lstStyle>
          <a:p>
            <a:pPr lvl="0"/>
            <a:fld id="{0AF6AE34-7FD2-4A1E-BC7D-6BFA51D25AFD}" type="slidenum">
              <a:t>‹Nº›</a:t>
            </a:fld>
            <a:endParaRPr lang="es-ES"/>
          </a:p>
        </p:txBody>
      </p:sp>
    </p:spTree>
    <p:extLst>
      <p:ext uri="{BB962C8B-B14F-4D97-AF65-F5344CB8AC3E}">
        <p14:creationId xmlns:p14="http://schemas.microsoft.com/office/powerpoint/2010/main" val="638718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407055-8C36-45AF-832F-4851D9BF397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BC9D384-3E63-4767-B1D0-4E9C24311C4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B64CD42-822B-4FF8-9F08-E521684981F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0ACAE60-A5C8-4E89-B512-87F51EC94C74}"/>
              </a:ext>
            </a:extLst>
          </p:cNvPr>
          <p:cNvSpPr txBox="1">
            <a:spLocks noGrp="1"/>
          </p:cNvSpPr>
          <p:nvPr>
            <p:ph type="dt" sz="half" idx="7"/>
          </p:nvPr>
        </p:nvSpPr>
        <p:spPr/>
        <p:txBody>
          <a:bodyPr/>
          <a:lstStyle>
            <a:lvl1pPr>
              <a:defRPr/>
            </a:lvl1pPr>
          </a:lstStyle>
          <a:p>
            <a:pPr lvl="0"/>
            <a:fld id="{111109B4-3872-4EE4-A841-869850A72A75}" type="datetime1">
              <a:rPr lang="es-ES"/>
              <a:pPr lvl="0"/>
              <a:t>05/02/2021</a:t>
            </a:fld>
            <a:endParaRPr lang="es-ES"/>
          </a:p>
        </p:txBody>
      </p:sp>
      <p:sp>
        <p:nvSpPr>
          <p:cNvPr id="6" name="Marcador de pie de página 5">
            <a:extLst>
              <a:ext uri="{FF2B5EF4-FFF2-40B4-BE49-F238E27FC236}">
                <a16:creationId xmlns:a16="http://schemas.microsoft.com/office/drawing/2014/main" id="{687D0DEB-5010-4032-B129-C6F8E37DF73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500668D-BEFA-434B-BE06-38FFDFE0174A}"/>
              </a:ext>
            </a:extLst>
          </p:cNvPr>
          <p:cNvSpPr txBox="1">
            <a:spLocks noGrp="1"/>
          </p:cNvSpPr>
          <p:nvPr>
            <p:ph type="sldNum" sz="quarter" idx="8"/>
          </p:nvPr>
        </p:nvSpPr>
        <p:spPr/>
        <p:txBody>
          <a:bodyPr/>
          <a:lstStyle>
            <a:lvl1pPr>
              <a:defRPr/>
            </a:lvl1pPr>
          </a:lstStyle>
          <a:p>
            <a:pPr lvl="0"/>
            <a:fld id="{D11E9E2C-705F-42D1-941B-987AD8E0C925}" type="slidenum">
              <a:t>‹Nº›</a:t>
            </a:fld>
            <a:endParaRPr lang="es-ES"/>
          </a:p>
        </p:txBody>
      </p:sp>
    </p:spTree>
    <p:extLst>
      <p:ext uri="{BB962C8B-B14F-4D97-AF65-F5344CB8AC3E}">
        <p14:creationId xmlns:p14="http://schemas.microsoft.com/office/powerpoint/2010/main" val="2365554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1F5326-1314-42B3-A539-710C87B02CE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DCC4DB6-542F-45E7-B4DE-3EAE3F38596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76730F4-0EC8-4F1F-933D-B76189B519D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E3BA7BE-F50A-4CA3-802D-6F87E650741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0EDF067-ACB5-475A-B38F-0DB72EBF036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CEDC348-4CDD-40A8-AF02-A690D8C229EF}"/>
              </a:ext>
            </a:extLst>
          </p:cNvPr>
          <p:cNvSpPr txBox="1">
            <a:spLocks noGrp="1"/>
          </p:cNvSpPr>
          <p:nvPr>
            <p:ph type="dt" sz="half" idx="7"/>
          </p:nvPr>
        </p:nvSpPr>
        <p:spPr/>
        <p:txBody>
          <a:bodyPr/>
          <a:lstStyle>
            <a:lvl1pPr>
              <a:defRPr/>
            </a:lvl1pPr>
          </a:lstStyle>
          <a:p>
            <a:pPr lvl="0"/>
            <a:fld id="{32FA6534-D2BF-45BF-A37F-D0EE229B56D5}" type="datetime1">
              <a:rPr lang="es-ES"/>
              <a:pPr lvl="0"/>
              <a:t>05/02/2021</a:t>
            </a:fld>
            <a:endParaRPr lang="es-ES"/>
          </a:p>
        </p:txBody>
      </p:sp>
      <p:sp>
        <p:nvSpPr>
          <p:cNvPr id="8" name="Marcador de pie de página 7">
            <a:extLst>
              <a:ext uri="{FF2B5EF4-FFF2-40B4-BE49-F238E27FC236}">
                <a16:creationId xmlns:a16="http://schemas.microsoft.com/office/drawing/2014/main" id="{7533E800-0DDE-40E4-907B-98E44A74C8A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362E4D0-DD17-4CBD-848B-0160DB9F0922}"/>
              </a:ext>
            </a:extLst>
          </p:cNvPr>
          <p:cNvSpPr txBox="1">
            <a:spLocks noGrp="1"/>
          </p:cNvSpPr>
          <p:nvPr>
            <p:ph type="sldNum" sz="quarter" idx="8"/>
          </p:nvPr>
        </p:nvSpPr>
        <p:spPr/>
        <p:txBody>
          <a:bodyPr/>
          <a:lstStyle>
            <a:lvl1pPr>
              <a:defRPr/>
            </a:lvl1pPr>
          </a:lstStyle>
          <a:p>
            <a:pPr lvl="0"/>
            <a:fld id="{695D4E5D-2B9F-4AD4-B6E5-AB6F455AA186}" type="slidenum">
              <a:t>‹Nº›</a:t>
            </a:fld>
            <a:endParaRPr lang="es-ES"/>
          </a:p>
        </p:txBody>
      </p:sp>
    </p:spTree>
    <p:extLst>
      <p:ext uri="{BB962C8B-B14F-4D97-AF65-F5344CB8AC3E}">
        <p14:creationId xmlns:p14="http://schemas.microsoft.com/office/powerpoint/2010/main" val="2122154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5DD4DE-8C60-47C7-A606-6C92AF1A38B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FB3B1EB-3216-46DB-9E43-75D087317070}"/>
              </a:ext>
            </a:extLst>
          </p:cNvPr>
          <p:cNvSpPr txBox="1">
            <a:spLocks noGrp="1"/>
          </p:cNvSpPr>
          <p:nvPr>
            <p:ph type="dt" sz="half" idx="7"/>
          </p:nvPr>
        </p:nvSpPr>
        <p:spPr/>
        <p:txBody>
          <a:bodyPr/>
          <a:lstStyle>
            <a:lvl1pPr>
              <a:defRPr/>
            </a:lvl1pPr>
          </a:lstStyle>
          <a:p>
            <a:pPr lvl="0"/>
            <a:fld id="{3AF51CF8-2273-45F7-B15E-CDB6E18970C1}" type="datetime1">
              <a:rPr lang="es-ES"/>
              <a:pPr lvl="0"/>
              <a:t>05/02/2021</a:t>
            </a:fld>
            <a:endParaRPr lang="es-ES"/>
          </a:p>
        </p:txBody>
      </p:sp>
      <p:sp>
        <p:nvSpPr>
          <p:cNvPr id="4" name="Marcador de pie de página 3">
            <a:extLst>
              <a:ext uri="{FF2B5EF4-FFF2-40B4-BE49-F238E27FC236}">
                <a16:creationId xmlns:a16="http://schemas.microsoft.com/office/drawing/2014/main" id="{1A3EB1D3-2595-4CE6-8992-60EB3436359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8E1BF6F-514E-42DA-93F6-0D304B299714}"/>
              </a:ext>
            </a:extLst>
          </p:cNvPr>
          <p:cNvSpPr txBox="1">
            <a:spLocks noGrp="1"/>
          </p:cNvSpPr>
          <p:nvPr>
            <p:ph type="sldNum" sz="quarter" idx="8"/>
          </p:nvPr>
        </p:nvSpPr>
        <p:spPr/>
        <p:txBody>
          <a:bodyPr/>
          <a:lstStyle>
            <a:lvl1pPr>
              <a:defRPr/>
            </a:lvl1pPr>
          </a:lstStyle>
          <a:p>
            <a:pPr lvl="0"/>
            <a:fld id="{4EC88C5C-D331-4D8C-9489-946CAC40EC3D}" type="slidenum">
              <a:t>‹Nº›</a:t>
            </a:fld>
            <a:endParaRPr lang="es-ES"/>
          </a:p>
        </p:txBody>
      </p:sp>
    </p:spTree>
    <p:extLst>
      <p:ext uri="{BB962C8B-B14F-4D97-AF65-F5344CB8AC3E}">
        <p14:creationId xmlns:p14="http://schemas.microsoft.com/office/powerpoint/2010/main" val="1097045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A668544-69B0-494D-AE1E-7AB320DE3E55}"/>
              </a:ext>
            </a:extLst>
          </p:cNvPr>
          <p:cNvSpPr txBox="1">
            <a:spLocks noGrp="1"/>
          </p:cNvSpPr>
          <p:nvPr>
            <p:ph type="dt" sz="half" idx="7"/>
          </p:nvPr>
        </p:nvSpPr>
        <p:spPr/>
        <p:txBody>
          <a:bodyPr/>
          <a:lstStyle>
            <a:lvl1pPr>
              <a:defRPr/>
            </a:lvl1pPr>
          </a:lstStyle>
          <a:p>
            <a:pPr lvl="0"/>
            <a:fld id="{B41D7B2F-3D89-4446-9189-11301016E257}" type="datetime1">
              <a:rPr lang="es-ES"/>
              <a:pPr lvl="0"/>
              <a:t>05/02/2021</a:t>
            </a:fld>
            <a:endParaRPr lang="es-ES"/>
          </a:p>
        </p:txBody>
      </p:sp>
      <p:sp>
        <p:nvSpPr>
          <p:cNvPr id="3" name="Marcador de pie de página 2">
            <a:extLst>
              <a:ext uri="{FF2B5EF4-FFF2-40B4-BE49-F238E27FC236}">
                <a16:creationId xmlns:a16="http://schemas.microsoft.com/office/drawing/2014/main" id="{5DCD191B-0A3F-4951-A9A7-AF2F6A7F491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0B5CBB7-00A4-4C48-85A5-0A1EB789F89A}"/>
              </a:ext>
            </a:extLst>
          </p:cNvPr>
          <p:cNvSpPr txBox="1">
            <a:spLocks noGrp="1"/>
          </p:cNvSpPr>
          <p:nvPr>
            <p:ph type="sldNum" sz="quarter" idx="8"/>
          </p:nvPr>
        </p:nvSpPr>
        <p:spPr/>
        <p:txBody>
          <a:bodyPr/>
          <a:lstStyle>
            <a:lvl1pPr>
              <a:defRPr/>
            </a:lvl1pPr>
          </a:lstStyle>
          <a:p>
            <a:pPr lvl="0"/>
            <a:fld id="{5EE25613-F1D8-41F1-A98A-D36103F8A4A9}" type="slidenum">
              <a:t>‹Nº›</a:t>
            </a:fld>
            <a:endParaRPr lang="es-ES"/>
          </a:p>
        </p:txBody>
      </p:sp>
    </p:spTree>
    <p:extLst>
      <p:ext uri="{BB962C8B-B14F-4D97-AF65-F5344CB8AC3E}">
        <p14:creationId xmlns:p14="http://schemas.microsoft.com/office/powerpoint/2010/main" val="70017106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C42060-159A-447E-A21F-CAAEBB6731E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578EFC4-60C0-4D87-BE01-E4071916915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3D5C6D6-F638-4291-B16E-A56A3F79BAD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8C89BEC-6118-4FB9-8F14-A3475671DE28}"/>
              </a:ext>
            </a:extLst>
          </p:cNvPr>
          <p:cNvSpPr txBox="1">
            <a:spLocks noGrp="1"/>
          </p:cNvSpPr>
          <p:nvPr>
            <p:ph type="dt" sz="half" idx="7"/>
          </p:nvPr>
        </p:nvSpPr>
        <p:spPr/>
        <p:txBody>
          <a:bodyPr/>
          <a:lstStyle>
            <a:lvl1pPr>
              <a:defRPr/>
            </a:lvl1pPr>
          </a:lstStyle>
          <a:p>
            <a:pPr lvl="0"/>
            <a:fld id="{1FA05517-A720-488E-B208-BA17FA4E0C19}" type="datetime1">
              <a:rPr lang="es-ES"/>
              <a:pPr lvl="0"/>
              <a:t>05/02/2021</a:t>
            </a:fld>
            <a:endParaRPr lang="es-ES"/>
          </a:p>
        </p:txBody>
      </p:sp>
      <p:sp>
        <p:nvSpPr>
          <p:cNvPr id="6" name="Marcador de pie de página 5">
            <a:extLst>
              <a:ext uri="{FF2B5EF4-FFF2-40B4-BE49-F238E27FC236}">
                <a16:creationId xmlns:a16="http://schemas.microsoft.com/office/drawing/2014/main" id="{CCCB17CB-8F6C-40A4-A322-6741642151F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D5FACB4-803E-4A27-9843-6F6CE8AF71E9}"/>
              </a:ext>
            </a:extLst>
          </p:cNvPr>
          <p:cNvSpPr txBox="1">
            <a:spLocks noGrp="1"/>
          </p:cNvSpPr>
          <p:nvPr>
            <p:ph type="sldNum" sz="quarter" idx="8"/>
          </p:nvPr>
        </p:nvSpPr>
        <p:spPr/>
        <p:txBody>
          <a:bodyPr/>
          <a:lstStyle>
            <a:lvl1pPr>
              <a:defRPr/>
            </a:lvl1pPr>
          </a:lstStyle>
          <a:p>
            <a:pPr lvl="0"/>
            <a:fld id="{2B339FD2-FA7B-4DA6-ACED-DDCB78FD1F96}" type="slidenum">
              <a:t>‹Nº›</a:t>
            </a:fld>
            <a:endParaRPr lang="es-ES"/>
          </a:p>
        </p:txBody>
      </p:sp>
    </p:spTree>
    <p:extLst>
      <p:ext uri="{BB962C8B-B14F-4D97-AF65-F5344CB8AC3E}">
        <p14:creationId xmlns:p14="http://schemas.microsoft.com/office/powerpoint/2010/main" val="1059071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F0875B-D4EC-4909-9B81-D0F38DDA369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34A95B6-B389-4910-8314-6F94064566D9}"/>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CFFD4BC-A03E-4EE4-B7B6-E52726E8623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3A75AE7-4E17-4B0D-9044-482CC2CE445F}"/>
              </a:ext>
            </a:extLst>
          </p:cNvPr>
          <p:cNvSpPr txBox="1">
            <a:spLocks noGrp="1"/>
          </p:cNvSpPr>
          <p:nvPr>
            <p:ph type="dt" sz="half" idx="7"/>
          </p:nvPr>
        </p:nvSpPr>
        <p:spPr/>
        <p:txBody>
          <a:bodyPr/>
          <a:lstStyle>
            <a:lvl1pPr>
              <a:defRPr/>
            </a:lvl1pPr>
          </a:lstStyle>
          <a:p>
            <a:pPr lvl="0"/>
            <a:fld id="{B8787C13-209C-45BA-9B3C-963171390552}" type="datetime1">
              <a:rPr lang="es-ES"/>
              <a:pPr lvl="0"/>
              <a:t>05/02/2021</a:t>
            </a:fld>
            <a:endParaRPr lang="es-ES"/>
          </a:p>
        </p:txBody>
      </p:sp>
      <p:sp>
        <p:nvSpPr>
          <p:cNvPr id="6" name="Marcador de pie de página 5">
            <a:extLst>
              <a:ext uri="{FF2B5EF4-FFF2-40B4-BE49-F238E27FC236}">
                <a16:creationId xmlns:a16="http://schemas.microsoft.com/office/drawing/2014/main" id="{E6347000-8DD5-45A2-9B65-8D41925F876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79795D1-A3DD-4117-A95B-4A39EBAF5B7D}"/>
              </a:ext>
            </a:extLst>
          </p:cNvPr>
          <p:cNvSpPr txBox="1">
            <a:spLocks noGrp="1"/>
          </p:cNvSpPr>
          <p:nvPr>
            <p:ph type="sldNum" sz="quarter" idx="8"/>
          </p:nvPr>
        </p:nvSpPr>
        <p:spPr/>
        <p:txBody>
          <a:bodyPr/>
          <a:lstStyle>
            <a:lvl1pPr>
              <a:defRPr/>
            </a:lvl1pPr>
          </a:lstStyle>
          <a:p>
            <a:pPr lvl="0"/>
            <a:fld id="{81D6750D-278A-42E6-BCC9-681BDB7DEDED}" type="slidenum">
              <a:t>‹Nº›</a:t>
            </a:fld>
            <a:endParaRPr lang="es-ES"/>
          </a:p>
        </p:txBody>
      </p:sp>
    </p:spTree>
    <p:extLst>
      <p:ext uri="{BB962C8B-B14F-4D97-AF65-F5344CB8AC3E}">
        <p14:creationId xmlns:p14="http://schemas.microsoft.com/office/powerpoint/2010/main" val="877991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B463D9-B8D5-4125-819B-53430DBCA58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63AD2C2-3B52-4375-B363-4668D3083EF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349A8E0-0F98-4152-8D08-EE5BA5CAB90E}"/>
              </a:ext>
            </a:extLst>
          </p:cNvPr>
          <p:cNvSpPr txBox="1">
            <a:spLocks noGrp="1"/>
          </p:cNvSpPr>
          <p:nvPr>
            <p:ph type="dt" sz="half" idx="7"/>
          </p:nvPr>
        </p:nvSpPr>
        <p:spPr/>
        <p:txBody>
          <a:bodyPr/>
          <a:lstStyle>
            <a:lvl1pPr>
              <a:defRPr/>
            </a:lvl1pPr>
          </a:lstStyle>
          <a:p>
            <a:pPr lvl="0"/>
            <a:fld id="{02601085-3C1C-4834-9DD3-84FC227688DC}" type="datetime1">
              <a:rPr lang="es-ES"/>
              <a:pPr lvl="0"/>
              <a:t>05/02/2021</a:t>
            </a:fld>
            <a:endParaRPr lang="es-ES"/>
          </a:p>
        </p:txBody>
      </p:sp>
      <p:sp>
        <p:nvSpPr>
          <p:cNvPr id="5" name="Marcador de pie de página 4">
            <a:extLst>
              <a:ext uri="{FF2B5EF4-FFF2-40B4-BE49-F238E27FC236}">
                <a16:creationId xmlns:a16="http://schemas.microsoft.com/office/drawing/2014/main" id="{E233716C-C306-4B6B-B7FC-DE57AF25AB6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362F759-52E1-4794-90B2-E5878DA57695}"/>
              </a:ext>
            </a:extLst>
          </p:cNvPr>
          <p:cNvSpPr txBox="1">
            <a:spLocks noGrp="1"/>
          </p:cNvSpPr>
          <p:nvPr>
            <p:ph type="sldNum" sz="quarter" idx="8"/>
          </p:nvPr>
        </p:nvSpPr>
        <p:spPr/>
        <p:txBody>
          <a:bodyPr/>
          <a:lstStyle>
            <a:lvl1pPr>
              <a:defRPr/>
            </a:lvl1pPr>
          </a:lstStyle>
          <a:p>
            <a:pPr lvl="0"/>
            <a:fld id="{3507AA3A-070D-4A4B-9747-1F11E6FF17DA}" type="slidenum">
              <a:t>‹Nº›</a:t>
            </a:fld>
            <a:endParaRPr lang="es-ES"/>
          </a:p>
        </p:txBody>
      </p:sp>
    </p:spTree>
    <p:extLst>
      <p:ext uri="{BB962C8B-B14F-4D97-AF65-F5344CB8AC3E}">
        <p14:creationId xmlns:p14="http://schemas.microsoft.com/office/powerpoint/2010/main" val="2561717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31EC9DA-3CAF-4D40-BDD6-AA1C9616D0D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66C2E28-B7DC-4297-B722-5001656BE9E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3201870-E710-4542-8141-ADA4579E3696}"/>
              </a:ext>
            </a:extLst>
          </p:cNvPr>
          <p:cNvSpPr txBox="1">
            <a:spLocks noGrp="1"/>
          </p:cNvSpPr>
          <p:nvPr>
            <p:ph type="dt" sz="half" idx="7"/>
          </p:nvPr>
        </p:nvSpPr>
        <p:spPr/>
        <p:txBody>
          <a:bodyPr/>
          <a:lstStyle>
            <a:lvl1pPr>
              <a:defRPr/>
            </a:lvl1pPr>
          </a:lstStyle>
          <a:p>
            <a:pPr lvl="0"/>
            <a:fld id="{3734C1D8-626E-4534-816E-7EB5CB03665E}" type="datetime1">
              <a:rPr lang="es-ES"/>
              <a:pPr lvl="0"/>
              <a:t>05/02/2021</a:t>
            </a:fld>
            <a:endParaRPr lang="es-ES"/>
          </a:p>
        </p:txBody>
      </p:sp>
      <p:sp>
        <p:nvSpPr>
          <p:cNvPr id="5" name="Marcador de pie de página 4">
            <a:extLst>
              <a:ext uri="{FF2B5EF4-FFF2-40B4-BE49-F238E27FC236}">
                <a16:creationId xmlns:a16="http://schemas.microsoft.com/office/drawing/2014/main" id="{90A6C0DE-99B9-483E-8AF5-9D8437706CB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AB24CD7-9E8F-43E9-8CA3-61D8B91689C1}"/>
              </a:ext>
            </a:extLst>
          </p:cNvPr>
          <p:cNvSpPr txBox="1">
            <a:spLocks noGrp="1"/>
          </p:cNvSpPr>
          <p:nvPr>
            <p:ph type="sldNum" sz="quarter" idx="8"/>
          </p:nvPr>
        </p:nvSpPr>
        <p:spPr/>
        <p:txBody>
          <a:bodyPr/>
          <a:lstStyle>
            <a:lvl1pPr>
              <a:defRPr/>
            </a:lvl1pPr>
          </a:lstStyle>
          <a:p>
            <a:pPr lvl="0"/>
            <a:fld id="{22B0EA0B-871B-46A7-8446-368E77EB2E4B}" type="slidenum">
              <a:t>‹Nº›</a:t>
            </a:fld>
            <a:endParaRPr lang="es-ES"/>
          </a:p>
        </p:txBody>
      </p:sp>
    </p:spTree>
    <p:extLst>
      <p:ext uri="{BB962C8B-B14F-4D97-AF65-F5344CB8AC3E}">
        <p14:creationId xmlns:p14="http://schemas.microsoft.com/office/powerpoint/2010/main" val="37876916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736996-7FDD-4535-90D6-02E3C7DF671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A9A62B0-BA70-41FA-AD02-6C8E5B148E4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B1F87B0-BF56-4C4E-B2E7-3928D0624F9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F03F13F8-6541-4B68-A320-B737A429F79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781611F-4CFF-454F-B504-D77718BBAE50}"/>
              </a:ext>
            </a:extLst>
          </p:cNvPr>
          <p:cNvSpPr txBox="1">
            <a:spLocks noGrp="1"/>
          </p:cNvSpPr>
          <p:nvPr>
            <p:ph type="sldNum" sz="quarter" idx="8"/>
          </p:nvPr>
        </p:nvSpPr>
        <p:spPr/>
        <p:txBody>
          <a:bodyPr/>
          <a:lstStyle>
            <a:lvl1pPr>
              <a:defRPr sz="1400"/>
            </a:lvl1pPr>
          </a:lstStyle>
          <a:p>
            <a:pPr lvl="0"/>
            <a:fld id="{C1C90F2E-F710-4514-BF88-30E2182EEEF7}" type="slidenum">
              <a:t>‹Nº›</a:t>
            </a:fld>
            <a:endParaRPr lang="es-ES"/>
          </a:p>
        </p:txBody>
      </p:sp>
    </p:spTree>
    <p:extLst>
      <p:ext uri="{BB962C8B-B14F-4D97-AF65-F5344CB8AC3E}">
        <p14:creationId xmlns:p14="http://schemas.microsoft.com/office/powerpoint/2010/main" val="302435361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47FD83-CB21-4F34-ADCE-EF119BEF2D6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33C1F62-144B-4BCF-9405-80400F01246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4CC2E75-8B50-4E2F-AE22-09019B54982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419565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CDBB6EE-7964-438E-8F39-7A42C65F031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52B7C34-FE31-40DC-82F2-4A76CD6809C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EE72581-7F5F-472C-8E09-0FF550F82E6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7699093-DC68-455B-9F62-714CCB18F223}" type="datetime1">
              <a:rPr lang="es-ES"/>
              <a:pPr lvl="0"/>
              <a:t>05/02/2021</a:t>
            </a:fld>
            <a:endParaRPr lang="es-ES"/>
          </a:p>
        </p:txBody>
      </p:sp>
      <p:sp>
        <p:nvSpPr>
          <p:cNvPr id="5" name="Marcador de pie de página 4">
            <a:extLst>
              <a:ext uri="{FF2B5EF4-FFF2-40B4-BE49-F238E27FC236}">
                <a16:creationId xmlns:a16="http://schemas.microsoft.com/office/drawing/2014/main" id="{E37C0977-3C1A-4FB8-8327-D630C6D7E19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DA90956-D3FB-4D77-B454-7BBFEDA7460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025C8E0-2695-4166-88EB-45148E8EC42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F465E53-5666-45A6-810C-F383D422478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DC6D1A18-7AD4-413B-B0BD-51B43FD5F09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50F67DA-34C8-4044-B8EE-A46BB0196E57}"/>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8EB7ADBF-B5FC-4E42-808F-35A3B85404A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F187F40E-2E6F-4ED5-BCAC-57862638363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C2A5273-A58F-4891-8747-58AE15B9CB0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8A24E00-4777-407C-B97F-FDB21CDDB6B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83061680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69EB8EF-5608-4920-AB76-4BDA3610A5A7}"/>
              </a:ext>
            </a:extLst>
          </p:cNvPr>
          <p:cNvSpPr txBox="1"/>
          <p:nvPr/>
        </p:nvSpPr>
        <p:spPr>
          <a:xfrm>
            <a:off x="79900" y="2663299"/>
            <a:ext cx="120203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MONASTERIO DE SAN MILLÁN DE YUSO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SAN MILLÁN DE LA COGOLLA · LA RIOJA · ESPAÑA</a:t>
            </a:r>
            <a:endParaRPr lang="es-ES" sz="2800" b="0" i="0" u="none" strike="noStrike" kern="1200" cap="none" spc="0" baseline="0">
              <a:solidFill>
                <a:srgbClr val="FFFFFF"/>
              </a:solidFill>
              <a:uFillTx/>
              <a:latin typeface="Calibri"/>
            </a:endParaRPr>
          </a:p>
        </p:txBody>
      </p:sp>
      <p:pic>
        <p:nvPicPr>
          <p:cNvPr id="3" name="04 Miserere Mei Deus-Allegri">
            <a:extLst>
              <a:ext uri="{FF2B5EF4-FFF2-40B4-BE49-F238E27FC236}">
                <a16:creationId xmlns:a16="http://schemas.microsoft.com/office/drawing/2014/main" id="{EFA01DDF-23A7-4B80-8C41-32C32884DF8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32025" y="56671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81864B-14E9-4CF1-A35F-5F0600C920CB}"/>
              </a:ext>
            </a:extLst>
          </p:cNvPr>
          <p:cNvPicPr>
            <a:picLocks noChangeAspect="1"/>
          </p:cNvPicPr>
          <p:nvPr/>
        </p:nvPicPr>
        <p:blipFill>
          <a:blip r:embed="rId3"/>
          <a:stretch>
            <a:fillRect/>
          </a:stretch>
        </p:blipFill>
        <p:spPr>
          <a:xfrm>
            <a:off x="0" y="0"/>
            <a:ext cx="1223732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77A319A-07DC-486B-9FDE-F028493CA301}"/>
              </a:ext>
            </a:extLst>
          </p:cNvPr>
          <p:cNvSpPr txBox="1"/>
          <p:nvPr/>
        </p:nvSpPr>
        <p:spPr>
          <a:xfrm>
            <a:off x="1020927" y="656941"/>
            <a:ext cx="10244827" cy="563231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El Real Monasterio de San Millán de Yuso (yuso significaba “abajo” en castellano antiguo) está situado en la villa de San Millán de la Cogolla, Comunidad Autónoma de La Rioja (España), en la margen izquierda del río Cárdenas, en pleno valle de San Millán. Forma parte del conjunto monumental de dos monasterios, junto con el más antiguo Monasterio de San Millán de Suso (“de arriba”).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Este monasterio fue mandado construir en el año 1053 por el rey García Sánchez III de Navarra “el de Nájera”. La historia de su fundación va unida a una leyenda basada en un milagro de san Millán (o Emiliano), un joven pastor que se hace ermitaño. Cuando en 574 muere Millán, a la edad de 101 años, sus discípulos lo entierran en su cueva, y alrededor de ella se va formando el primer monasterio, el de San Millán de Suso. San Braulio, cincuenta años después de muerto san Millán, escribe la vida de este.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El rey navarro García III era muy devoto de San Millán. Como acababa de fundar el gran monasterio de Santa María la Real de Nájera en esta ciudad que era corte del reino, quiso llevarse allí los restos mortales del santo, que estaban enterrados en el monasterio de San Millán de Suso. El 29 de mayo de 10531​ colocaron los restos del Santo en una carreta tirada por bueyes y así emprendieron el viaje, con gran descontento de los monjes, que allí quedaban desolados por la pérdida de su patrono. Cuando llegaron al llano, cerca del río, los bueyes se detuvieron y ya no quisieron volver a andar, no hubo forma de obligarlos. El rey y toda la comitiva comprendieron que aquello era un milagro, que San Millán estaba imponiendo su voluntad de no pasar de allí y ser enterrado de nuevo en aquellos lugares. Fue entonces cuando el rey mandó construir el reciente monasterio, al que se llamó Yuso (abajo), en contraposición con el de arriba (Suso).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92C920-70D2-4691-9B95-9C21C872721D}"/>
              </a:ext>
            </a:extLst>
          </p:cNvPr>
          <p:cNvPicPr>
            <a:picLocks noChangeAspect="1"/>
          </p:cNvPicPr>
          <p:nvPr/>
        </p:nvPicPr>
        <p:blipFill>
          <a:blip r:embed="rId3"/>
          <a:stretch>
            <a:fillRect/>
          </a:stretch>
        </p:blipFill>
        <p:spPr>
          <a:xfrm>
            <a:off x="978087" y="0"/>
            <a:ext cx="10235821"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54DCBD8-DE89-41AD-B15C-B6C15F2DC965}"/>
              </a:ext>
            </a:extLst>
          </p:cNvPr>
          <p:cNvSpPr txBox="1"/>
          <p:nvPr/>
        </p:nvSpPr>
        <p:spPr>
          <a:xfrm>
            <a:off x="905521" y="745720"/>
            <a:ext cx="10369122"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Hasta al menos el año 1100, coexistieron los dos monasterios, el de arriba, Suso, y el de abajo, Yuso. El primero permanece fiel a la tradición: regla mozárabe y carácter dúplice de doble comunidad masculina y femenina. El segundo, reformado con la regla benedictina. A partir del siglo XII solo hay una comunidad de monjes, la benedictina, con una casa principal, la de Yuso (abajo). Los siglos X y XI son los de mayor esplendor en lo espiritual, religioso, artístico y cultural.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1809 los benedictinos son expulsados por primera vez cumpliendo el decreto de José Bonaparte. Vuelven en 1813. Son expulsados de nuevo durante el periodo constitucional del reinado de Fernando VII, entre diciembre de 1820 y julio de 1823. La hacienda real vendió entonces la botica en subasta pública. La tercera y última expulsión de la comunidad benedictina será debida a la desamortización eclesiástica de Mendizábal. Yuso permanece abandonado durante treinta y un años, desde noviembre de 1835. Entre 1866 y 1868 se establece una casa de misioneros franciscanos de Bermeo y, tras diez años de abandono, en 1878 fue ocupado por los frailes de la Orden de Agustinos Recoletos como casa destinada a la formación de los misioneros destinados a Filipinas. Las primeras obras de rehabilitación que se efectuaron por parte de los agustinos recoletos las realiza Fray Toribio Minguella.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monasterio fue construido en estilo románico, como correspondía a la época. Es demolido en su totalidad y reconstruido en el siglo XVI, en estilo herreriano, de los siglos XVII y XVIII. Se accede al interior por una puerta barroca del siglo XVII que lleva columnas corintias y un relieve de San Millán a caballo. Es obra del arquitecto Pablo de Basave y del escultor Diego de Lizarraga. Desde el vestíbulo se entra al Salón de los Reyes. Recibe este nombre por los cuatro lienzos de reyes bienhechores del monasterio. Los escudos de la Escalera Real son los de la Abadía y los de Castilla. Están fechados en 1697. Es la última gran construcción de los abades benedictinos. En esta sala se encuentra la reproducción del códice 60 y del folio 72 recto en el que están escritas las Glosas Emilianenses.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4D6505-B863-46A7-99BF-F22C6DCCAAB3}"/>
              </a:ext>
            </a:extLst>
          </p:cNvPr>
          <p:cNvPicPr>
            <a:picLocks noChangeAspect="1"/>
          </p:cNvPicPr>
          <p:nvPr/>
        </p:nvPicPr>
        <p:blipFill>
          <a:blip r:embed="rId2"/>
          <a:stretch>
            <a:fillRect/>
          </a:stretch>
        </p:blipFill>
        <p:spPr>
          <a:xfrm>
            <a:off x="1297689" y="0"/>
            <a:ext cx="9570028"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E556B6-2F9E-4925-B73E-D29E63D967A5}"/>
              </a:ext>
            </a:extLst>
          </p:cNvPr>
          <p:cNvPicPr>
            <a:picLocks noChangeAspect="1"/>
          </p:cNvPicPr>
          <p:nvPr/>
        </p:nvPicPr>
        <p:blipFill>
          <a:blip r:embed="rId2"/>
          <a:stretch>
            <a:fillRect/>
          </a:stretch>
        </p:blipFill>
        <p:spPr>
          <a:xfrm>
            <a:off x="1700994" y="0"/>
            <a:ext cx="8756897" cy="689937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FABD64-3798-4542-8242-EAFEFA24C8BD}"/>
              </a:ext>
            </a:extLst>
          </p:cNvPr>
          <p:cNvPicPr>
            <a:picLocks noChangeAspect="1"/>
          </p:cNvPicPr>
          <p:nvPr/>
        </p:nvPicPr>
        <p:blipFill>
          <a:blip r:embed="rId2"/>
          <a:stretch>
            <a:fillRect/>
          </a:stretch>
        </p:blipFill>
        <p:spPr>
          <a:xfrm>
            <a:off x="0" y="2221"/>
            <a:ext cx="12167317" cy="6855778"/>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4C22D8-8507-49C2-B11B-11A4ED7E7F99}"/>
              </a:ext>
            </a:extLst>
          </p:cNvPr>
          <p:cNvPicPr>
            <a:picLocks noChangeAspect="1"/>
          </p:cNvPicPr>
          <p:nvPr/>
        </p:nvPicPr>
        <p:blipFill>
          <a:blip r:embed="rId2"/>
          <a:stretch>
            <a:fillRect/>
          </a:stretch>
        </p:blipFill>
        <p:spPr>
          <a:xfrm>
            <a:off x="0" y="0"/>
            <a:ext cx="12268943" cy="6869539"/>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ADD565-4822-4AC3-8DA5-0A004DF030C9}"/>
              </a:ext>
            </a:extLst>
          </p:cNvPr>
          <p:cNvPicPr>
            <a:picLocks noChangeAspect="1"/>
          </p:cNvPicPr>
          <p:nvPr/>
        </p:nvPicPr>
        <p:blipFill>
          <a:blip r:embed="rId2"/>
          <a:stretch>
            <a:fillRect/>
          </a:stretch>
        </p:blipFill>
        <p:spPr>
          <a:xfrm>
            <a:off x="1569832" y="0"/>
            <a:ext cx="9029535"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45D46E-F2DB-4836-BF63-B0F1E2315360}"/>
              </a:ext>
            </a:extLst>
          </p:cNvPr>
          <p:cNvPicPr>
            <a:picLocks noChangeAspect="1"/>
          </p:cNvPicPr>
          <p:nvPr/>
        </p:nvPicPr>
        <p:blipFill>
          <a:blip r:embed="rId2"/>
          <a:stretch>
            <a:fillRect/>
          </a:stretch>
        </p:blipFill>
        <p:spPr>
          <a:xfrm>
            <a:off x="1579964" y="0"/>
            <a:ext cx="904329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85F89D-0415-4FA2-A1BD-628F7119D160}"/>
              </a:ext>
            </a:extLst>
          </p:cNvPr>
          <p:cNvPicPr>
            <a:picLocks noChangeAspect="1"/>
          </p:cNvPicPr>
          <p:nvPr/>
        </p:nvPicPr>
        <p:blipFill>
          <a:blip r:embed="rId2"/>
          <a:stretch>
            <a:fillRect/>
          </a:stretch>
        </p:blipFill>
        <p:spPr>
          <a:xfrm>
            <a:off x="940442" y="28849"/>
            <a:ext cx="10338544" cy="6895728"/>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D641D6-0BFC-4CAF-8D15-CEAE2E1C42C2}"/>
              </a:ext>
            </a:extLst>
          </p:cNvPr>
          <p:cNvPicPr>
            <a:picLocks noChangeAspect="1"/>
          </p:cNvPicPr>
          <p:nvPr/>
        </p:nvPicPr>
        <p:blipFill>
          <a:blip r:embed="rId2"/>
          <a:stretch>
            <a:fillRect/>
          </a:stretch>
        </p:blipFill>
        <p:spPr>
          <a:xfrm>
            <a:off x="0" y="0"/>
            <a:ext cx="12191996" cy="686053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15E394-0677-4FD9-AA5C-0CAE33B3D4D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3B66DC2-6133-4F73-A6C8-06F7D2E0D37E}"/>
              </a:ext>
            </a:extLst>
          </p:cNvPr>
          <p:cNvSpPr txBox="1"/>
          <p:nvPr/>
        </p:nvSpPr>
        <p:spPr>
          <a:xfrm>
            <a:off x="1109706" y="1944206"/>
            <a:ext cx="9916357" cy="280077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El CLAUSTRO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claustro de la planta baja también se conoce por el nombre de procesional. Comienza su construcción Juan Pérez de Solarte en 1549. Es renacentista con bóvedas góticas. Arcos apuntados, doblados, entre contrafuertes rematados por pináculos góticos con ganchos, poco esbeltos y de labra tosca. La puerta que comunica con la iglesia, decorada al estilo manierista, es obra del italiano Andrés de Rodi. Está fechada en 1554 y nos da una idea de la decoración que tenían pensada para el resto del claustro bajo, y que no llegó a ejecutarse. El de la planta alta es clasicista. Columnas toscanas, adosadas a pilares, con friso de triglifos, metopas y capiteles adornados con tres rosetas y molduras de ovas en el equino. Está decorado con veinticinco cuadros de José Bejes que narran los distintos milagros de San Millán, según la biografía de San Braulio, obispo de Zaragoza.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B3ACB37-82C4-4C61-B3C3-3BCEE74D5407}"/>
              </a:ext>
            </a:extLst>
          </p:cNvPr>
          <p:cNvPicPr>
            <a:picLocks noChangeAspect="1"/>
          </p:cNvPicPr>
          <p:nvPr/>
        </p:nvPicPr>
        <p:blipFill>
          <a:blip r:embed="rId2"/>
          <a:stretch>
            <a:fillRect/>
          </a:stretch>
        </p:blipFill>
        <p:spPr>
          <a:xfrm>
            <a:off x="-9473" y="2221"/>
            <a:ext cx="12109737" cy="687443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3EFA0F-1F88-4C45-8A7D-B6E8E28B7D16}"/>
              </a:ext>
            </a:extLst>
          </p:cNvPr>
          <p:cNvPicPr>
            <a:picLocks noChangeAspect="1"/>
          </p:cNvPicPr>
          <p:nvPr/>
        </p:nvPicPr>
        <p:blipFill>
          <a:blip r:embed="rId2"/>
          <a:stretch>
            <a:fillRect/>
          </a:stretch>
        </p:blipFill>
        <p:spPr>
          <a:xfrm>
            <a:off x="0" y="0"/>
            <a:ext cx="12132085"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752E22-09F9-4D2A-B148-AD9F3635CA02}"/>
              </a:ext>
            </a:extLst>
          </p:cNvPr>
          <p:cNvPicPr>
            <a:picLocks noChangeAspect="1"/>
          </p:cNvPicPr>
          <p:nvPr/>
        </p:nvPicPr>
        <p:blipFill>
          <a:blip r:embed="rId2"/>
          <a:stretch>
            <a:fillRect/>
          </a:stretch>
        </p:blipFill>
        <p:spPr>
          <a:xfrm>
            <a:off x="0" y="0"/>
            <a:ext cx="12191996" cy="686826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17944E-C1AA-4AD4-BF86-2FE56F27418C}"/>
              </a:ext>
            </a:extLst>
          </p:cNvPr>
          <p:cNvPicPr>
            <a:picLocks noChangeAspect="1"/>
          </p:cNvPicPr>
          <p:nvPr/>
        </p:nvPicPr>
        <p:blipFill>
          <a:blip r:embed="rId2"/>
          <a:stretch>
            <a:fillRect/>
          </a:stretch>
        </p:blipFill>
        <p:spPr>
          <a:xfrm>
            <a:off x="26636" y="0"/>
            <a:ext cx="12165369"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ABE456-FADF-4271-864A-970F9D44D881}"/>
              </a:ext>
            </a:extLst>
          </p:cNvPr>
          <p:cNvPicPr>
            <a:picLocks noChangeAspect="1"/>
          </p:cNvPicPr>
          <p:nvPr/>
        </p:nvPicPr>
        <p:blipFill>
          <a:blip r:embed="rId2"/>
          <a:stretch>
            <a:fillRect/>
          </a:stretch>
        </p:blipFill>
        <p:spPr>
          <a:xfrm>
            <a:off x="967663" y="0"/>
            <a:ext cx="1029343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04E9DD-6D2E-435F-9B22-313A5708189E}"/>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987559-7E23-44E1-B9E0-2DB754A198B4}"/>
              </a:ext>
            </a:extLst>
          </p:cNvPr>
          <p:cNvPicPr>
            <a:picLocks noChangeAspect="1"/>
          </p:cNvPicPr>
          <p:nvPr/>
        </p:nvPicPr>
        <p:blipFill>
          <a:blip r:embed="rId2"/>
          <a:stretch>
            <a:fillRect/>
          </a:stretch>
        </p:blipFill>
        <p:spPr>
          <a:xfrm>
            <a:off x="446492" y="0"/>
            <a:ext cx="11388778"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3DC5BC-797E-4762-838B-6FFC0450CD35}"/>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59A99A-75C5-4EBA-A450-382BC1F90757}"/>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04B2BE-7CEF-4CAF-AFD2-3BB5A91B399C}"/>
              </a:ext>
            </a:extLst>
          </p:cNvPr>
          <p:cNvPicPr>
            <a:picLocks noChangeAspect="1"/>
          </p:cNvPicPr>
          <p:nvPr/>
        </p:nvPicPr>
        <p:blipFill>
          <a:blip r:embed="rId2"/>
          <a:stretch>
            <a:fillRect/>
          </a:stretch>
        </p:blipFill>
        <p:spPr>
          <a:xfrm>
            <a:off x="937516" y="0"/>
            <a:ext cx="10287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DE6279-A134-4D66-88C3-0A1A9809F298}"/>
              </a:ext>
            </a:extLst>
          </p:cNvPr>
          <p:cNvPicPr>
            <a:picLocks noChangeAspect="1"/>
          </p:cNvPicPr>
          <p:nvPr/>
        </p:nvPicPr>
        <p:blipFill>
          <a:blip r:embed="rId2"/>
          <a:stretch>
            <a:fillRect/>
          </a:stretch>
        </p:blipFill>
        <p:spPr>
          <a:xfrm>
            <a:off x="-26636" y="667054"/>
            <a:ext cx="12172529" cy="5458538"/>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EA05A20-5726-4193-9442-8BD234A038A7}"/>
              </a:ext>
            </a:extLst>
          </p:cNvPr>
          <p:cNvSpPr txBox="1"/>
          <p:nvPr/>
        </p:nvSpPr>
        <p:spPr>
          <a:xfrm>
            <a:off x="1091949" y="443886"/>
            <a:ext cx="10058400" cy="594008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LA IGLESIA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iglesia es de tres naves, con bóveda estrellada y un bonito cimborrio. Se comenzó en 1504 por mandato del abad Fray Miguel de Alzaga y se termina treinta y seis años después. Gótico decadente. La iglesia era para uso de los monjes, por eso la parte delantera, desde el coro central, pasando por el presbiterio hasta el relicario, estaba destinada solo para ellos. La parte trasera, desde el trascoro hasta la puerta, era la zona que usaba el pueblo cuando éste podía acceder al templo. Son dos espacios litúrgicos dentro del mismo edificio.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sillería del coro bajo fue realizada por un tallista flamenco, Matero Frabricio, en torno a 1640, siguiendo las trazas y modelo diseñado por un monje de San Juan de Burgos. Tiene un retablo del siglo XVII con pinturas también de fray Juan Ricci; el cuadro central representa a San Millán en la batalla de Hacinas (Burgos) contra los moros. Los cristianos, en sus luchas contra los musulmanes, eligieron a San Millán como patrono y así, Gonzalo de Berceo en su Vida de San Millán nos cuenta la promesa de los votos legendarios, de una parte Ramiro II de León a Santiago y de la otra, Fernán González a San Millán.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Era la zona destinada al pueblo. El trascoro es a la vez el retablo parroquial y puerta de acceso a través del coro al altar mayor. El trascoro, obra de Francisco de Bisou realizada en 1767, de estilo rococó francés, está decorado con esculturas de bulto redondo, probablemente del taller de Pascual de Mena, que representa a los santos que se mueven en torno a San Millán: San Braulio, su biógrafo, San Felices, patrón de Haro y su maestro, San Aselo, San Geroncio, San Citonato, San Sofronio, Santa Potamia, discípulos, y Santa Oria. En esta zona hay también un púlpito plateresco, de finales del XVI. Los mediorelieves representan a los cuatro evangelistas. En el oratorio se pueden contemplar las réplicas de las arcas relicarios del San Millán (siglo XI) y su maestro San Felices (siglo XII). La de San Millán fue un encargo de Sancho IV de Navarra (Sancho el de Peñalén), en el año 1067.</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659E2A-1843-439B-9E84-728C7821688D}"/>
              </a:ext>
            </a:extLst>
          </p:cNvPr>
          <p:cNvPicPr>
            <a:picLocks noChangeAspect="1"/>
          </p:cNvPicPr>
          <p:nvPr/>
        </p:nvPicPr>
        <p:blipFill>
          <a:blip r:embed="rId2"/>
          <a:stretch>
            <a:fillRect/>
          </a:stretch>
        </p:blipFill>
        <p:spPr>
          <a:xfrm>
            <a:off x="994300" y="26627"/>
            <a:ext cx="10227079" cy="6818049"/>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4941C8-4356-4ADB-A3CB-3828A38D7305}"/>
              </a:ext>
            </a:extLst>
          </p:cNvPr>
          <p:cNvPicPr>
            <a:picLocks noChangeAspect="1"/>
          </p:cNvPicPr>
          <p:nvPr/>
        </p:nvPicPr>
        <p:blipFill>
          <a:blip r:embed="rId2"/>
          <a:stretch>
            <a:fillRect/>
          </a:stretch>
        </p:blipFill>
        <p:spPr>
          <a:xfrm>
            <a:off x="1401894" y="2221"/>
            <a:ext cx="9766706" cy="6855778"/>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6">
            <a:extLst>
              <a:ext uri="{FF2B5EF4-FFF2-40B4-BE49-F238E27FC236}">
                <a16:creationId xmlns:a16="http://schemas.microsoft.com/office/drawing/2014/main" id="{0E54F9BD-F4EF-41C8-AF24-00866F587A59}"/>
              </a:ext>
            </a:extLst>
          </p:cNvPr>
          <p:cNvPicPr>
            <a:picLocks noChangeAspect="1"/>
          </p:cNvPicPr>
          <p:nvPr/>
        </p:nvPicPr>
        <p:blipFill>
          <a:blip r:embed="rId2"/>
          <a:stretch>
            <a:fillRect/>
          </a:stretch>
        </p:blipFill>
        <p:spPr>
          <a:xfrm>
            <a:off x="1575785" y="0"/>
            <a:ext cx="9210586" cy="6907935"/>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9CB312-021C-4D1A-8EB3-3D3B51FD1E42}"/>
              </a:ext>
            </a:extLst>
          </p:cNvPr>
          <p:cNvPicPr>
            <a:picLocks noChangeAspect="1"/>
          </p:cNvPicPr>
          <p:nvPr/>
        </p:nvPicPr>
        <p:blipFill>
          <a:blip r:embed="rId2"/>
          <a:stretch>
            <a:fillRect/>
          </a:stretch>
        </p:blipFill>
        <p:spPr>
          <a:xfrm>
            <a:off x="998735" y="53263"/>
            <a:ext cx="10213482" cy="6804736"/>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168644-FEF4-48F0-8030-5F254006D25E}"/>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2D4E82-F4BC-459B-95E1-E318EABECA66}"/>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208DD24B-821F-483A-A5F5-084BE43937A3}"/>
              </a:ext>
            </a:extLst>
          </p:cNvPr>
          <p:cNvSpPr txBox="1"/>
          <p:nvPr/>
        </p:nvSpPr>
        <p:spPr>
          <a:xfrm>
            <a:off x="1775536" y="2254928"/>
            <a:ext cx="8575828" cy="224677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EL TRASCORO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Era la zona destinada al pueblo. El trascoro es a la vez el retablo parroquial y puerta de acceso a través del coro al altar mayor. El trascoro, obra de Francisco de Bisou realizada en 1767, de estilo rococó francés, está decorado con esculturas de bulto redondo, probablemente del taller de Pascual de Mena, que representa a los santos que se mueven en torno a San Millán: San Braulio, su biógrafo, San Felices, patrón de Haro y su maestro, San Aselo, San Geroncio, San Citonato, San Sofronio, Santa Potamia, discípulos, y Santa Oria.</a:t>
            </a:r>
            <a:r>
              <a:rPr lang="es-ES" sz="1600" b="0" i="0" u="none" strike="noStrike" kern="1200" cap="none" spc="0" baseline="0">
                <a:solidFill>
                  <a:srgbClr val="FFFFFF"/>
                </a:solidFill>
                <a:uFillTx/>
                <a:latin typeface="Calibri"/>
              </a:rPr>
              <a:t>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89141A-78AC-41AE-9F59-B82F9530FF4E}"/>
              </a:ext>
            </a:extLst>
          </p:cNvPr>
          <p:cNvPicPr>
            <a:picLocks noChangeAspect="1"/>
          </p:cNvPicPr>
          <p:nvPr/>
        </p:nvPicPr>
        <p:blipFill>
          <a:blip r:embed="rId2"/>
          <a:stretch>
            <a:fillRect/>
          </a:stretch>
        </p:blipFill>
        <p:spPr>
          <a:xfrm>
            <a:off x="1545098" y="0"/>
            <a:ext cx="9108100" cy="6905018"/>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D42DB3-4B31-4CB0-B325-FCAA5425140A}"/>
              </a:ext>
            </a:extLst>
          </p:cNvPr>
          <p:cNvPicPr>
            <a:picLocks noChangeAspect="1"/>
          </p:cNvPicPr>
          <p:nvPr/>
        </p:nvPicPr>
        <p:blipFill>
          <a:blip r:embed="rId2"/>
          <a:stretch>
            <a:fillRect/>
          </a:stretch>
        </p:blipFill>
        <p:spPr>
          <a:xfrm>
            <a:off x="1441231" y="0"/>
            <a:ext cx="9309533"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AECEB0-DE13-4938-BB08-21C736A751B1}"/>
              </a:ext>
            </a:extLst>
          </p:cNvPr>
          <p:cNvPicPr>
            <a:picLocks noChangeAspect="1"/>
          </p:cNvPicPr>
          <p:nvPr/>
        </p:nvPicPr>
        <p:blipFill>
          <a:blip r:embed="rId2"/>
          <a:stretch>
            <a:fillRect/>
          </a:stretch>
        </p:blipFill>
        <p:spPr>
          <a:xfrm>
            <a:off x="5965609" y="0"/>
            <a:ext cx="5143499" cy="6858000"/>
          </a:xfrm>
          <a:prstGeom prst="rect">
            <a:avLst/>
          </a:prstGeom>
          <a:noFill/>
          <a:ln cap="flat">
            <a:noFill/>
          </a:ln>
        </p:spPr>
      </p:pic>
      <p:pic>
        <p:nvPicPr>
          <p:cNvPr id="3" name="Imagen 4">
            <a:extLst>
              <a:ext uri="{FF2B5EF4-FFF2-40B4-BE49-F238E27FC236}">
                <a16:creationId xmlns:a16="http://schemas.microsoft.com/office/drawing/2014/main" id="{47AEE4CD-C22B-40BB-80DA-F71482BF7212}"/>
              </a:ext>
            </a:extLst>
          </p:cNvPr>
          <p:cNvPicPr>
            <a:picLocks noChangeAspect="1"/>
          </p:cNvPicPr>
          <p:nvPr/>
        </p:nvPicPr>
        <p:blipFill>
          <a:blip r:embed="rId3"/>
          <a:stretch>
            <a:fillRect/>
          </a:stretch>
        </p:blipFill>
        <p:spPr>
          <a:xfrm>
            <a:off x="999110" y="-37563"/>
            <a:ext cx="3839227" cy="6825282"/>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3DAD4D-DC14-442C-B1A8-D86E13AEA97D}"/>
              </a:ext>
            </a:extLst>
          </p:cNvPr>
          <p:cNvPicPr>
            <a:picLocks noChangeAspect="1"/>
          </p:cNvPicPr>
          <p:nvPr/>
        </p:nvPicPr>
        <p:blipFill>
          <a:blip r:embed="rId2"/>
          <a:stretch>
            <a:fillRect/>
          </a:stretch>
        </p:blipFill>
        <p:spPr>
          <a:xfrm>
            <a:off x="1566906" y="0"/>
            <a:ext cx="9144000"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85AD8C66-B373-4BEA-8FAE-72925FAB1F7B}"/>
              </a:ext>
            </a:extLst>
          </p:cNvPr>
          <p:cNvSpPr txBox="1"/>
          <p:nvPr/>
        </p:nvSpPr>
        <p:spPr>
          <a:xfrm>
            <a:off x="1349407" y="2077370"/>
            <a:ext cx="9321549" cy="249299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LA SACRISTÍA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Es una de las sacristías con más alto valor artístico de España. En un principio fue la sala capitular. Arquitectónicamente es del s. XVI. Empieza a usarse como sacristía a finales del siglo XVII, época de la que es casi toda la pintura que podemos contemplar. Los frescos del techo y las mesas centrales son del XVIII. El abad Fray José Fernández (1693-1697) la adorna con doce cobres que están sobre la cajonería de nogal. La colección de cobres se completa hasta llegar a los veinticuatro. La enriquece también con cuatro grandes lienzos que traen desde Nápoles. El retablo, barroco, está presidido por una talla de Nuestra Sra. Reina de los Ángeles con cetro y corona.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6877DE-002B-47DF-B8A3-97C78260636A}"/>
              </a:ext>
            </a:extLst>
          </p:cNvPr>
          <p:cNvPicPr>
            <a:picLocks noChangeAspect="1"/>
          </p:cNvPicPr>
          <p:nvPr/>
        </p:nvPicPr>
        <p:blipFill>
          <a:blip r:embed="rId2"/>
          <a:stretch>
            <a:fillRect/>
          </a:stretch>
        </p:blipFill>
        <p:spPr>
          <a:xfrm>
            <a:off x="970626" y="17757"/>
            <a:ext cx="10281979"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4E7C60-43AB-43BE-B853-84DF20B53D34}"/>
              </a:ext>
            </a:extLst>
          </p:cNvPr>
          <p:cNvPicPr>
            <a:picLocks noChangeAspect="1"/>
          </p:cNvPicPr>
          <p:nvPr/>
        </p:nvPicPr>
        <p:blipFill>
          <a:blip r:embed="rId2"/>
          <a:stretch>
            <a:fillRect/>
          </a:stretch>
        </p:blipFill>
        <p:spPr>
          <a:xfrm>
            <a:off x="1043120" y="0"/>
            <a:ext cx="10293437"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FED3B9-6221-4969-859A-1B55B681F810}"/>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C2CA95-42B2-4C53-AE2D-83D6A04BBE28}"/>
              </a:ext>
            </a:extLst>
          </p:cNvPr>
          <p:cNvPicPr>
            <a:picLocks noChangeAspect="1"/>
          </p:cNvPicPr>
          <p:nvPr/>
        </p:nvPicPr>
        <p:blipFill>
          <a:blip r:embed="rId2"/>
          <a:stretch>
            <a:fillRect/>
          </a:stretch>
        </p:blipFill>
        <p:spPr>
          <a:xfrm>
            <a:off x="1126431" y="0"/>
            <a:ext cx="9939125"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E7C70E35-DC0E-4825-9C99-BA439F290C6F}"/>
              </a:ext>
            </a:extLst>
          </p:cNvPr>
          <p:cNvSpPr txBox="1"/>
          <p:nvPr/>
        </p:nvSpPr>
        <p:spPr>
          <a:xfrm>
            <a:off x="1376034" y="1278386"/>
            <a:ext cx="9507986" cy="446275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LA BIBLIOTECA MONÁSTICA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Heredera del antiguo Escritorio de San Millán el conjunto de archivo y biblioteca está considerado entre los mejores de la España monasterial. El archivo consta de dos cartularios (el Galicano y el Bulario) y unos trescientos documentos originales: pleitos, donaciones, compraventas, privilegios, bulas... Todo ello referente al monasterio de San Millán o a sus monasterios o iglesias. El documento más antiguo es el de la fundación de San Miguel de Pedroso, del año 759. El primero que está copiado es una interpolación fuera de página y se refiere a los votos de San Millán. También podemos encontrar uno de los textos más interesantes de la Edad Media referidos al País Vasco, la Reja de San Millán, escrito en 1025.</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biblioteca, de estilo veneciano, es de 1780 y posee una verdadera riqueza de libros antiguos. Tiene la misma disposición que le diera el abad Don Anselmo Petite en 1780. Su grandeza se debe más a la calidad y rareza de sus fondos, que al número, ya que sus artísticas estanterías no admiten más de diez mil volúmenes. Cuando los monjes benedictinos se van del monasterio en 1835 la dejan prácticamente vacía. Son los agustinos recoletos los que se preocupan por recuperar los mismos libros, ya que éstos se quedan en los pueblos de los alrededores. Ellos recuperan más del ochenta por ciento de la biblioteca original, algo realmente valioso teniendo en cuenta que las bibliotecas de otros monasterios se rehacen totalmente cuando vuelven los monjes.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BAFF7E-0C0A-403B-9E83-D14592A9517D}"/>
              </a:ext>
            </a:extLst>
          </p:cNvPr>
          <p:cNvPicPr>
            <a:picLocks noChangeAspect="1"/>
          </p:cNvPicPr>
          <p:nvPr/>
        </p:nvPicPr>
        <p:blipFill>
          <a:blip r:embed="rId2"/>
          <a:stretch>
            <a:fillRect/>
          </a:stretch>
        </p:blipFill>
        <p:spPr>
          <a:xfrm>
            <a:off x="36804" y="0"/>
            <a:ext cx="12063459"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77CE91-B02F-456C-BAC4-DA0181E840CA}"/>
              </a:ext>
            </a:extLst>
          </p:cNvPr>
          <p:cNvPicPr>
            <a:picLocks noChangeAspect="1"/>
          </p:cNvPicPr>
          <p:nvPr/>
        </p:nvPicPr>
        <p:blipFill>
          <a:blip r:embed="rId2"/>
          <a:stretch>
            <a:fillRect/>
          </a:stretch>
        </p:blipFill>
        <p:spPr>
          <a:xfrm>
            <a:off x="0" y="0"/>
            <a:ext cx="12191996" cy="6843515"/>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AB9B0D-ADF7-48E1-B1AF-5641B43363C9}"/>
              </a:ext>
            </a:extLst>
          </p:cNvPr>
          <p:cNvPicPr>
            <a:picLocks noChangeAspect="1"/>
          </p:cNvPicPr>
          <p:nvPr/>
        </p:nvPicPr>
        <p:blipFill>
          <a:blip r:embed="rId2"/>
          <a:stretch>
            <a:fillRect/>
          </a:stretch>
        </p:blipFill>
        <p:spPr>
          <a:xfrm>
            <a:off x="0" y="0"/>
            <a:ext cx="12191996" cy="6838175"/>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288315-D479-46B1-AEE3-6A13FD212506}"/>
              </a:ext>
            </a:extLst>
          </p:cNvPr>
          <p:cNvPicPr>
            <a:picLocks noChangeAspect="1"/>
          </p:cNvPicPr>
          <p:nvPr/>
        </p:nvPicPr>
        <p:blipFill>
          <a:blip r:embed="rId2"/>
          <a:stretch>
            <a:fillRect/>
          </a:stretch>
        </p:blipFill>
        <p:spPr>
          <a:xfrm>
            <a:off x="1919051" y="0"/>
            <a:ext cx="8238478" cy="6178856"/>
          </a:xfrm>
          <a:prstGeom prst="rect">
            <a:avLst/>
          </a:prstGeom>
          <a:noFill/>
          <a:ln cap="flat">
            <a:noFill/>
          </a:ln>
        </p:spPr>
      </p:pic>
      <p:sp>
        <p:nvSpPr>
          <p:cNvPr id="3" name="CuadroTexto 3">
            <a:extLst>
              <a:ext uri="{FF2B5EF4-FFF2-40B4-BE49-F238E27FC236}">
                <a16:creationId xmlns:a16="http://schemas.microsoft.com/office/drawing/2014/main" id="{8559F9AB-3A31-4245-99ED-4820D07E99A9}"/>
              </a:ext>
            </a:extLst>
          </p:cNvPr>
          <p:cNvSpPr txBox="1"/>
          <p:nvPr/>
        </p:nvSpPr>
        <p:spPr>
          <a:xfrm>
            <a:off x="1899821" y="6169978"/>
            <a:ext cx="829174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Códice Calixtino, s.XIII</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E2DF23-B31A-4AAB-8A12-C08616C30CFD}"/>
              </a:ext>
            </a:extLst>
          </p:cNvPr>
          <p:cNvPicPr>
            <a:picLocks noChangeAspect="1"/>
          </p:cNvPicPr>
          <p:nvPr/>
        </p:nvPicPr>
        <p:blipFill>
          <a:blip r:embed="rId2"/>
          <a:stretch>
            <a:fillRect/>
          </a:stretch>
        </p:blipFill>
        <p:spPr>
          <a:xfrm>
            <a:off x="786594" y="0"/>
            <a:ext cx="10625071"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1DD2FB-2D3E-4754-A371-4028C6B7B215}"/>
              </a:ext>
            </a:extLst>
          </p:cNvPr>
          <p:cNvPicPr>
            <a:picLocks noChangeAspect="1"/>
          </p:cNvPicPr>
          <p:nvPr/>
        </p:nvPicPr>
        <p:blipFill>
          <a:blip r:embed="rId2"/>
          <a:stretch>
            <a:fillRect/>
          </a:stretch>
        </p:blipFill>
        <p:spPr>
          <a:xfrm>
            <a:off x="1224527" y="0"/>
            <a:ext cx="10281979"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E05843-E9A6-47A7-AD8B-4B3519EC5B55}"/>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5AC1A0-4428-4968-8049-B1384932FC1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8B985E-9842-44F6-88B1-2F1AD007305F}"/>
              </a:ext>
            </a:extLst>
          </p:cNvPr>
          <p:cNvPicPr>
            <a:picLocks noChangeAspect="1"/>
          </p:cNvPicPr>
          <p:nvPr/>
        </p:nvPicPr>
        <p:blipFill>
          <a:blip r:embed="rId2"/>
          <a:stretch>
            <a:fillRect/>
          </a:stretch>
        </p:blipFill>
        <p:spPr>
          <a:xfrm>
            <a:off x="913805" y="0"/>
            <a:ext cx="10281979"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0A05AD-10C7-4E1B-8969-676AFBCCC7A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DE5581-37A6-48A8-ABB9-E02C45009A97}"/>
              </a:ext>
            </a:extLst>
          </p:cNvPr>
          <p:cNvPicPr>
            <a:picLocks noChangeAspect="1"/>
          </p:cNvPicPr>
          <p:nvPr/>
        </p:nvPicPr>
        <p:blipFill>
          <a:blip r:embed="rId2"/>
          <a:stretch>
            <a:fillRect/>
          </a:stretch>
        </p:blipFill>
        <p:spPr>
          <a:xfrm>
            <a:off x="459321" y="0"/>
            <a:ext cx="11313002" cy="6258757"/>
          </a:xfrm>
          <a:prstGeom prst="rect">
            <a:avLst/>
          </a:prstGeom>
          <a:noFill/>
          <a:ln cap="flat">
            <a:noFill/>
          </a:ln>
        </p:spPr>
      </p:pic>
      <p:sp>
        <p:nvSpPr>
          <p:cNvPr id="3" name="CuadroTexto 3">
            <a:extLst>
              <a:ext uri="{FF2B5EF4-FFF2-40B4-BE49-F238E27FC236}">
                <a16:creationId xmlns:a16="http://schemas.microsoft.com/office/drawing/2014/main" id="{5377EFBC-255E-4B01-8A7A-544398F062E8}"/>
              </a:ext>
            </a:extLst>
          </p:cNvPr>
          <p:cNvSpPr txBox="1"/>
          <p:nvPr/>
        </p:nvSpPr>
        <p:spPr>
          <a:xfrm>
            <a:off x="4785064" y="6143341"/>
            <a:ext cx="322850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Glosas Emilianenses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914624-27A1-4682-B091-8462960F4B46}"/>
              </a:ext>
            </a:extLst>
          </p:cNvPr>
          <p:cNvPicPr>
            <a:picLocks noChangeAspect="1"/>
          </p:cNvPicPr>
          <p:nvPr/>
        </p:nvPicPr>
        <p:blipFill>
          <a:blip r:embed="rId2"/>
          <a:stretch>
            <a:fillRect/>
          </a:stretch>
        </p:blipFill>
        <p:spPr>
          <a:xfrm>
            <a:off x="949320" y="0"/>
            <a:ext cx="10281979"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D43589-6915-420E-A42A-13FF9656ABC5}"/>
              </a:ext>
            </a:extLst>
          </p:cNvPr>
          <p:cNvPicPr>
            <a:picLocks noChangeAspect="1"/>
          </p:cNvPicPr>
          <p:nvPr/>
        </p:nvPicPr>
        <p:blipFill>
          <a:blip r:embed="rId2"/>
          <a:stretch>
            <a:fillRect/>
          </a:stretch>
        </p:blipFill>
        <p:spPr>
          <a:xfrm>
            <a:off x="1050526" y="0"/>
            <a:ext cx="10075673" cy="6720391"/>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532F9A-51A9-48C9-959E-6182D8ACEE13}"/>
              </a:ext>
            </a:extLst>
          </p:cNvPr>
          <p:cNvPicPr>
            <a:picLocks noChangeAspect="1"/>
          </p:cNvPicPr>
          <p:nvPr/>
        </p:nvPicPr>
        <p:blipFill>
          <a:blip r:embed="rId2"/>
          <a:stretch>
            <a:fillRect/>
          </a:stretch>
        </p:blipFill>
        <p:spPr>
          <a:xfrm>
            <a:off x="945251" y="0"/>
            <a:ext cx="6892463" cy="6858000"/>
          </a:xfrm>
          <a:prstGeom prst="rect">
            <a:avLst/>
          </a:prstGeom>
          <a:noFill/>
          <a:ln cap="flat">
            <a:noFill/>
          </a:ln>
        </p:spPr>
      </p:pic>
      <p:sp>
        <p:nvSpPr>
          <p:cNvPr id="3" name="CuadroTexto 3">
            <a:extLst>
              <a:ext uri="{FF2B5EF4-FFF2-40B4-BE49-F238E27FC236}">
                <a16:creationId xmlns:a16="http://schemas.microsoft.com/office/drawing/2014/main" id="{454BE798-9EE9-41B5-8AE8-92B44F5ED82F}"/>
              </a:ext>
            </a:extLst>
          </p:cNvPr>
          <p:cNvSpPr txBox="1"/>
          <p:nvPr/>
        </p:nvSpPr>
        <p:spPr>
          <a:xfrm>
            <a:off x="8202963" y="2805342"/>
            <a:ext cx="3693115" cy="12003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Réplica del  arca relicario de San Millán (siglo XI), que fue un encargo de Sancho IV de Navarra (Sancho el de Peñalén), en el año 1067.</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E4464E-A484-4D07-A2FB-CAC4B3B565CB}"/>
              </a:ext>
            </a:extLst>
          </p:cNvPr>
          <p:cNvPicPr>
            <a:picLocks noChangeAspect="1"/>
          </p:cNvPicPr>
          <p:nvPr/>
        </p:nvPicPr>
        <p:blipFill>
          <a:blip r:embed="rId2"/>
          <a:stretch>
            <a:fillRect/>
          </a:stretch>
        </p:blipFill>
        <p:spPr>
          <a:xfrm>
            <a:off x="936592" y="0"/>
            <a:ext cx="10939689" cy="7288563"/>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338A940-695A-456A-B024-C87C23D40282}"/>
              </a:ext>
            </a:extLst>
          </p:cNvPr>
          <p:cNvSpPr txBox="1"/>
          <p:nvPr/>
        </p:nvSpPr>
        <p:spPr>
          <a:xfrm>
            <a:off x="1811042" y="2441356"/>
            <a:ext cx="8815529" cy="200055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EL SALÓN DE LA LENGUA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Inaugurado en 1977 con motivo de las celebraciones del Milenario de la Lengua Castellana, hoy es el lugar emblemático del monasterio. Está decorado con todos los escudos y banderas de los países hispanos y de Filipinas por las embajadas correspondientes, además de un busto de Gonzalo de Berceo, primer poeta de las letras españolas y notario de este monasterio. En este salón se realizan los actos oficiales y las conferencias relacionadas con el castellano.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907B64-F87F-4ED8-9130-1ADCAD2EACC3}"/>
              </a:ext>
            </a:extLst>
          </p:cNvPr>
          <p:cNvPicPr>
            <a:picLocks noChangeAspect="1"/>
          </p:cNvPicPr>
          <p:nvPr/>
        </p:nvPicPr>
        <p:blipFill>
          <a:blip r:embed="rId2"/>
          <a:stretch>
            <a:fillRect/>
          </a:stretch>
        </p:blipFill>
        <p:spPr>
          <a:xfrm>
            <a:off x="893313" y="0"/>
            <a:ext cx="10519733" cy="6933456"/>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58BC27-B39B-481A-A583-5112DAB5D528}"/>
              </a:ext>
            </a:extLst>
          </p:cNvPr>
          <p:cNvPicPr>
            <a:picLocks noChangeAspect="1"/>
          </p:cNvPicPr>
          <p:nvPr/>
        </p:nvPicPr>
        <p:blipFill>
          <a:blip r:embed="rId2"/>
          <a:stretch>
            <a:fillRect/>
          </a:stretch>
        </p:blipFill>
        <p:spPr>
          <a:xfrm>
            <a:off x="937516" y="0"/>
            <a:ext cx="10472742" cy="6791413"/>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5B5F428-165D-46E8-A32C-ADF907D6D152}"/>
              </a:ext>
            </a:extLst>
          </p:cNvPr>
          <p:cNvSpPr txBox="1"/>
          <p:nvPr/>
        </p:nvSpPr>
        <p:spPr>
          <a:xfrm>
            <a:off x="1287264" y="1580229"/>
            <a:ext cx="9564212" cy="372409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ORÍGENES DEL CASTELLANO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noviembre de 1977 se celebró una gran fiesta en el monasterio de San Millán de la Cogolla para celebrar el milenario del nacimiento de la lengua castellana. Autoridades, lingüistas, académicos, todos se dieron cita en aquel lugar donde surgió el primer balbuceo escrito de dicha lengua. En la biblioteca, heredera del Escritorio de San Millán dormía durante siglos un códice latino, Aemilianensis 60, en cuyos márgenes un amanuense había escrito unos apuntes (glosas) en lengua romance, en vasco y en un latín que hoy podríamos llamar “macarrónico”.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No obstante, los investigadores riojanos Claudio y Javier García Turza han realizado estudios sobre el códice 46, también encontrado en la biblioteca de Yuso, que aparece fechado, 13 de junio del 964, con lo que fijan aún más los orígenes del castellano escrito. El códice 46 es un diccionario enciclopédico con más de 20.000 entradas ordenadas de la A a la Z, en el que las voces romances forman parte no sólo de las anotaciones al margen, sino también de la parte del texto escrito en latín muy contaminado por el habla popular. Este manuscrito recoge el saber popular y aclara numerosas lagunas sobre la alta Edad Media.</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9A2EBC-C5BD-4475-B5D9-AD79B92F290F}"/>
              </a:ext>
            </a:extLst>
          </p:cNvPr>
          <p:cNvPicPr>
            <a:picLocks noChangeAspect="1"/>
          </p:cNvPicPr>
          <p:nvPr/>
        </p:nvPicPr>
        <p:blipFill>
          <a:blip r:embed="rId2"/>
          <a:stretch>
            <a:fillRect/>
          </a:stretch>
        </p:blipFill>
        <p:spPr>
          <a:xfrm>
            <a:off x="991337" y="0"/>
            <a:ext cx="10173806" cy="6782543"/>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477F78-4AEF-4043-A506-D086B1C29654}"/>
              </a:ext>
            </a:extLst>
          </p:cNvPr>
          <p:cNvPicPr>
            <a:picLocks noChangeAspect="1"/>
          </p:cNvPicPr>
          <p:nvPr/>
        </p:nvPicPr>
        <p:blipFill>
          <a:blip r:embed="rId2"/>
          <a:stretch>
            <a:fillRect/>
          </a:stretch>
        </p:blipFill>
        <p:spPr>
          <a:xfrm>
            <a:off x="1540279" y="0"/>
            <a:ext cx="9144000"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C245D11-C32E-40B7-A216-1E97E8B41F5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AD16213-5ED7-421D-9109-8841197CA2C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EE221AB-072D-4B31-88D8-A07EBCF1AEF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7BE606C-AC3D-4378-9436-795DBC39885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D4CA2D0-FBE1-4B41-BE5A-ABC0636E8D5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CF40C90-A722-4260-A363-495A40EAE6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B30D98E-90DA-4C96-8AC2-83A7AC10C27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17EC5D7-7FD3-4852-B4D9-A0235B25181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AB81C22-5BF5-49AC-BA60-5DCDA17FDDB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01AE775-AC88-4CB6-A9F6-EEFF915189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BD18E28-C095-4A52-8D35-2BBD11A80A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8A1F535-33B6-49DC-9812-4C9FCEA67FC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035D8D0-B5D8-4276-A2E5-7497EE8794C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3B64917-5B5C-4ED8-B8DD-256CCCD00C1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553260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TotalTime>
  <Words>2302</Words>
  <Application>Microsoft Office PowerPoint</Application>
  <PresentationFormat>Panorámica</PresentationFormat>
  <Paragraphs>52</Paragraphs>
  <Slides>67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67</vt:i4>
      </vt:variant>
    </vt:vector>
  </HeadingPairs>
  <TitlesOfParts>
    <vt:vector size="7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2021-02-05T18:43:27Z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