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4"/>
  </p:notesMasterIdLst>
  <p:sldIdLst>
    <p:sldId id="256" r:id="rId3"/>
    <p:sldId id="259" r:id="rId4"/>
    <p:sldId id="258" r:id="rId5"/>
    <p:sldId id="257" r:id="rId6"/>
    <p:sldId id="260" r:id="rId7"/>
    <p:sldId id="261" r:id="rId8"/>
    <p:sldId id="262" r:id="rId9"/>
    <p:sldId id="263" r:id="rId10"/>
    <p:sldId id="264" r:id="rId11"/>
    <p:sldId id="265" r:id="rId12"/>
    <p:sldId id="266" r:id="rId13"/>
    <p:sldId id="269" r:id="rId14"/>
    <p:sldId id="267" r:id="rId15"/>
    <p:sldId id="268" r:id="rId16"/>
    <p:sldId id="270" r:id="rId17"/>
    <p:sldId id="271" r:id="rId18"/>
    <p:sldId id="272" r:id="rId19"/>
    <p:sldId id="273" r:id="rId20"/>
    <p:sldId id="274" r:id="rId21"/>
    <p:sldId id="275" r:id="rId22"/>
    <p:sldId id="276" r:id="rId23"/>
    <p:sldId id="278" r:id="rId24"/>
    <p:sldId id="277" r:id="rId25"/>
    <p:sldId id="281" r:id="rId26"/>
    <p:sldId id="282" r:id="rId27"/>
    <p:sldId id="283" r:id="rId28"/>
    <p:sldId id="284" r:id="rId29"/>
    <p:sldId id="279" r:id="rId30"/>
    <p:sldId id="280"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3" r:id="rId69"/>
    <p:sldId id="322" r:id="rId70"/>
    <p:sldId id="324" r:id="rId71"/>
    <p:sldId id="327" r:id="rId72"/>
    <p:sldId id="325" r:id="rId73"/>
    <p:sldId id="326"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55" r:id="rId92"/>
    <p:sldId id="356" r:id="rId9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presProps" Target="pres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272D2AB-8CEF-468A-8A80-DB97D4F3A6C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263960EF-99A9-4BD6-8538-932F1F9DEDD9}"/>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15CC432-BEC1-4454-A7C7-3B02B35CF2FE}" type="datetime1">
              <a:rPr lang="es-ES"/>
              <a:pPr lvl="0"/>
              <a:t>13/05/2021</a:t>
            </a:fld>
            <a:endParaRPr lang="es-ES"/>
          </a:p>
        </p:txBody>
      </p:sp>
      <p:sp>
        <p:nvSpPr>
          <p:cNvPr id="4" name="Marcador de imagen de diapositiva 3">
            <a:extLst>
              <a:ext uri="{FF2B5EF4-FFF2-40B4-BE49-F238E27FC236}">
                <a16:creationId xmlns:a16="http://schemas.microsoft.com/office/drawing/2014/main" id="{97ECD0E0-1F7F-41A6-9104-B7066BE11809}"/>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C5CA4CB-D348-41E4-9CDB-743CA3D6291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024FD28-E31D-4689-AFBC-6815699C980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B771933-A324-4AE2-BCD5-B43716EC78E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B5ECBCF-7DBF-454E-95D3-A4D01E214CBD}" type="slidenum">
              <a:t>‹Nº›</a:t>
            </a:fld>
            <a:endParaRPr lang="es-ES"/>
          </a:p>
        </p:txBody>
      </p:sp>
    </p:spTree>
    <p:extLst>
      <p:ext uri="{BB962C8B-B14F-4D97-AF65-F5344CB8AC3E}">
        <p14:creationId xmlns:p14="http://schemas.microsoft.com/office/powerpoint/2010/main" val="355319052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2B7A7B-4504-4C10-9C1B-91DFAC050BE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4CCF3A9-DFFF-4777-9D17-D2732C863DE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FA9971B-D357-435F-AC92-356B3D061B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EA9F2B0-6BFD-474B-BD11-3F5989D919E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9D589F-08DA-4BEF-AE04-3A320DCCF40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C3520F3-A9A4-44E0-9A6A-1E712A8443E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3A568672-4A2E-497E-9B97-801701A1F2D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D7D73FC-4FFE-47D7-AAD1-2229377EE40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77CB8E-F356-4478-9CB2-E463917DB10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9D6DFC8-5995-4E77-859C-BF5780499C2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2934870-0541-42E8-BA99-49A3029ABFD6}"/>
              </a:ext>
            </a:extLst>
          </p:cNvPr>
          <p:cNvSpPr txBox="1">
            <a:spLocks noGrp="1"/>
          </p:cNvSpPr>
          <p:nvPr>
            <p:ph type="dt" sz="half" idx="7"/>
          </p:nvPr>
        </p:nvSpPr>
        <p:spPr/>
        <p:txBody>
          <a:bodyPr/>
          <a:lstStyle>
            <a:lvl1pPr>
              <a:defRPr/>
            </a:lvl1pPr>
          </a:lstStyle>
          <a:p>
            <a:pPr lvl="0"/>
            <a:fld id="{83933DB9-8C72-410B-ACA8-C765F50B8C5F}" type="datetime1">
              <a:rPr lang="es-ES"/>
              <a:pPr lvl="0"/>
              <a:t>13/05/2021</a:t>
            </a:fld>
            <a:endParaRPr lang="es-ES"/>
          </a:p>
        </p:txBody>
      </p:sp>
      <p:sp>
        <p:nvSpPr>
          <p:cNvPr id="5" name="Marcador de pie de página 4">
            <a:extLst>
              <a:ext uri="{FF2B5EF4-FFF2-40B4-BE49-F238E27FC236}">
                <a16:creationId xmlns:a16="http://schemas.microsoft.com/office/drawing/2014/main" id="{39396004-9295-40FC-A567-E58117D93C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D5B1DF8-7008-430D-8119-D7CBB9FC08E5}"/>
              </a:ext>
            </a:extLst>
          </p:cNvPr>
          <p:cNvSpPr txBox="1">
            <a:spLocks noGrp="1"/>
          </p:cNvSpPr>
          <p:nvPr>
            <p:ph type="sldNum" sz="quarter" idx="8"/>
          </p:nvPr>
        </p:nvSpPr>
        <p:spPr/>
        <p:txBody>
          <a:bodyPr/>
          <a:lstStyle>
            <a:lvl1pPr>
              <a:defRPr/>
            </a:lvl1pPr>
          </a:lstStyle>
          <a:p>
            <a:pPr lvl="0"/>
            <a:fld id="{D0DB909F-4286-442D-AAB1-F7A49CC084D4}" type="slidenum">
              <a:t>‹Nº›</a:t>
            </a:fld>
            <a:endParaRPr lang="es-ES"/>
          </a:p>
        </p:txBody>
      </p:sp>
    </p:spTree>
    <p:extLst>
      <p:ext uri="{BB962C8B-B14F-4D97-AF65-F5344CB8AC3E}">
        <p14:creationId xmlns:p14="http://schemas.microsoft.com/office/powerpoint/2010/main" val="49374078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B006A9-16DF-4A91-B781-51E15944B6B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39DD779-965D-4C1B-929C-DD7E0526AD9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CCD0E55-D97A-427F-A3BB-D860FA45A879}"/>
              </a:ext>
            </a:extLst>
          </p:cNvPr>
          <p:cNvSpPr txBox="1">
            <a:spLocks noGrp="1"/>
          </p:cNvSpPr>
          <p:nvPr>
            <p:ph type="dt" sz="half" idx="7"/>
          </p:nvPr>
        </p:nvSpPr>
        <p:spPr/>
        <p:txBody>
          <a:bodyPr/>
          <a:lstStyle>
            <a:lvl1pPr>
              <a:defRPr/>
            </a:lvl1pPr>
          </a:lstStyle>
          <a:p>
            <a:pPr lvl="0"/>
            <a:fld id="{05E601E7-FE4D-45CB-A27D-133990863482}" type="datetime1">
              <a:rPr lang="es-ES"/>
              <a:pPr lvl="0"/>
              <a:t>13/05/2021</a:t>
            </a:fld>
            <a:endParaRPr lang="es-ES"/>
          </a:p>
        </p:txBody>
      </p:sp>
      <p:sp>
        <p:nvSpPr>
          <p:cNvPr id="5" name="Marcador de pie de página 4">
            <a:extLst>
              <a:ext uri="{FF2B5EF4-FFF2-40B4-BE49-F238E27FC236}">
                <a16:creationId xmlns:a16="http://schemas.microsoft.com/office/drawing/2014/main" id="{E43D82FB-E270-471D-991C-ED4629DAE76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95CA38-66E7-4922-BF6E-D7F30CCDC13F}"/>
              </a:ext>
            </a:extLst>
          </p:cNvPr>
          <p:cNvSpPr txBox="1">
            <a:spLocks noGrp="1"/>
          </p:cNvSpPr>
          <p:nvPr>
            <p:ph type="sldNum" sz="quarter" idx="8"/>
          </p:nvPr>
        </p:nvSpPr>
        <p:spPr/>
        <p:txBody>
          <a:bodyPr/>
          <a:lstStyle>
            <a:lvl1pPr>
              <a:defRPr/>
            </a:lvl1pPr>
          </a:lstStyle>
          <a:p>
            <a:pPr lvl="0"/>
            <a:fld id="{C67A60A8-AE2B-476C-AC1B-2C5D32C26943}" type="slidenum">
              <a:t>‹Nº›</a:t>
            </a:fld>
            <a:endParaRPr lang="es-ES"/>
          </a:p>
        </p:txBody>
      </p:sp>
    </p:spTree>
    <p:extLst>
      <p:ext uri="{BB962C8B-B14F-4D97-AF65-F5344CB8AC3E}">
        <p14:creationId xmlns:p14="http://schemas.microsoft.com/office/powerpoint/2010/main" val="1190999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F2C065-684E-49A8-9DDE-159F87BBD69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1B42181-70A5-486A-8906-73A59F792FBA}"/>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D1B7FA7-BAAD-4EAF-BB41-B4FDB0C3C5EB}"/>
              </a:ext>
            </a:extLst>
          </p:cNvPr>
          <p:cNvSpPr txBox="1">
            <a:spLocks noGrp="1"/>
          </p:cNvSpPr>
          <p:nvPr>
            <p:ph type="dt" sz="half" idx="7"/>
          </p:nvPr>
        </p:nvSpPr>
        <p:spPr/>
        <p:txBody>
          <a:bodyPr/>
          <a:lstStyle>
            <a:lvl1pPr>
              <a:defRPr/>
            </a:lvl1pPr>
          </a:lstStyle>
          <a:p>
            <a:pPr lvl="0"/>
            <a:fld id="{9D1E43B9-7355-46E6-AF95-0A5A0CB143A7}" type="datetime1">
              <a:rPr lang="es-ES"/>
              <a:pPr lvl="0"/>
              <a:t>13/05/2021</a:t>
            </a:fld>
            <a:endParaRPr lang="es-ES"/>
          </a:p>
        </p:txBody>
      </p:sp>
      <p:sp>
        <p:nvSpPr>
          <p:cNvPr id="5" name="Marcador de pie de página 4">
            <a:extLst>
              <a:ext uri="{FF2B5EF4-FFF2-40B4-BE49-F238E27FC236}">
                <a16:creationId xmlns:a16="http://schemas.microsoft.com/office/drawing/2014/main" id="{853B94AA-0139-442D-AEA2-19A9F482668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16FC1B3-2976-46F1-8176-02B33351960D}"/>
              </a:ext>
            </a:extLst>
          </p:cNvPr>
          <p:cNvSpPr txBox="1">
            <a:spLocks noGrp="1"/>
          </p:cNvSpPr>
          <p:nvPr>
            <p:ph type="sldNum" sz="quarter" idx="8"/>
          </p:nvPr>
        </p:nvSpPr>
        <p:spPr/>
        <p:txBody>
          <a:bodyPr/>
          <a:lstStyle>
            <a:lvl1pPr>
              <a:defRPr/>
            </a:lvl1pPr>
          </a:lstStyle>
          <a:p>
            <a:pPr lvl="0"/>
            <a:fld id="{4431A89C-4F08-417A-83E4-8F63568D631C}" type="slidenum">
              <a:t>‹Nº›</a:t>
            </a:fld>
            <a:endParaRPr lang="es-ES"/>
          </a:p>
        </p:txBody>
      </p:sp>
    </p:spTree>
    <p:extLst>
      <p:ext uri="{BB962C8B-B14F-4D97-AF65-F5344CB8AC3E}">
        <p14:creationId xmlns:p14="http://schemas.microsoft.com/office/powerpoint/2010/main" val="707720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A04AC9-4B6E-4892-9B1C-AB7AF238358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3F3371F-A80A-4103-97BB-E6E99399330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BC6E889-5DA8-49A2-9DE9-D8E8A125E0E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B82FCBC-BA80-4044-B27C-0EE24A0143BB}"/>
              </a:ext>
            </a:extLst>
          </p:cNvPr>
          <p:cNvSpPr txBox="1">
            <a:spLocks noGrp="1"/>
          </p:cNvSpPr>
          <p:nvPr>
            <p:ph type="dt" sz="half" idx="7"/>
          </p:nvPr>
        </p:nvSpPr>
        <p:spPr/>
        <p:txBody>
          <a:bodyPr/>
          <a:lstStyle>
            <a:lvl1pPr>
              <a:defRPr/>
            </a:lvl1pPr>
          </a:lstStyle>
          <a:p>
            <a:pPr lvl="0"/>
            <a:fld id="{25A3F6DC-B468-4BE8-855F-AC5B007F06B2}" type="datetime1">
              <a:rPr lang="es-ES"/>
              <a:pPr lvl="0"/>
              <a:t>13/05/2021</a:t>
            </a:fld>
            <a:endParaRPr lang="es-ES"/>
          </a:p>
        </p:txBody>
      </p:sp>
      <p:sp>
        <p:nvSpPr>
          <p:cNvPr id="6" name="Marcador de pie de página 5">
            <a:extLst>
              <a:ext uri="{FF2B5EF4-FFF2-40B4-BE49-F238E27FC236}">
                <a16:creationId xmlns:a16="http://schemas.microsoft.com/office/drawing/2014/main" id="{6D66440C-0043-43BC-ACA6-F925C670321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E50596A-E68B-43F3-877F-BD57AAACE849}"/>
              </a:ext>
            </a:extLst>
          </p:cNvPr>
          <p:cNvSpPr txBox="1">
            <a:spLocks noGrp="1"/>
          </p:cNvSpPr>
          <p:nvPr>
            <p:ph type="sldNum" sz="quarter" idx="8"/>
          </p:nvPr>
        </p:nvSpPr>
        <p:spPr/>
        <p:txBody>
          <a:bodyPr/>
          <a:lstStyle>
            <a:lvl1pPr>
              <a:defRPr/>
            </a:lvl1pPr>
          </a:lstStyle>
          <a:p>
            <a:pPr lvl="0"/>
            <a:fld id="{FCF35B4A-2662-4FA7-8294-DC9C9D552AC8}" type="slidenum">
              <a:t>‹Nº›</a:t>
            </a:fld>
            <a:endParaRPr lang="es-ES"/>
          </a:p>
        </p:txBody>
      </p:sp>
    </p:spTree>
    <p:extLst>
      <p:ext uri="{BB962C8B-B14F-4D97-AF65-F5344CB8AC3E}">
        <p14:creationId xmlns:p14="http://schemas.microsoft.com/office/powerpoint/2010/main" val="32133089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6AFE2F-15BC-4998-AD0A-ACD33D1F533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94FFF3C-A11F-4250-B242-8BBE6C8F2FD1}"/>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EB8EF5E1-4662-4B29-A9BE-9008F5CE004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CAB6BA0-2DE5-4AAB-ACAF-D159F3B337F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490B5DF-783A-4DC6-A143-1C06AC094D0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833551A-1D4D-468C-A471-D752EFCA2EF9}"/>
              </a:ext>
            </a:extLst>
          </p:cNvPr>
          <p:cNvSpPr txBox="1">
            <a:spLocks noGrp="1"/>
          </p:cNvSpPr>
          <p:nvPr>
            <p:ph type="dt" sz="half" idx="7"/>
          </p:nvPr>
        </p:nvSpPr>
        <p:spPr/>
        <p:txBody>
          <a:bodyPr/>
          <a:lstStyle>
            <a:lvl1pPr>
              <a:defRPr/>
            </a:lvl1pPr>
          </a:lstStyle>
          <a:p>
            <a:pPr lvl="0"/>
            <a:fld id="{71EF7E85-E4B7-4060-A885-CFA9043E25CA}" type="datetime1">
              <a:rPr lang="es-ES"/>
              <a:pPr lvl="0"/>
              <a:t>13/05/2021</a:t>
            </a:fld>
            <a:endParaRPr lang="es-ES"/>
          </a:p>
        </p:txBody>
      </p:sp>
      <p:sp>
        <p:nvSpPr>
          <p:cNvPr id="8" name="Marcador de pie de página 7">
            <a:extLst>
              <a:ext uri="{FF2B5EF4-FFF2-40B4-BE49-F238E27FC236}">
                <a16:creationId xmlns:a16="http://schemas.microsoft.com/office/drawing/2014/main" id="{5CB75B8F-44E3-4A37-AB4F-74CBD653D316}"/>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E61EFDB-8F01-4C4A-842B-C94A5D7EBE28}"/>
              </a:ext>
            </a:extLst>
          </p:cNvPr>
          <p:cNvSpPr txBox="1">
            <a:spLocks noGrp="1"/>
          </p:cNvSpPr>
          <p:nvPr>
            <p:ph type="sldNum" sz="quarter" idx="8"/>
          </p:nvPr>
        </p:nvSpPr>
        <p:spPr/>
        <p:txBody>
          <a:bodyPr/>
          <a:lstStyle>
            <a:lvl1pPr>
              <a:defRPr/>
            </a:lvl1pPr>
          </a:lstStyle>
          <a:p>
            <a:pPr lvl="0"/>
            <a:fld id="{AB4979C3-CF5A-41B6-87DB-6917908675DC}" type="slidenum">
              <a:t>‹Nº›</a:t>
            </a:fld>
            <a:endParaRPr lang="es-ES"/>
          </a:p>
        </p:txBody>
      </p:sp>
    </p:spTree>
    <p:extLst>
      <p:ext uri="{BB962C8B-B14F-4D97-AF65-F5344CB8AC3E}">
        <p14:creationId xmlns:p14="http://schemas.microsoft.com/office/powerpoint/2010/main" val="14096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AB38E41-1098-4C95-910B-E1C63D3BDA3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215A798-2290-4BD6-9177-1BD6FBB60639}"/>
              </a:ext>
            </a:extLst>
          </p:cNvPr>
          <p:cNvSpPr txBox="1">
            <a:spLocks noGrp="1"/>
          </p:cNvSpPr>
          <p:nvPr>
            <p:ph type="dt" sz="half" idx="7"/>
          </p:nvPr>
        </p:nvSpPr>
        <p:spPr/>
        <p:txBody>
          <a:bodyPr/>
          <a:lstStyle>
            <a:lvl1pPr>
              <a:defRPr/>
            </a:lvl1pPr>
          </a:lstStyle>
          <a:p>
            <a:pPr lvl="0"/>
            <a:fld id="{59BB2B79-91B7-4C3A-9BF3-AD68ECC15384}" type="datetime1">
              <a:rPr lang="es-ES"/>
              <a:pPr lvl="0"/>
              <a:t>13/05/2021</a:t>
            </a:fld>
            <a:endParaRPr lang="es-ES"/>
          </a:p>
        </p:txBody>
      </p:sp>
      <p:sp>
        <p:nvSpPr>
          <p:cNvPr id="4" name="Marcador de pie de página 3">
            <a:extLst>
              <a:ext uri="{FF2B5EF4-FFF2-40B4-BE49-F238E27FC236}">
                <a16:creationId xmlns:a16="http://schemas.microsoft.com/office/drawing/2014/main" id="{3110BC3D-34A6-4CF5-8EDA-AA3F74DCC37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736E15C-A99E-4704-8B15-4D82C1255216}"/>
              </a:ext>
            </a:extLst>
          </p:cNvPr>
          <p:cNvSpPr txBox="1">
            <a:spLocks noGrp="1"/>
          </p:cNvSpPr>
          <p:nvPr>
            <p:ph type="sldNum" sz="quarter" idx="8"/>
          </p:nvPr>
        </p:nvSpPr>
        <p:spPr/>
        <p:txBody>
          <a:bodyPr/>
          <a:lstStyle>
            <a:lvl1pPr>
              <a:defRPr/>
            </a:lvl1pPr>
          </a:lstStyle>
          <a:p>
            <a:pPr lvl="0"/>
            <a:fld id="{5C86A984-294F-4A55-8B13-D5407BA5442A}" type="slidenum">
              <a:t>‹Nº›</a:t>
            </a:fld>
            <a:endParaRPr lang="es-ES"/>
          </a:p>
        </p:txBody>
      </p:sp>
    </p:spTree>
    <p:extLst>
      <p:ext uri="{BB962C8B-B14F-4D97-AF65-F5344CB8AC3E}">
        <p14:creationId xmlns:p14="http://schemas.microsoft.com/office/powerpoint/2010/main" val="14029333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D7AA7030-8A50-47FC-BC32-33B1BF63977F}"/>
              </a:ext>
            </a:extLst>
          </p:cNvPr>
          <p:cNvSpPr txBox="1">
            <a:spLocks noGrp="1"/>
          </p:cNvSpPr>
          <p:nvPr>
            <p:ph type="dt" sz="half" idx="7"/>
          </p:nvPr>
        </p:nvSpPr>
        <p:spPr/>
        <p:txBody>
          <a:bodyPr/>
          <a:lstStyle>
            <a:lvl1pPr>
              <a:defRPr/>
            </a:lvl1pPr>
          </a:lstStyle>
          <a:p>
            <a:pPr lvl="0"/>
            <a:fld id="{B88FB792-6C09-4C78-A0AD-3E05AC09C5D3}" type="datetime1">
              <a:rPr lang="es-ES"/>
              <a:pPr lvl="0"/>
              <a:t>13/05/2021</a:t>
            </a:fld>
            <a:endParaRPr lang="es-ES"/>
          </a:p>
        </p:txBody>
      </p:sp>
      <p:sp>
        <p:nvSpPr>
          <p:cNvPr id="3" name="Marcador de pie de página 2">
            <a:extLst>
              <a:ext uri="{FF2B5EF4-FFF2-40B4-BE49-F238E27FC236}">
                <a16:creationId xmlns:a16="http://schemas.microsoft.com/office/drawing/2014/main" id="{97D20F04-0232-4430-A5D6-BB0A946EEFD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0C6849BE-7050-4718-B91B-7AB28517DE18}"/>
              </a:ext>
            </a:extLst>
          </p:cNvPr>
          <p:cNvSpPr txBox="1">
            <a:spLocks noGrp="1"/>
          </p:cNvSpPr>
          <p:nvPr>
            <p:ph type="sldNum" sz="quarter" idx="8"/>
          </p:nvPr>
        </p:nvSpPr>
        <p:spPr/>
        <p:txBody>
          <a:bodyPr/>
          <a:lstStyle>
            <a:lvl1pPr>
              <a:defRPr/>
            </a:lvl1pPr>
          </a:lstStyle>
          <a:p>
            <a:pPr lvl="0"/>
            <a:fld id="{3553A207-09A3-4AE6-97A0-BC9DF1535DC1}" type="slidenum">
              <a:t>‹Nº›</a:t>
            </a:fld>
            <a:endParaRPr lang="es-ES"/>
          </a:p>
        </p:txBody>
      </p:sp>
    </p:spTree>
    <p:extLst>
      <p:ext uri="{BB962C8B-B14F-4D97-AF65-F5344CB8AC3E}">
        <p14:creationId xmlns:p14="http://schemas.microsoft.com/office/powerpoint/2010/main" val="297220260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3A899E-60A7-4DFC-BC91-319137C96E3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3FD331A-058C-4BEE-8E91-61F80B1C56C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A9B4A05-F644-4589-BC78-D06D47A34BB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CA9A47C-4F98-449A-BD74-0E85FBC5841E}"/>
              </a:ext>
            </a:extLst>
          </p:cNvPr>
          <p:cNvSpPr txBox="1">
            <a:spLocks noGrp="1"/>
          </p:cNvSpPr>
          <p:nvPr>
            <p:ph type="dt" sz="half" idx="7"/>
          </p:nvPr>
        </p:nvSpPr>
        <p:spPr/>
        <p:txBody>
          <a:bodyPr/>
          <a:lstStyle>
            <a:lvl1pPr>
              <a:defRPr/>
            </a:lvl1pPr>
          </a:lstStyle>
          <a:p>
            <a:pPr lvl="0"/>
            <a:fld id="{09ED3E7A-49D2-45D3-BBAC-AC9CFAD2A732}" type="datetime1">
              <a:rPr lang="es-ES"/>
              <a:pPr lvl="0"/>
              <a:t>13/05/2021</a:t>
            </a:fld>
            <a:endParaRPr lang="es-ES"/>
          </a:p>
        </p:txBody>
      </p:sp>
      <p:sp>
        <p:nvSpPr>
          <p:cNvPr id="6" name="Marcador de pie de página 5">
            <a:extLst>
              <a:ext uri="{FF2B5EF4-FFF2-40B4-BE49-F238E27FC236}">
                <a16:creationId xmlns:a16="http://schemas.microsoft.com/office/drawing/2014/main" id="{A294DA23-443E-4608-A552-E8B34751FFE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A583075-25D1-4098-ABE3-6E8D5F122B4C}"/>
              </a:ext>
            </a:extLst>
          </p:cNvPr>
          <p:cNvSpPr txBox="1">
            <a:spLocks noGrp="1"/>
          </p:cNvSpPr>
          <p:nvPr>
            <p:ph type="sldNum" sz="quarter" idx="8"/>
          </p:nvPr>
        </p:nvSpPr>
        <p:spPr/>
        <p:txBody>
          <a:bodyPr/>
          <a:lstStyle>
            <a:lvl1pPr>
              <a:defRPr/>
            </a:lvl1pPr>
          </a:lstStyle>
          <a:p>
            <a:pPr lvl="0"/>
            <a:fld id="{53C7F30C-0B53-41CA-B8D6-5185688D0CF2}" type="slidenum">
              <a:t>‹Nº›</a:t>
            </a:fld>
            <a:endParaRPr lang="es-ES"/>
          </a:p>
        </p:txBody>
      </p:sp>
    </p:spTree>
    <p:extLst>
      <p:ext uri="{BB962C8B-B14F-4D97-AF65-F5344CB8AC3E}">
        <p14:creationId xmlns:p14="http://schemas.microsoft.com/office/powerpoint/2010/main" val="3478220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F5CE3D-E297-40C8-AE5D-9C9F930E7D8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002B6ED-116A-4B98-9C02-255926E30DE6}"/>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944969B-3FDA-4CD7-92F2-A963C8FF4B4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2EE215F-1353-4B22-A9E9-2D4A2E5B1E04}"/>
              </a:ext>
            </a:extLst>
          </p:cNvPr>
          <p:cNvSpPr txBox="1">
            <a:spLocks noGrp="1"/>
          </p:cNvSpPr>
          <p:nvPr>
            <p:ph type="dt" sz="half" idx="7"/>
          </p:nvPr>
        </p:nvSpPr>
        <p:spPr/>
        <p:txBody>
          <a:bodyPr/>
          <a:lstStyle>
            <a:lvl1pPr>
              <a:defRPr/>
            </a:lvl1pPr>
          </a:lstStyle>
          <a:p>
            <a:pPr lvl="0"/>
            <a:fld id="{BEE20F68-5F33-4A9D-981B-77A4CFE3B3D5}" type="datetime1">
              <a:rPr lang="es-ES"/>
              <a:pPr lvl="0"/>
              <a:t>13/05/2021</a:t>
            </a:fld>
            <a:endParaRPr lang="es-ES"/>
          </a:p>
        </p:txBody>
      </p:sp>
      <p:sp>
        <p:nvSpPr>
          <p:cNvPr id="6" name="Marcador de pie de página 5">
            <a:extLst>
              <a:ext uri="{FF2B5EF4-FFF2-40B4-BE49-F238E27FC236}">
                <a16:creationId xmlns:a16="http://schemas.microsoft.com/office/drawing/2014/main" id="{34970FEA-3198-496D-A4E3-4045691645B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9AE11C0-B6F6-43FA-9FEC-4A766DAFB3A5}"/>
              </a:ext>
            </a:extLst>
          </p:cNvPr>
          <p:cNvSpPr txBox="1">
            <a:spLocks noGrp="1"/>
          </p:cNvSpPr>
          <p:nvPr>
            <p:ph type="sldNum" sz="quarter" idx="8"/>
          </p:nvPr>
        </p:nvSpPr>
        <p:spPr/>
        <p:txBody>
          <a:bodyPr/>
          <a:lstStyle>
            <a:lvl1pPr>
              <a:defRPr/>
            </a:lvl1pPr>
          </a:lstStyle>
          <a:p>
            <a:pPr lvl="0"/>
            <a:fld id="{8DCA6337-EE2F-4160-AB08-22832F2242FE}" type="slidenum">
              <a:t>‹Nº›</a:t>
            </a:fld>
            <a:endParaRPr lang="es-ES"/>
          </a:p>
        </p:txBody>
      </p:sp>
    </p:spTree>
    <p:extLst>
      <p:ext uri="{BB962C8B-B14F-4D97-AF65-F5344CB8AC3E}">
        <p14:creationId xmlns:p14="http://schemas.microsoft.com/office/powerpoint/2010/main" val="2276036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2AAE3F-8CC0-4465-8625-3600CAE8B5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878781F-30A0-4001-AE3B-19868741BB3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6EED2F3-688C-4754-96AE-B86D5BE0D1F3}"/>
              </a:ext>
            </a:extLst>
          </p:cNvPr>
          <p:cNvSpPr txBox="1">
            <a:spLocks noGrp="1"/>
          </p:cNvSpPr>
          <p:nvPr>
            <p:ph type="dt" sz="half" idx="7"/>
          </p:nvPr>
        </p:nvSpPr>
        <p:spPr/>
        <p:txBody>
          <a:bodyPr/>
          <a:lstStyle>
            <a:lvl1pPr>
              <a:defRPr/>
            </a:lvl1pPr>
          </a:lstStyle>
          <a:p>
            <a:pPr lvl="0"/>
            <a:fld id="{D3131DA6-F508-4450-AECB-5F913B544F0F}" type="datetime1">
              <a:rPr lang="es-ES"/>
              <a:pPr lvl="0"/>
              <a:t>13/05/2021</a:t>
            </a:fld>
            <a:endParaRPr lang="es-ES"/>
          </a:p>
        </p:txBody>
      </p:sp>
      <p:sp>
        <p:nvSpPr>
          <p:cNvPr id="5" name="Marcador de pie de página 4">
            <a:extLst>
              <a:ext uri="{FF2B5EF4-FFF2-40B4-BE49-F238E27FC236}">
                <a16:creationId xmlns:a16="http://schemas.microsoft.com/office/drawing/2014/main" id="{78D92F94-9102-45AE-8529-EF9231FAF97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0179E4F-E696-49CC-856C-6F67E9850407}"/>
              </a:ext>
            </a:extLst>
          </p:cNvPr>
          <p:cNvSpPr txBox="1">
            <a:spLocks noGrp="1"/>
          </p:cNvSpPr>
          <p:nvPr>
            <p:ph type="sldNum" sz="quarter" idx="8"/>
          </p:nvPr>
        </p:nvSpPr>
        <p:spPr/>
        <p:txBody>
          <a:bodyPr/>
          <a:lstStyle>
            <a:lvl1pPr>
              <a:defRPr/>
            </a:lvl1pPr>
          </a:lstStyle>
          <a:p>
            <a:pPr lvl="0"/>
            <a:fld id="{06D106DF-DA60-4213-9716-CED85FE25167}" type="slidenum">
              <a:t>‹Nº›</a:t>
            </a:fld>
            <a:endParaRPr lang="es-ES"/>
          </a:p>
        </p:txBody>
      </p:sp>
    </p:spTree>
    <p:extLst>
      <p:ext uri="{BB962C8B-B14F-4D97-AF65-F5344CB8AC3E}">
        <p14:creationId xmlns:p14="http://schemas.microsoft.com/office/powerpoint/2010/main" val="2441272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C5C112AB-B8C6-49AE-B572-2BA2BDDC865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E5F1378-113A-4729-B84F-8C255FBBEF5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5455C24-64D1-4A65-B1C3-5AB6E9D3E0BE}"/>
              </a:ext>
            </a:extLst>
          </p:cNvPr>
          <p:cNvSpPr txBox="1">
            <a:spLocks noGrp="1"/>
          </p:cNvSpPr>
          <p:nvPr>
            <p:ph type="dt" sz="half" idx="7"/>
          </p:nvPr>
        </p:nvSpPr>
        <p:spPr/>
        <p:txBody>
          <a:bodyPr/>
          <a:lstStyle>
            <a:lvl1pPr>
              <a:defRPr/>
            </a:lvl1pPr>
          </a:lstStyle>
          <a:p>
            <a:pPr lvl="0"/>
            <a:fld id="{9AAB2CFC-1D8C-45A7-82CF-2B972480ED37}" type="datetime1">
              <a:rPr lang="es-ES"/>
              <a:pPr lvl="0"/>
              <a:t>13/05/2021</a:t>
            </a:fld>
            <a:endParaRPr lang="es-ES"/>
          </a:p>
        </p:txBody>
      </p:sp>
      <p:sp>
        <p:nvSpPr>
          <p:cNvPr id="5" name="Marcador de pie de página 4">
            <a:extLst>
              <a:ext uri="{FF2B5EF4-FFF2-40B4-BE49-F238E27FC236}">
                <a16:creationId xmlns:a16="http://schemas.microsoft.com/office/drawing/2014/main" id="{73C263A4-0323-4CBF-BF10-14FBBA8C7B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3888460-A454-434A-B5A0-3F20EEF58B9C}"/>
              </a:ext>
            </a:extLst>
          </p:cNvPr>
          <p:cNvSpPr txBox="1">
            <a:spLocks noGrp="1"/>
          </p:cNvSpPr>
          <p:nvPr>
            <p:ph type="sldNum" sz="quarter" idx="8"/>
          </p:nvPr>
        </p:nvSpPr>
        <p:spPr/>
        <p:txBody>
          <a:bodyPr/>
          <a:lstStyle>
            <a:lvl1pPr>
              <a:defRPr/>
            </a:lvl1pPr>
          </a:lstStyle>
          <a:p>
            <a:pPr lvl="0"/>
            <a:fld id="{79AABEDD-8E40-469C-A305-1FF032347C44}" type="slidenum">
              <a:t>‹Nº›</a:t>
            </a:fld>
            <a:endParaRPr lang="es-ES"/>
          </a:p>
        </p:txBody>
      </p:sp>
    </p:spTree>
    <p:extLst>
      <p:ext uri="{BB962C8B-B14F-4D97-AF65-F5344CB8AC3E}">
        <p14:creationId xmlns:p14="http://schemas.microsoft.com/office/powerpoint/2010/main" val="4287719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12C68F-3C79-4F01-BF0A-C6B9830A0E6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2E972D4-6909-41B6-B895-6318AE282B1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4EC29E37-39E8-4679-91D7-80B08237E301}"/>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1204986F-45AA-41BD-AE80-425CBD29995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3E570B29-136F-46E1-ACF1-DC4DBD48A8EE}"/>
              </a:ext>
            </a:extLst>
          </p:cNvPr>
          <p:cNvSpPr txBox="1">
            <a:spLocks noGrp="1"/>
          </p:cNvSpPr>
          <p:nvPr>
            <p:ph type="sldNum" sz="quarter" idx="8"/>
          </p:nvPr>
        </p:nvSpPr>
        <p:spPr/>
        <p:txBody>
          <a:bodyPr/>
          <a:lstStyle>
            <a:lvl1pPr>
              <a:defRPr sz="1400"/>
            </a:lvl1pPr>
          </a:lstStyle>
          <a:p>
            <a:pPr lvl="0"/>
            <a:fld id="{AE84B347-E3B4-47F7-B392-A2615FA1E82B}" type="slidenum">
              <a:t>‹Nº›</a:t>
            </a:fld>
            <a:endParaRPr lang="es-ES"/>
          </a:p>
        </p:txBody>
      </p:sp>
    </p:spTree>
    <p:extLst>
      <p:ext uri="{BB962C8B-B14F-4D97-AF65-F5344CB8AC3E}">
        <p14:creationId xmlns:p14="http://schemas.microsoft.com/office/powerpoint/2010/main" val="426699229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EF4AA33-9E69-4F24-B3C0-80A6FC7E7D7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B1308B5-77BE-410C-B720-F6F7A7F4E9B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BD1929-D192-44C7-9BBE-50BF009CB6A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D2614B4-EA8B-46F9-BFD1-57CF745AFC97}" type="datetime1">
              <a:rPr lang="es-ES"/>
              <a:pPr lvl="0"/>
              <a:t>13/05/2021</a:t>
            </a:fld>
            <a:endParaRPr lang="es-ES"/>
          </a:p>
        </p:txBody>
      </p:sp>
      <p:sp>
        <p:nvSpPr>
          <p:cNvPr id="5" name="Marcador de pie de página 4">
            <a:extLst>
              <a:ext uri="{FF2B5EF4-FFF2-40B4-BE49-F238E27FC236}">
                <a16:creationId xmlns:a16="http://schemas.microsoft.com/office/drawing/2014/main" id="{D05F5BB2-016E-402A-B3A8-DED007C5154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76B104C-A05D-4AFB-87E6-5DEEC8DC728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1ED0F86-016A-4ABE-A374-580DAC14B25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6E92FB8-3A0F-46C0-AFFF-C856E6D91EC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47A536E-2A2C-4C19-806E-ABB62816F27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22AAF17-919B-477E-ABB4-B12D63CC389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6183AC1-E8AE-4623-AE7C-9525F2FADDC8}"/>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0D27401-0817-406F-87BA-DF9168CFDFA2}"/>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D198F88-949B-460B-9870-AD99285A116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8.jpg"/><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2.xml"/></Relationships>
</file>

<file path=ppt/slides/_rels/slide91.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hyperlink" Target="https://vk.com/mispps" TargetMode="External"/><Relationship Id="rId3" Type="http://schemas.openxmlformats.org/officeDocument/2006/relationships/image" Target="../media/image93.png"/><Relationship Id="rId7" Type="http://schemas.openxmlformats.org/officeDocument/2006/relationships/hyperlink" Target="https://www.facebook.com/mispps" TargetMode="External"/><Relationship Id="rId12" Type="http://schemas.openxmlformats.org/officeDocument/2006/relationships/image" Target="../media/image9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5.png"/><Relationship Id="rId11" Type="http://schemas.openxmlformats.org/officeDocument/2006/relationships/hyperlink" Target="https://plus.google.com/+Mispps/" TargetMode="External"/><Relationship Id="rId5" Type="http://schemas.openxmlformats.org/officeDocument/2006/relationships/image" Target="../media/image94.png"/><Relationship Id="rId10" Type="http://schemas.openxmlformats.org/officeDocument/2006/relationships/image" Target="../media/image9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9.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338C40-139E-4216-A35C-FEA42F255E41}"/>
              </a:ext>
            </a:extLst>
          </p:cNvPr>
          <p:cNvSpPr txBox="1"/>
          <p:nvPr/>
        </p:nvSpPr>
        <p:spPr>
          <a:xfrm>
            <a:off x="0" y="2663299"/>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MONASTERIO DE SAN CUGAT DEL VALLÉS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BARCELONA · CATALUNYA · ESPAÑA</a:t>
            </a:r>
            <a:endParaRPr lang="es-ES" sz="2800" b="0" i="0" u="none" strike="noStrike" kern="1200" cap="none" spc="0" baseline="0">
              <a:solidFill>
                <a:srgbClr val="FFFFFF"/>
              </a:solidFill>
              <a:uFillTx/>
              <a:latin typeface="Calibri"/>
            </a:endParaRPr>
          </a:p>
        </p:txBody>
      </p:sp>
      <p:pic>
        <p:nvPicPr>
          <p:cNvPr id="3" name="Orfeó Català - 08 Pregària a la Verge del Remei">
            <a:extLst>
              <a:ext uri="{FF2B5EF4-FFF2-40B4-BE49-F238E27FC236}">
                <a16:creationId xmlns:a16="http://schemas.microsoft.com/office/drawing/2014/main" id="{9378CC4A-B393-42CB-B88B-F9F3887DF84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0382"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8C1168-F1CB-40F8-B0AA-8E833B8D7014}"/>
              </a:ext>
            </a:extLst>
          </p:cNvPr>
          <p:cNvPicPr>
            <a:picLocks noChangeAspect="1"/>
          </p:cNvPicPr>
          <p:nvPr/>
        </p:nvPicPr>
        <p:blipFill>
          <a:blip r:embed="rId3"/>
          <a:stretch>
            <a:fillRect/>
          </a:stretch>
        </p:blipFill>
        <p:spPr>
          <a:xfrm>
            <a:off x="0" y="0"/>
            <a:ext cx="12234918"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A197721-E209-47DC-BB9C-12A6F52D6C61}"/>
              </a:ext>
            </a:extLst>
          </p:cNvPr>
          <p:cNvSpPr txBox="1"/>
          <p:nvPr/>
        </p:nvSpPr>
        <p:spPr>
          <a:xfrm>
            <a:off x="1287264" y="1411550"/>
            <a:ext cx="9561249"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monasterio de San Cugat del Vallés es una antigua abadía benedictina situada en la localidad catalana de San Cugat del Vallés, en Catalunya, España. El monasterio, construido entre los siglos IX y XIV, destaca por su notable claustro. Fue el monasterio de mayor importancia de todo el condado de Barcelona. Por los restos de estructuras militares descubiertas en el interior del recinto monástico, se podría afirmar que el lugar lo ocupaba una fortaleza romana llamada Castrum Octavianum en el medievo. Los orígenes del monasterio se remontan al siglo IX cuando se decidió unir la pequeña basílica paleocristiana del siglo V, de planta cuadrada y alrededor de la cual se cree que ya existía una pequeña comunidad de monjes, y que albergaba las reliquias de san Cucufato (en catalán, Cugat), con una fortificación existente anexa.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muy probable que los primeros religiosos que se establecieron en el lugar aprovecharan viejas estructuras de Castrum Octavianum. Tras del Edicto de Milán, se cree que edificaron una pequeña iglesia para los cristianos que acudían pudieran rendir culto a los mártires muertos en el recinto. El obispo Recaredo, en el Segundo Concilio de Toledo, reconoció como auténtica religión a la católica. El obispo de Barcelona procuró que hubieran religiosos instalados en Castrum Octavianumn a fin de preservar el culto y que pudieran acudir cada vez más feligreses o peregrinos. En el siglo VII esta capilla fue ampliada y quizás se estableció en ese momento un pequeño monasterio con una exigua comunidad de monjes destruido totalmente en 717 por la invasión islámica.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804EC7-5653-4D49-9F79-A186DA0088FA}"/>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731F30-5B22-4F5B-A51A-8D08FEAADEF1}"/>
              </a:ext>
            </a:extLst>
          </p:cNvPr>
          <p:cNvSpPr txBox="1"/>
          <p:nvPr/>
        </p:nvSpPr>
        <p:spPr>
          <a:xfrm>
            <a:off x="1251749" y="1216243"/>
            <a:ext cx="9685535"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establecimiento de una verdadera comunidad de monjes se atribuye a Carlomagno, que hizo retroceder a los árabes hacia el sur y conquistó Castrum Octavianum. Se cree que desde el año 777 fue el médico benedictino Fulrado, cura de confianza de Carlomagno, fue quien que empezó a organizar la comunidad. En 785 el emperador, devoto de san Cucufate, puso al frente al abad Deodato y con doce monjes de la orden de San Benito fundó la comunidad. Los dotó de varias posesiones y propiedades, con castillos e iglesias, además de confirmar las que ya poseían del castillo de Octavià. Aun así, la comunidad benedictina no acabaría de establecerse realmente debido a continuas incursiones árabes. En el año 852 el lugar fue arrasado por los sarracenos pero reconstruido rápidamente por el abad Donadeu.​</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Realmente, las primeras noticias documentadas de su existencia datan del año 877, cuando el emperador carolingio Carlos el Calvo confirmó los bienes del monasterio. Un año más tarde, su sucesor Luis II dispuso la abadía bajo el dominio de los obispos de Barcelona, apareciendo el nombre del primer abad conocido, Ostofred. Hasta el año 973, quince abades dirigieron la comunidad con mandatos de duración muy diferentes, e incluso, con periodos de tiempo sin prior que la dirigiera. En los inicios del siglo X la importancia del monasterio empieza a ser notable. Los abades tomaban parte en actos de relevancia y las posesiones de la comunidad se amplían llegando a tener tierras desde la zona del Penedés hasta la del Montseny. En el año 985, el ataque de las tropas sarracenas capitaneadas por Almanzor afectó al monasterio aunque no causó daños excesivamente graves. El abad que regía el monasterio en esa época, Odón, inició las obras de reconstrucción del cenobio.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0D7FB7-CCBC-4EC6-A30D-E145216C322B}"/>
              </a:ext>
            </a:extLst>
          </p:cNvPr>
          <p:cNvPicPr>
            <a:picLocks noChangeAspect="1"/>
          </p:cNvPicPr>
          <p:nvPr/>
        </p:nvPicPr>
        <p:blipFill>
          <a:blip r:embed="rId2"/>
          <a:stretch>
            <a:fillRect/>
          </a:stretch>
        </p:blipFill>
        <p:spPr>
          <a:xfrm>
            <a:off x="0" y="0"/>
            <a:ext cx="12191996" cy="683232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9BC0A5F-C233-484F-BBF1-840F8ED64C0C}"/>
              </a:ext>
            </a:extLst>
          </p:cNvPr>
          <p:cNvPicPr>
            <a:picLocks noChangeAspect="1"/>
          </p:cNvPicPr>
          <p:nvPr/>
        </p:nvPicPr>
        <p:blipFill>
          <a:blip r:embed="rId2"/>
          <a:stretch>
            <a:fillRect/>
          </a:stretch>
        </p:blipFill>
        <p:spPr>
          <a:xfrm>
            <a:off x="0" y="0"/>
            <a:ext cx="12191996" cy="7288563"/>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D36B6DD-AC09-4EAC-B238-A78B71C05607}"/>
              </a:ext>
            </a:extLst>
          </p:cNvPr>
          <p:cNvPicPr>
            <a:picLocks noChangeAspect="1"/>
          </p:cNvPicPr>
          <p:nvPr/>
        </p:nvPicPr>
        <p:blipFill>
          <a:blip r:embed="rId2"/>
          <a:stretch>
            <a:fillRect/>
          </a:stretch>
        </p:blipFill>
        <p:spPr>
          <a:xfrm>
            <a:off x="0" y="0"/>
            <a:ext cx="12191996" cy="680473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701F9-D12D-4815-B380-6BE1A27A5B6B}"/>
              </a:ext>
            </a:extLst>
          </p:cNvPr>
          <p:cNvPicPr>
            <a:picLocks noChangeAspect="1"/>
          </p:cNvPicPr>
          <p:nvPr/>
        </p:nvPicPr>
        <p:blipFill>
          <a:blip r:embed="rId2"/>
          <a:stretch>
            <a:fillRect/>
          </a:stretch>
        </p:blipFill>
        <p:spPr>
          <a:xfrm>
            <a:off x="878884" y="0"/>
            <a:ext cx="10342485" cy="6881527"/>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9DC71B-EF31-4D2F-B60B-22F1A3B9E783}"/>
              </a:ext>
            </a:extLst>
          </p:cNvPr>
          <p:cNvPicPr>
            <a:picLocks noChangeAspect="1"/>
          </p:cNvPicPr>
          <p:nvPr/>
        </p:nvPicPr>
        <p:blipFill>
          <a:blip r:embed="rId2"/>
          <a:stretch>
            <a:fillRect/>
          </a:stretch>
        </p:blipFill>
        <p:spPr>
          <a:xfrm>
            <a:off x="875931" y="28849"/>
            <a:ext cx="10345448" cy="688349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25CA72-4552-4BA7-B379-F5A5FED7604D}"/>
              </a:ext>
            </a:extLst>
          </p:cNvPr>
          <p:cNvPicPr>
            <a:picLocks noChangeAspect="1"/>
          </p:cNvPicPr>
          <p:nvPr/>
        </p:nvPicPr>
        <p:blipFill>
          <a:blip r:embed="rId2"/>
          <a:stretch>
            <a:fillRect/>
          </a:stretch>
        </p:blipFill>
        <p:spPr>
          <a:xfrm>
            <a:off x="980245" y="0"/>
            <a:ext cx="10166079" cy="710213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633CF6-10D2-4296-9D25-2464950922E7}"/>
              </a:ext>
            </a:extLst>
          </p:cNvPr>
          <p:cNvPicPr>
            <a:picLocks noChangeAspect="1"/>
          </p:cNvPicPr>
          <p:nvPr/>
        </p:nvPicPr>
        <p:blipFill>
          <a:blip r:embed="rId2"/>
          <a:stretch>
            <a:fillRect/>
          </a:stretch>
        </p:blipFill>
        <p:spPr>
          <a:xfrm>
            <a:off x="1237695" y="0"/>
            <a:ext cx="9816623"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3B66C7-E89F-4CF3-898D-942079A06039}"/>
              </a:ext>
            </a:extLst>
          </p:cNvPr>
          <p:cNvPicPr>
            <a:picLocks noChangeAspect="1"/>
          </p:cNvPicPr>
          <p:nvPr/>
        </p:nvPicPr>
        <p:blipFill>
          <a:blip r:embed="rId2"/>
          <a:stretch>
            <a:fillRect/>
          </a:stretch>
        </p:blipFill>
        <p:spPr>
          <a:xfrm>
            <a:off x="1469806" y="0"/>
            <a:ext cx="9069238" cy="70932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7804A7-2B19-40E0-9865-6467BE8184F4}"/>
              </a:ext>
            </a:extLst>
          </p:cNvPr>
          <p:cNvPicPr>
            <a:picLocks noChangeAspect="1"/>
          </p:cNvPicPr>
          <p:nvPr/>
        </p:nvPicPr>
        <p:blipFill>
          <a:blip r:embed="rId2"/>
          <a:stretch>
            <a:fillRect/>
          </a:stretch>
        </p:blipFill>
        <p:spPr>
          <a:xfrm>
            <a:off x="982458" y="0"/>
            <a:ext cx="10274152"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B61722-E075-4838-A3BA-328ADD0A08B9}"/>
              </a:ext>
            </a:extLst>
          </p:cNvPr>
          <p:cNvPicPr>
            <a:picLocks noChangeAspect="1"/>
          </p:cNvPicPr>
          <p:nvPr/>
        </p:nvPicPr>
        <p:blipFill>
          <a:blip r:embed="rId2"/>
          <a:stretch>
            <a:fillRect/>
          </a:stretch>
        </p:blipFill>
        <p:spPr>
          <a:xfrm>
            <a:off x="911437" y="0"/>
            <a:ext cx="10207063" cy="679141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20B7CB-F3F1-49FF-8C93-2B590E88EB63}"/>
              </a:ext>
            </a:extLst>
          </p:cNvPr>
          <p:cNvPicPr>
            <a:picLocks noChangeAspect="1"/>
          </p:cNvPicPr>
          <p:nvPr/>
        </p:nvPicPr>
        <p:blipFill>
          <a:blip r:embed="rId2"/>
          <a:stretch>
            <a:fillRect/>
          </a:stretch>
        </p:blipFill>
        <p:spPr>
          <a:xfrm>
            <a:off x="955831" y="0"/>
            <a:ext cx="1030713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31A795-630F-4FC5-ACA4-2B150C1169C3}"/>
              </a:ext>
            </a:extLst>
          </p:cNvPr>
          <p:cNvPicPr>
            <a:picLocks noChangeAspect="1"/>
          </p:cNvPicPr>
          <p:nvPr/>
        </p:nvPicPr>
        <p:blipFill>
          <a:blip r:embed="rId2"/>
          <a:stretch>
            <a:fillRect/>
          </a:stretch>
        </p:blipFill>
        <p:spPr>
          <a:xfrm>
            <a:off x="978508" y="17757"/>
            <a:ext cx="10199272" cy="6773664"/>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009D09-AA54-4217-8FEA-161C925CDAC5}"/>
              </a:ext>
            </a:extLst>
          </p:cNvPr>
          <p:cNvPicPr>
            <a:picLocks noChangeAspect="1"/>
          </p:cNvPicPr>
          <p:nvPr/>
        </p:nvPicPr>
        <p:blipFill>
          <a:blip r:embed="rId2"/>
          <a:stretch>
            <a:fillRect/>
          </a:stretch>
        </p:blipFill>
        <p:spPr>
          <a:xfrm>
            <a:off x="954441" y="0"/>
            <a:ext cx="1029846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D933F4-FBAD-418D-A294-0B407F9AC651}"/>
              </a:ext>
            </a:extLst>
          </p:cNvPr>
          <p:cNvPicPr>
            <a:picLocks noChangeAspect="1"/>
          </p:cNvPicPr>
          <p:nvPr/>
        </p:nvPicPr>
        <p:blipFill>
          <a:blip r:embed="rId2"/>
          <a:stretch>
            <a:fillRect/>
          </a:stretch>
        </p:blipFill>
        <p:spPr>
          <a:xfrm>
            <a:off x="973579" y="-65845"/>
            <a:ext cx="10327690" cy="688513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24291B-3989-48D9-9478-ED1BC1EB048A}"/>
              </a:ext>
            </a:extLst>
          </p:cNvPr>
          <p:cNvPicPr>
            <a:picLocks noChangeAspect="1"/>
          </p:cNvPicPr>
          <p:nvPr/>
        </p:nvPicPr>
        <p:blipFill>
          <a:blip r:embed="rId2"/>
          <a:stretch>
            <a:fillRect/>
          </a:stretch>
        </p:blipFill>
        <p:spPr>
          <a:xfrm>
            <a:off x="902558" y="0"/>
            <a:ext cx="1030713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3B2ED5-C198-4737-A7DD-EB972699DE94}"/>
              </a:ext>
            </a:extLst>
          </p:cNvPr>
          <p:cNvPicPr>
            <a:picLocks noChangeAspect="1"/>
          </p:cNvPicPr>
          <p:nvPr/>
        </p:nvPicPr>
        <p:blipFill>
          <a:blip r:embed="rId2"/>
          <a:stretch>
            <a:fillRect/>
          </a:stretch>
        </p:blipFill>
        <p:spPr>
          <a:xfrm>
            <a:off x="899138" y="0"/>
            <a:ext cx="1029538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371F9D-F214-450A-87AE-C16A2F53A757}"/>
              </a:ext>
            </a:extLst>
          </p:cNvPr>
          <p:cNvPicPr>
            <a:picLocks noChangeAspect="1"/>
          </p:cNvPicPr>
          <p:nvPr/>
        </p:nvPicPr>
        <p:blipFill>
          <a:blip r:embed="rId2"/>
          <a:stretch>
            <a:fillRect/>
          </a:stretch>
        </p:blipFill>
        <p:spPr>
          <a:xfrm>
            <a:off x="920316" y="0"/>
            <a:ext cx="10307135"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FBAA7AD-6D41-4E89-B79B-474EAE38B20C}"/>
              </a:ext>
            </a:extLst>
          </p:cNvPr>
          <p:cNvPicPr>
            <a:picLocks noChangeAspect="1"/>
          </p:cNvPicPr>
          <p:nvPr/>
        </p:nvPicPr>
        <p:blipFill>
          <a:blip r:embed="rId2"/>
          <a:stretch>
            <a:fillRect/>
          </a:stretch>
        </p:blipFill>
        <p:spPr>
          <a:xfrm>
            <a:off x="994300" y="0"/>
            <a:ext cx="10262585" cy="682836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AB11D3-A872-4A67-8A2D-2FA8E4189B1E}"/>
              </a:ext>
            </a:extLst>
          </p:cNvPr>
          <p:cNvPicPr>
            <a:picLocks noChangeAspect="1"/>
          </p:cNvPicPr>
          <p:nvPr/>
        </p:nvPicPr>
        <p:blipFill>
          <a:blip r:embed="rId2"/>
          <a:stretch>
            <a:fillRect/>
          </a:stretch>
        </p:blipFill>
        <p:spPr>
          <a:xfrm>
            <a:off x="958784" y="0"/>
            <a:ext cx="10457892" cy="686735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D09D5F-F4C0-4A51-929E-41D1E4B57A2A}"/>
              </a:ext>
            </a:extLst>
          </p:cNvPr>
          <p:cNvPicPr>
            <a:picLocks noChangeAspect="1"/>
          </p:cNvPicPr>
          <p:nvPr/>
        </p:nvPicPr>
        <p:blipFill>
          <a:blip r:embed="rId2"/>
          <a:stretch>
            <a:fillRect/>
          </a:stretch>
        </p:blipFill>
        <p:spPr>
          <a:xfrm>
            <a:off x="893688" y="0"/>
            <a:ext cx="10327690" cy="6885121"/>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188A83-5F41-4DD3-BE53-19A920A1B65B}"/>
              </a:ext>
            </a:extLst>
          </p:cNvPr>
          <p:cNvPicPr>
            <a:picLocks noChangeAspect="1"/>
          </p:cNvPicPr>
          <p:nvPr/>
        </p:nvPicPr>
        <p:blipFill>
          <a:blip r:embed="rId2"/>
          <a:stretch>
            <a:fillRect/>
          </a:stretch>
        </p:blipFill>
        <p:spPr>
          <a:xfrm>
            <a:off x="965816" y="26636"/>
            <a:ext cx="10147179" cy="676478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40FD70-4BB4-4041-A390-E758DC5BCDA9}"/>
              </a:ext>
            </a:extLst>
          </p:cNvPr>
          <p:cNvPicPr>
            <a:picLocks noChangeAspect="1"/>
          </p:cNvPicPr>
          <p:nvPr/>
        </p:nvPicPr>
        <p:blipFill>
          <a:blip r:embed="rId2"/>
          <a:stretch>
            <a:fillRect/>
          </a:stretch>
        </p:blipFill>
        <p:spPr>
          <a:xfrm>
            <a:off x="3551264" y="0"/>
            <a:ext cx="514586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4DC933-52DF-4E28-A63F-856181F3CCA6}"/>
              </a:ext>
            </a:extLst>
          </p:cNvPr>
          <p:cNvPicPr>
            <a:picLocks noChangeAspect="1"/>
          </p:cNvPicPr>
          <p:nvPr/>
        </p:nvPicPr>
        <p:blipFill>
          <a:blip r:embed="rId2"/>
          <a:stretch>
            <a:fillRect/>
          </a:stretch>
        </p:blipFill>
        <p:spPr>
          <a:xfrm>
            <a:off x="1009095"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DE3397-E124-4D99-B66E-8A37DBA36DC0}"/>
              </a:ext>
            </a:extLst>
          </p:cNvPr>
          <p:cNvPicPr>
            <a:picLocks noChangeAspect="1"/>
          </p:cNvPicPr>
          <p:nvPr/>
        </p:nvPicPr>
        <p:blipFill>
          <a:blip r:embed="rId2"/>
          <a:stretch>
            <a:fillRect/>
          </a:stretch>
        </p:blipFill>
        <p:spPr>
          <a:xfrm>
            <a:off x="6501319" y="0"/>
            <a:ext cx="4563688" cy="6858000"/>
          </a:xfrm>
          <a:prstGeom prst="rect">
            <a:avLst/>
          </a:prstGeom>
          <a:noFill/>
          <a:ln cap="flat">
            <a:noFill/>
          </a:ln>
        </p:spPr>
      </p:pic>
      <p:pic>
        <p:nvPicPr>
          <p:cNvPr id="3" name="Imagen 4">
            <a:extLst>
              <a:ext uri="{FF2B5EF4-FFF2-40B4-BE49-F238E27FC236}">
                <a16:creationId xmlns:a16="http://schemas.microsoft.com/office/drawing/2014/main" id="{C2A4D398-56E1-45E6-92A8-277E92E3324D}"/>
              </a:ext>
            </a:extLst>
          </p:cNvPr>
          <p:cNvPicPr>
            <a:picLocks noChangeAspect="1"/>
          </p:cNvPicPr>
          <p:nvPr/>
        </p:nvPicPr>
        <p:blipFill>
          <a:blip r:embed="rId3"/>
          <a:stretch>
            <a:fillRect/>
          </a:stretch>
        </p:blipFill>
        <p:spPr>
          <a:xfrm>
            <a:off x="1006041" y="0"/>
            <a:ext cx="4563688"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7D51F3-496F-4480-880F-CD2951D697B4}"/>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F0083B-A71E-42FA-B116-DEAD188C51F9}"/>
              </a:ext>
            </a:extLst>
          </p:cNvPr>
          <p:cNvPicPr>
            <a:picLocks noChangeAspect="1"/>
          </p:cNvPicPr>
          <p:nvPr/>
        </p:nvPicPr>
        <p:blipFill>
          <a:blip r:embed="rId2"/>
          <a:stretch>
            <a:fillRect/>
          </a:stretch>
        </p:blipFill>
        <p:spPr>
          <a:xfrm>
            <a:off x="921422" y="0"/>
            <a:ext cx="1044365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EA04B0-053A-4980-A4DE-8AA2E71AE81A}"/>
              </a:ext>
            </a:extLst>
          </p:cNvPr>
          <p:cNvPicPr>
            <a:picLocks noChangeAspect="1"/>
          </p:cNvPicPr>
          <p:nvPr/>
        </p:nvPicPr>
        <p:blipFill>
          <a:blip r:embed="rId2"/>
          <a:stretch>
            <a:fillRect/>
          </a:stretch>
        </p:blipFill>
        <p:spPr>
          <a:xfrm>
            <a:off x="979605" y="44384"/>
            <a:ext cx="10174172" cy="675590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8326E9-9D98-43FA-814A-2B9722B20E43}"/>
              </a:ext>
            </a:extLst>
          </p:cNvPr>
          <p:cNvPicPr>
            <a:picLocks noChangeAspect="1"/>
          </p:cNvPicPr>
          <p:nvPr/>
        </p:nvPicPr>
        <p:blipFill>
          <a:blip r:embed="rId2"/>
          <a:stretch>
            <a:fillRect/>
          </a:stretch>
        </p:blipFill>
        <p:spPr>
          <a:xfrm>
            <a:off x="1098203" y="0"/>
            <a:ext cx="4384913" cy="6858000"/>
          </a:xfrm>
          <a:prstGeom prst="rect">
            <a:avLst/>
          </a:prstGeom>
          <a:noFill/>
          <a:ln cap="flat">
            <a:noFill/>
          </a:ln>
        </p:spPr>
      </p:pic>
      <p:pic>
        <p:nvPicPr>
          <p:cNvPr id="3" name="Imagen 4">
            <a:extLst>
              <a:ext uri="{FF2B5EF4-FFF2-40B4-BE49-F238E27FC236}">
                <a16:creationId xmlns:a16="http://schemas.microsoft.com/office/drawing/2014/main" id="{957964B6-4308-4D2F-A1B8-9B38E2647EA1}"/>
              </a:ext>
            </a:extLst>
          </p:cNvPr>
          <p:cNvPicPr>
            <a:picLocks noChangeAspect="1"/>
          </p:cNvPicPr>
          <p:nvPr/>
        </p:nvPicPr>
        <p:blipFill>
          <a:blip r:embed="rId3"/>
          <a:stretch>
            <a:fillRect/>
          </a:stretch>
        </p:blipFill>
        <p:spPr>
          <a:xfrm>
            <a:off x="6586496" y="0"/>
            <a:ext cx="4572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00F7D2-7627-4B04-8539-9500FDA1F3F1}"/>
              </a:ext>
            </a:extLst>
          </p:cNvPr>
          <p:cNvPicPr>
            <a:picLocks noChangeAspect="1"/>
          </p:cNvPicPr>
          <p:nvPr/>
        </p:nvPicPr>
        <p:blipFill>
          <a:blip r:embed="rId2"/>
          <a:stretch>
            <a:fillRect/>
          </a:stretch>
        </p:blipFill>
        <p:spPr>
          <a:xfrm>
            <a:off x="1552111" y="0"/>
            <a:ext cx="9189043"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5B5293-7AED-48A8-BF55-C47F05224ED1}"/>
              </a:ext>
            </a:extLst>
          </p:cNvPr>
          <p:cNvPicPr>
            <a:picLocks noChangeAspect="1"/>
          </p:cNvPicPr>
          <p:nvPr/>
        </p:nvPicPr>
        <p:blipFill>
          <a:blip r:embed="rId2"/>
          <a:stretch>
            <a:fillRect/>
          </a:stretch>
        </p:blipFill>
        <p:spPr>
          <a:xfrm>
            <a:off x="850401" y="0"/>
            <a:ext cx="1044365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FA22BF-CBC1-4FBA-BDA7-949BEC21BC78}"/>
              </a:ext>
            </a:extLst>
          </p:cNvPr>
          <p:cNvPicPr>
            <a:picLocks noChangeAspect="1"/>
          </p:cNvPicPr>
          <p:nvPr/>
        </p:nvPicPr>
        <p:blipFill>
          <a:blip r:embed="rId2"/>
          <a:stretch>
            <a:fillRect/>
          </a:stretch>
        </p:blipFill>
        <p:spPr>
          <a:xfrm>
            <a:off x="1044601" y="17757"/>
            <a:ext cx="10193722" cy="678254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F902EB-59CA-40B6-8FDC-F8D7A7683F84}"/>
              </a:ext>
            </a:extLst>
          </p:cNvPr>
          <p:cNvPicPr>
            <a:picLocks noChangeAspect="1"/>
          </p:cNvPicPr>
          <p:nvPr/>
        </p:nvPicPr>
        <p:blipFill>
          <a:blip r:embed="rId2"/>
          <a:stretch>
            <a:fillRect/>
          </a:stretch>
        </p:blipFill>
        <p:spPr>
          <a:xfrm>
            <a:off x="952969" y="0"/>
            <a:ext cx="1032791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A70328-0793-4DDE-8CE6-BBAD60C46441}"/>
              </a:ext>
            </a:extLst>
          </p:cNvPr>
          <p:cNvPicPr>
            <a:picLocks noChangeAspect="1"/>
          </p:cNvPicPr>
          <p:nvPr/>
        </p:nvPicPr>
        <p:blipFill>
          <a:blip r:embed="rId2"/>
          <a:stretch>
            <a:fillRect/>
          </a:stretch>
        </p:blipFill>
        <p:spPr>
          <a:xfrm>
            <a:off x="920316" y="0"/>
            <a:ext cx="10307135"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4FEC84-099B-4709-8671-2348ED59DB39}"/>
              </a:ext>
            </a:extLst>
          </p:cNvPr>
          <p:cNvPicPr>
            <a:picLocks noChangeAspect="1"/>
          </p:cNvPicPr>
          <p:nvPr/>
        </p:nvPicPr>
        <p:blipFill>
          <a:blip r:embed="rId2"/>
          <a:stretch>
            <a:fillRect/>
          </a:stretch>
        </p:blipFill>
        <p:spPr>
          <a:xfrm>
            <a:off x="1010201" y="90991"/>
            <a:ext cx="10244242" cy="6727057"/>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60B704-93E1-41FE-925E-4E8B12B1BFFB}"/>
              </a:ext>
            </a:extLst>
          </p:cNvPr>
          <p:cNvPicPr>
            <a:picLocks noChangeAspect="1"/>
          </p:cNvPicPr>
          <p:nvPr/>
        </p:nvPicPr>
        <p:blipFill>
          <a:blip r:embed="rId2"/>
          <a:stretch>
            <a:fillRect/>
          </a:stretch>
        </p:blipFill>
        <p:spPr>
          <a:xfrm>
            <a:off x="1000216" y="44384"/>
            <a:ext cx="10187129" cy="679141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3DD4EA-CB38-4BCD-BA6B-FFB45FE088BC}"/>
              </a:ext>
            </a:extLst>
          </p:cNvPr>
          <p:cNvPicPr>
            <a:picLocks noChangeAspect="1"/>
          </p:cNvPicPr>
          <p:nvPr/>
        </p:nvPicPr>
        <p:blipFill>
          <a:blip r:embed="rId2"/>
          <a:stretch>
            <a:fillRect/>
          </a:stretch>
        </p:blipFill>
        <p:spPr>
          <a:xfrm>
            <a:off x="938073" y="0"/>
            <a:ext cx="10307135"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77BF28-168E-4785-A101-FE2C86FCAB52}"/>
              </a:ext>
            </a:extLst>
          </p:cNvPr>
          <p:cNvPicPr>
            <a:picLocks noChangeAspect="1"/>
          </p:cNvPicPr>
          <p:nvPr/>
        </p:nvPicPr>
        <p:blipFill>
          <a:blip r:embed="rId2"/>
          <a:stretch>
            <a:fillRect/>
          </a:stretch>
        </p:blipFill>
        <p:spPr>
          <a:xfrm>
            <a:off x="920316" y="0"/>
            <a:ext cx="10307135"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5CF5D9-5C47-429F-9237-00EF326E1329}"/>
              </a:ext>
            </a:extLst>
          </p:cNvPr>
          <p:cNvPicPr>
            <a:picLocks noChangeAspect="1"/>
          </p:cNvPicPr>
          <p:nvPr/>
        </p:nvPicPr>
        <p:blipFill>
          <a:blip r:embed="rId2"/>
          <a:stretch>
            <a:fillRect/>
          </a:stretch>
        </p:blipFill>
        <p:spPr>
          <a:xfrm>
            <a:off x="964701" y="0"/>
            <a:ext cx="1030713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AF52CF-84FE-489C-BFB7-4F3AF0F13FF9}"/>
              </a:ext>
            </a:extLst>
          </p:cNvPr>
          <p:cNvPicPr>
            <a:picLocks noChangeAspect="1"/>
          </p:cNvPicPr>
          <p:nvPr/>
        </p:nvPicPr>
        <p:blipFill>
          <a:blip r:embed="rId2"/>
          <a:stretch>
            <a:fillRect/>
          </a:stretch>
        </p:blipFill>
        <p:spPr>
          <a:xfrm>
            <a:off x="1000216" y="8878"/>
            <a:ext cx="10207063" cy="679141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621E7A-152D-46A2-86F4-A725C04D03B4}"/>
              </a:ext>
            </a:extLst>
          </p:cNvPr>
          <p:cNvPicPr>
            <a:picLocks noChangeAspect="1"/>
          </p:cNvPicPr>
          <p:nvPr/>
        </p:nvPicPr>
        <p:blipFill>
          <a:blip r:embed="rId2"/>
          <a:stretch>
            <a:fillRect/>
          </a:stretch>
        </p:blipFill>
        <p:spPr>
          <a:xfrm>
            <a:off x="920316" y="0"/>
            <a:ext cx="10307135"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6B172B-A1D6-4DE7-9585-33D4DE62C7D3}"/>
              </a:ext>
            </a:extLst>
          </p:cNvPr>
          <p:cNvPicPr>
            <a:picLocks noChangeAspect="1"/>
          </p:cNvPicPr>
          <p:nvPr/>
        </p:nvPicPr>
        <p:blipFill>
          <a:blip r:embed="rId2"/>
          <a:stretch>
            <a:fillRect/>
          </a:stretch>
        </p:blipFill>
        <p:spPr>
          <a:xfrm>
            <a:off x="991337" y="0"/>
            <a:ext cx="1028700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AF345C-8495-4FBC-AC27-A7F1458B8BA5}"/>
              </a:ext>
            </a:extLst>
          </p:cNvPr>
          <p:cNvPicPr>
            <a:picLocks noChangeAspect="1"/>
          </p:cNvPicPr>
          <p:nvPr/>
        </p:nvPicPr>
        <p:blipFill>
          <a:blip r:embed="rId2"/>
          <a:stretch>
            <a:fillRect/>
          </a:stretch>
        </p:blipFill>
        <p:spPr>
          <a:xfrm>
            <a:off x="3406386" y="0"/>
            <a:ext cx="51475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ABD027-5473-4647-98A7-398FD90B5098}"/>
              </a:ext>
            </a:extLst>
          </p:cNvPr>
          <p:cNvPicPr>
            <a:picLocks noChangeAspect="1"/>
          </p:cNvPicPr>
          <p:nvPr/>
        </p:nvPicPr>
        <p:blipFill>
          <a:blip r:embed="rId2"/>
          <a:stretch>
            <a:fillRect/>
          </a:stretch>
        </p:blipFill>
        <p:spPr>
          <a:xfrm>
            <a:off x="935220" y="0"/>
            <a:ext cx="10327919"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3CB2CB-9093-48F2-8EE1-3B309F904A23}"/>
              </a:ext>
            </a:extLst>
          </p:cNvPr>
          <p:cNvPicPr>
            <a:picLocks noChangeAspect="1"/>
          </p:cNvPicPr>
          <p:nvPr/>
        </p:nvPicPr>
        <p:blipFill>
          <a:blip r:embed="rId2"/>
          <a:stretch>
            <a:fillRect/>
          </a:stretch>
        </p:blipFill>
        <p:spPr>
          <a:xfrm>
            <a:off x="832652" y="0"/>
            <a:ext cx="10443655"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6871842F-161E-46F7-B510-D1D05AAEE9E9}"/>
              </a:ext>
            </a:extLst>
          </p:cNvPr>
          <p:cNvPicPr>
            <a:picLocks noChangeAspect="1"/>
          </p:cNvPicPr>
          <p:nvPr/>
        </p:nvPicPr>
        <p:blipFill>
          <a:blip r:embed="rId2"/>
          <a:stretch>
            <a:fillRect/>
          </a:stretch>
        </p:blipFill>
        <p:spPr>
          <a:xfrm>
            <a:off x="964710" y="0"/>
            <a:ext cx="10307135"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4288509-5EC4-4660-8FE2-FE9B98F3CAF5}"/>
              </a:ext>
            </a:extLst>
          </p:cNvPr>
          <p:cNvPicPr>
            <a:picLocks noChangeAspect="1"/>
          </p:cNvPicPr>
          <p:nvPr/>
        </p:nvPicPr>
        <p:blipFill>
          <a:blip r:embed="rId2"/>
          <a:stretch>
            <a:fillRect/>
          </a:stretch>
        </p:blipFill>
        <p:spPr>
          <a:xfrm>
            <a:off x="894795" y="0"/>
            <a:ext cx="10443655"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39209E-DEDE-47B7-B0BA-115E12F5B2AB}"/>
              </a:ext>
            </a:extLst>
          </p:cNvPr>
          <p:cNvPicPr>
            <a:picLocks noChangeAspect="1"/>
          </p:cNvPicPr>
          <p:nvPr/>
        </p:nvPicPr>
        <p:blipFill>
          <a:blip r:embed="rId2"/>
          <a:stretch>
            <a:fillRect/>
          </a:stretch>
        </p:blipFill>
        <p:spPr>
          <a:xfrm>
            <a:off x="836721" y="0"/>
            <a:ext cx="1031443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5DC519-22E7-4DBD-A078-6314F88AA00D}"/>
              </a:ext>
            </a:extLst>
          </p:cNvPr>
          <p:cNvPicPr>
            <a:picLocks noChangeAspect="1"/>
          </p:cNvPicPr>
          <p:nvPr/>
        </p:nvPicPr>
        <p:blipFill>
          <a:blip r:embed="rId2"/>
          <a:stretch>
            <a:fillRect/>
          </a:stretch>
        </p:blipFill>
        <p:spPr>
          <a:xfrm>
            <a:off x="902558" y="0"/>
            <a:ext cx="10307135"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D6462-A54A-43AE-A28C-775601415C71}"/>
              </a:ext>
            </a:extLst>
          </p:cNvPr>
          <p:cNvPicPr>
            <a:picLocks noChangeAspect="1"/>
          </p:cNvPicPr>
          <p:nvPr/>
        </p:nvPicPr>
        <p:blipFill>
          <a:blip r:embed="rId2"/>
          <a:stretch>
            <a:fillRect/>
          </a:stretch>
        </p:blipFill>
        <p:spPr>
          <a:xfrm>
            <a:off x="1115622" y="74304"/>
            <a:ext cx="10051514" cy="6709391"/>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B756F5-F1BE-4632-82BE-7FA9442F955A}"/>
              </a:ext>
            </a:extLst>
          </p:cNvPr>
          <p:cNvPicPr>
            <a:picLocks noChangeAspect="1"/>
          </p:cNvPicPr>
          <p:nvPr/>
        </p:nvPicPr>
        <p:blipFill>
          <a:blip r:embed="rId2"/>
          <a:stretch>
            <a:fillRect/>
          </a:stretch>
        </p:blipFill>
        <p:spPr>
          <a:xfrm>
            <a:off x="1090888" y="71021"/>
            <a:ext cx="9703612" cy="672927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ECA9E7-C50C-450E-82C6-0880C7B7CE56}"/>
              </a:ext>
            </a:extLst>
          </p:cNvPr>
          <p:cNvPicPr>
            <a:picLocks noChangeAspect="1"/>
          </p:cNvPicPr>
          <p:nvPr/>
        </p:nvPicPr>
        <p:blipFill>
          <a:blip r:embed="rId2"/>
          <a:stretch>
            <a:fillRect/>
          </a:stretch>
        </p:blipFill>
        <p:spPr>
          <a:xfrm>
            <a:off x="909965" y="0"/>
            <a:ext cx="10287000"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EC7257-56F2-49DA-A438-1318336C983E}"/>
              </a:ext>
            </a:extLst>
          </p:cNvPr>
          <p:cNvPicPr>
            <a:picLocks noChangeAspect="1"/>
          </p:cNvPicPr>
          <p:nvPr/>
        </p:nvPicPr>
        <p:blipFill>
          <a:blip r:embed="rId2"/>
          <a:stretch>
            <a:fillRect/>
          </a:stretch>
        </p:blipFill>
        <p:spPr>
          <a:xfrm>
            <a:off x="1542958" y="0"/>
            <a:ext cx="9354311"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A36BD5-7F94-4AD9-98BE-CBFD01214D22}"/>
              </a:ext>
            </a:extLst>
          </p:cNvPr>
          <p:cNvPicPr>
            <a:picLocks noChangeAspect="1"/>
          </p:cNvPicPr>
          <p:nvPr/>
        </p:nvPicPr>
        <p:blipFill>
          <a:blip r:embed="rId2"/>
          <a:stretch>
            <a:fillRect/>
          </a:stretch>
        </p:blipFill>
        <p:spPr>
          <a:xfrm>
            <a:off x="32552" y="53263"/>
            <a:ext cx="12256453" cy="6782543"/>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0F0E41-A17F-49E1-B864-6E682CED960A}"/>
              </a:ext>
            </a:extLst>
          </p:cNvPr>
          <p:cNvPicPr>
            <a:picLocks noChangeAspect="1"/>
          </p:cNvPicPr>
          <p:nvPr/>
        </p:nvPicPr>
        <p:blipFill>
          <a:blip r:embed="rId2"/>
          <a:stretch>
            <a:fillRect/>
          </a:stretch>
        </p:blipFill>
        <p:spPr>
          <a:xfrm>
            <a:off x="1376034" y="0"/>
            <a:ext cx="9383700" cy="6161958"/>
          </a:xfrm>
          <a:prstGeom prst="rect">
            <a:avLst/>
          </a:prstGeom>
          <a:noFill/>
          <a:ln cap="flat">
            <a:noFill/>
          </a:ln>
        </p:spPr>
      </p:pic>
      <p:sp>
        <p:nvSpPr>
          <p:cNvPr id="3" name="CuadroTexto 3">
            <a:extLst>
              <a:ext uri="{FF2B5EF4-FFF2-40B4-BE49-F238E27FC236}">
                <a16:creationId xmlns:a16="http://schemas.microsoft.com/office/drawing/2014/main" id="{A57EEB95-28D7-491D-A57A-6DFD950EA281}"/>
              </a:ext>
            </a:extLst>
          </p:cNvPr>
          <p:cNvSpPr txBox="1"/>
          <p:nvPr/>
        </p:nvSpPr>
        <p:spPr>
          <a:xfrm>
            <a:off x="1305013" y="6178856"/>
            <a:ext cx="9383700"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fr-FR" sz="1800" b="0" i="0" u="none" strike="noStrike" kern="1200" cap="none" spc="0" baseline="0">
                <a:solidFill>
                  <a:srgbClr val="FFFFFF"/>
                </a:solidFill>
                <a:uFillTx/>
                <a:latin typeface="Calibri"/>
              </a:rPr>
              <a:t>Sepulcro de Raimon de Saltells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82C52A-61BB-45E6-981E-EDD2E70EF755}"/>
              </a:ext>
            </a:extLst>
          </p:cNvPr>
          <p:cNvPicPr>
            <a:picLocks noChangeAspect="1"/>
          </p:cNvPicPr>
          <p:nvPr/>
        </p:nvPicPr>
        <p:blipFill>
          <a:blip r:embed="rId2"/>
          <a:stretch>
            <a:fillRect/>
          </a:stretch>
        </p:blipFill>
        <p:spPr>
          <a:xfrm>
            <a:off x="2317117" y="0"/>
            <a:ext cx="4574862" cy="6858000"/>
          </a:xfrm>
          <a:prstGeom prst="rect">
            <a:avLst/>
          </a:prstGeom>
          <a:noFill/>
          <a:ln cap="flat">
            <a:noFill/>
          </a:ln>
        </p:spPr>
      </p:pic>
      <p:sp>
        <p:nvSpPr>
          <p:cNvPr id="3" name="CuadroTexto 3">
            <a:extLst>
              <a:ext uri="{FF2B5EF4-FFF2-40B4-BE49-F238E27FC236}">
                <a16:creationId xmlns:a16="http://schemas.microsoft.com/office/drawing/2014/main" id="{80C05979-85D9-487D-B43E-715B6F138B8E}"/>
              </a:ext>
            </a:extLst>
          </p:cNvPr>
          <p:cNvSpPr txBox="1"/>
          <p:nvPr/>
        </p:nvSpPr>
        <p:spPr>
          <a:xfrm>
            <a:off x="7288563" y="3400150"/>
            <a:ext cx="418138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Sepulcro del abad Odó (siglo XIV)</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AB9E86-AF6B-42BA-BA9C-993F2AAE4989}"/>
              </a:ext>
            </a:extLst>
          </p:cNvPr>
          <p:cNvPicPr>
            <a:picLocks noChangeAspect="1"/>
          </p:cNvPicPr>
          <p:nvPr/>
        </p:nvPicPr>
        <p:blipFill>
          <a:blip r:embed="rId2"/>
          <a:stretch>
            <a:fillRect/>
          </a:stretch>
        </p:blipFill>
        <p:spPr>
          <a:xfrm>
            <a:off x="723528" y="0"/>
            <a:ext cx="10715624"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B65AEE-F1A2-4C55-85F8-1CCDC4954B3E}"/>
              </a:ext>
            </a:extLst>
          </p:cNvPr>
          <p:cNvPicPr>
            <a:picLocks noChangeAspect="1"/>
          </p:cNvPicPr>
          <p:nvPr/>
        </p:nvPicPr>
        <p:blipFill>
          <a:blip r:embed="rId2"/>
          <a:stretch>
            <a:fillRect/>
          </a:stretch>
        </p:blipFill>
        <p:spPr>
          <a:xfrm>
            <a:off x="0" y="0"/>
            <a:ext cx="1212641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3F8D52-C34D-4BBF-9127-8AA1D42DD872}"/>
              </a:ext>
            </a:extLst>
          </p:cNvPr>
          <p:cNvPicPr>
            <a:picLocks noChangeAspect="1"/>
          </p:cNvPicPr>
          <p:nvPr/>
        </p:nvPicPr>
        <p:blipFill>
          <a:blip r:embed="rId2"/>
          <a:stretch>
            <a:fillRect/>
          </a:stretch>
        </p:blipFill>
        <p:spPr>
          <a:xfrm>
            <a:off x="1428192" y="0"/>
            <a:ext cx="9179999"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3B27C-175B-464D-9866-03607F2C068F}"/>
              </a:ext>
            </a:extLst>
          </p:cNvPr>
          <p:cNvPicPr>
            <a:picLocks noChangeAspect="1"/>
          </p:cNvPicPr>
          <p:nvPr/>
        </p:nvPicPr>
        <p:blipFill>
          <a:blip r:embed="rId2"/>
          <a:stretch>
            <a:fillRect/>
          </a:stretch>
        </p:blipFill>
        <p:spPr>
          <a:xfrm>
            <a:off x="1458669" y="0"/>
            <a:ext cx="9147721"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13903D-7C70-4CF2-901D-BF0443A48630}"/>
              </a:ext>
            </a:extLst>
          </p:cNvPr>
          <p:cNvPicPr>
            <a:picLocks noChangeAspect="1"/>
          </p:cNvPicPr>
          <p:nvPr/>
        </p:nvPicPr>
        <p:blipFill>
          <a:blip r:embed="rId2"/>
          <a:stretch>
            <a:fillRect/>
          </a:stretch>
        </p:blipFill>
        <p:spPr>
          <a:xfrm>
            <a:off x="938073" y="0"/>
            <a:ext cx="10307135"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C1880-F032-4B70-B8AC-D1E66CF096BE}"/>
              </a:ext>
            </a:extLst>
          </p:cNvPr>
          <p:cNvPicPr>
            <a:picLocks noChangeAspect="1"/>
          </p:cNvPicPr>
          <p:nvPr/>
        </p:nvPicPr>
        <p:blipFill>
          <a:blip r:embed="rId2"/>
          <a:stretch>
            <a:fillRect/>
          </a:stretch>
        </p:blipFill>
        <p:spPr>
          <a:xfrm>
            <a:off x="908584" y="0"/>
            <a:ext cx="10327919"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6D9481-C6F4-4201-9B69-87FEE784787F}"/>
              </a:ext>
            </a:extLst>
          </p:cNvPr>
          <p:cNvPicPr>
            <a:picLocks noChangeAspect="1"/>
          </p:cNvPicPr>
          <p:nvPr/>
        </p:nvPicPr>
        <p:blipFill>
          <a:blip r:embed="rId2"/>
          <a:stretch>
            <a:fillRect/>
          </a:stretch>
        </p:blipFill>
        <p:spPr>
          <a:xfrm>
            <a:off x="65105" y="0"/>
            <a:ext cx="12073627" cy="6791413"/>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BC945C-BC65-435F-BE2F-D9129C9A4F7E}"/>
              </a:ext>
            </a:extLst>
          </p:cNvPr>
          <p:cNvPicPr>
            <a:picLocks noChangeAspect="1"/>
          </p:cNvPicPr>
          <p:nvPr/>
        </p:nvPicPr>
        <p:blipFill>
          <a:blip r:embed="rId2"/>
          <a:stretch>
            <a:fillRect/>
          </a:stretch>
        </p:blipFill>
        <p:spPr>
          <a:xfrm>
            <a:off x="0" y="899230"/>
            <a:ext cx="12195910" cy="5102068"/>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3FF546-FCD3-43C6-A659-7B8FB3A3565B}"/>
              </a:ext>
            </a:extLst>
          </p:cNvPr>
          <p:cNvPicPr>
            <a:picLocks noChangeAspect="1"/>
          </p:cNvPicPr>
          <p:nvPr/>
        </p:nvPicPr>
        <p:blipFill>
          <a:blip r:embed="rId2"/>
          <a:stretch>
            <a:fillRect/>
          </a:stretch>
        </p:blipFill>
        <p:spPr>
          <a:xfrm>
            <a:off x="164235" y="0"/>
            <a:ext cx="11926958"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B9ADC3-4D0E-4B26-B247-4B7FC3069B15}"/>
              </a:ext>
            </a:extLst>
          </p:cNvPr>
          <p:cNvPicPr>
            <a:picLocks noChangeAspect="1"/>
          </p:cNvPicPr>
          <p:nvPr/>
        </p:nvPicPr>
        <p:blipFill>
          <a:blip r:embed="rId2"/>
          <a:stretch>
            <a:fillRect/>
          </a:stretch>
        </p:blipFill>
        <p:spPr>
          <a:xfrm>
            <a:off x="875931" y="0"/>
            <a:ext cx="10307135"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DF6B3-0AD1-4B95-A6C2-41201862B66A}"/>
              </a:ext>
            </a:extLst>
          </p:cNvPr>
          <p:cNvPicPr>
            <a:picLocks noChangeAspect="1"/>
          </p:cNvPicPr>
          <p:nvPr/>
        </p:nvPicPr>
        <p:blipFill>
          <a:blip r:embed="rId2"/>
          <a:stretch>
            <a:fillRect/>
          </a:stretch>
        </p:blipFill>
        <p:spPr>
          <a:xfrm>
            <a:off x="991337" y="0"/>
            <a:ext cx="10287000" cy="6858000"/>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8CD40-ABF0-4C02-9686-34CA30161DB7}"/>
              </a:ext>
            </a:extLst>
          </p:cNvPr>
          <p:cNvPicPr>
            <a:picLocks noChangeAspect="1"/>
          </p:cNvPicPr>
          <p:nvPr/>
        </p:nvPicPr>
        <p:blipFill>
          <a:blip r:embed="rId2"/>
          <a:stretch>
            <a:fillRect/>
          </a:stretch>
        </p:blipFill>
        <p:spPr>
          <a:xfrm>
            <a:off x="911437" y="0"/>
            <a:ext cx="10307135"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433828-F6B3-4400-86F4-58115429AE9A}"/>
              </a:ext>
            </a:extLst>
          </p:cNvPr>
          <p:cNvPicPr>
            <a:picLocks noChangeAspect="1"/>
          </p:cNvPicPr>
          <p:nvPr/>
        </p:nvPicPr>
        <p:blipFill>
          <a:blip r:embed="rId2"/>
          <a:stretch>
            <a:fillRect/>
          </a:stretch>
        </p:blipFill>
        <p:spPr>
          <a:xfrm>
            <a:off x="906783" y="36576"/>
            <a:ext cx="10177272" cy="6784848"/>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FC83B5-8700-4688-BD03-C977E0BDA188}"/>
              </a:ext>
            </a:extLst>
          </p:cNvPr>
          <p:cNvPicPr>
            <a:picLocks noChangeAspect="1"/>
          </p:cNvPicPr>
          <p:nvPr/>
        </p:nvPicPr>
        <p:blipFill>
          <a:blip r:embed="rId2"/>
          <a:stretch>
            <a:fillRect/>
          </a:stretch>
        </p:blipFill>
        <p:spPr>
          <a:xfrm>
            <a:off x="935211" y="0"/>
            <a:ext cx="10327919"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CF1AA7-6A41-4BB3-B798-FE7391EF28BE}"/>
              </a:ext>
            </a:extLst>
          </p:cNvPr>
          <p:cNvPicPr>
            <a:picLocks noChangeAspect="1"/>
          </p:cNvPicPr>
          <p:nvPr/>
        </p:nvPicPr>
        <p:blipFill>
          <a:blip r:embed="rId2"/>
          <a:stretch>
            <a:fillRect/>
          </a:stretch>
        </p:blipFill>
        <p:spPr>
          <a:xfrm>
            <a:off x="332558" y="0"/>
            <a:ext cx="4852181" cy="6858000"/>
          </a:xfrm>
          <a:prstGeom prst="rect">
            <a:avLst/>
          </a:prstGeom>
          <a:noFill/>
          <a:ln cap="flat">
            <a:noFill/>
          </a:ln>
        </p:spPr>
      </p:pic>
      <p:pic>
        <p:nvPicPr>
          <p:cNvPr id="3" name="Imagen 4">
            <a:extLst>
              <a:ext uri="{FF2B5EF4-FFF2-40B4-BE49-F238E27FC236}">
                <a16:creationId xmlns:a16="http://schemas.microsoft.com/office/drawing/2014/main" id="{C24B914A-D36F-4A26-8923-ED5B8C101AF9}"/>
              </a:ext>
            </a:extLst>
          </p:cNvPr>
          <p:cNvPicPr>
            <a:picLocks noChangeAspect="1"/>
          </p:cNvPicPr>
          <p:nvPr/>
        </p:nvPicPr>
        <p:blipFill>
          <a:blip r:embed="rId3"/>
          <a:stretch>
            <a:fillRect/>
          </a:stretch>
        </p:blipFill>
        <p:spPr>
          <a:xfrm>
            <a:off x="5572664" y="0"/>
            <a:ext cx="6321137" cy="6858000"/>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03FFA1-7297-45B2-8C48-EBF934D4E841}"/>
              </a:ext>
            </a:extLst>
          </p:cNvPr>
          <p:cNvPicPr>
            <a:picLocks noChangeAspect="1"/>
          </p:cNvPicPr>
          <p:nvPr/>
        </p:nvPicPr>
        <p:blipFill>
          <a:blip r:embed="rId2"/>
          <a:stretch>
            <a:fillRect/>
          </a:stretch>
        </p:blipFill>
        <p:spPr>
          <a:xfrm>
            <a:off x="866622" y="0"/>
            <a:ext cx="4761902" cy="6858000"/>
          </a:xfrm>
          <a:prstGeom prst="rect">
            <a:avLst/>
          </a:prstGeom>
          <a:noFill/>
          <a:ln cap="flat">
            <a:noFill/>
          </a:ln>
        </p:spPr>
      </p:pic>
      <p:pic>
        <p:nvPicPr>
          <p:cNvPr id="3" name="Imagen 4">
            <a:extLst>
              <a:ext uri="{FF2B5EF4-FFF2-40B4-BE49-F238E27FC236}">
                <a16:creationId xmlns:a16="http://schemas.microsoft.com/office/drawing/2014/main" id="{CC092DAC-009A-40AB-BB03-1059559C7B30}"/>
              </a:ext>
            </a:extLst>
          </p:cNvPr>
          <p:cNvPicPr>
            <a:picLocks noChangeAspect="1"/>
          </p:cNvPicPr>
          <p:nvPr/>
        </p:nvPicPr>
        <p:blipFill>
          <a:blip r:embed="rId3"/>
          <a:stretch>
            <a:fillRect/>
          </a:stretch>
        </p:blipFill>
        <p:spPr>
          <a:xfrm>
            <a:off x="6470532" y="0"/>
            <a:ext cx="4886050"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297FB2-00E1-43D4-B5AC-019F07920186}"/>
              </a:ext>
            </a:extLst>
          </p:cNvPr>
          <p:cNvPicPr>
            <a:picLocks noChangeAspect="1"/>
          </p:cNvPicPr>
          <p:nvPr/>
        </p:nvPicPr>
        <p:blipFill>
          <a:blip r:embed="rId2"/>
          <a:stretch>
            <a:fillRect/>
          </a:stretch>
        </p:blipFill>
        <p:spPr>
          <a:xfrm>
            <a:off x="1134477" y="0"/>
            <a:ext cx="4699595" cy="6858000"/>
          </a:xfrm>
          <a:prstGeom prst="rect">
            <a:avLst/>
          </a:prstGeom>
          <a:noFill/>
          <a:ln cap="flat">
            <a:noFill/>
          </a:ln>
        </p:spPr>
      </p:pic>
      <p:pic>
        <p:nvPicPr>
          <p:cNvPr id="3" name="Imagen 4">
            <a:extLst>
              <a:ext uri="{FF2B5EF4-FFF2-40B4-BE49-F238E27FC236}">
                <a16:creationId xmlns:a16="http://schemas.microsoft.com/office/drawing/2014/main" id="{1D3E8D4E-4E6A-492F-9107-EE78F4653CD7}"/>
              </a:ext>
            </a:extLst>
          </p:cNvPr>
          <p:cNvPicPr>
            <a:picLocks noChangeAspect="1"/>
          </p:cNvPicPr>
          <p:nvPr/>
        </p:nvPicPr>
        <p:blipFill>
          <a:blip r:embed="rId3"/>
          <a:stretch>
            <a:fillRect/>
          </a:stretch>
        </p:blipFill>
        <p:spPr>
          <a:xfrm>
            <a:off x="6459705" y="-35515"/>
            <a:ext cx="4553885" cy="6858000"/>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D538D5-51F7-40EB-84AB-7CC0592949BF}"/>
              </a:ext>
            </a:extLst>
          </p:cNvPr>
          <p:cNvPicPr>
            <a:picLocks noChangeAspect="1"/>
          </p:cNvPicPr>
          <p:nvPr/>
        </p:nvPicPr>
        <p:blipFill>
          <a:blip r:embed="rId2"/>
          <a:stretch>
            <a:fillRect/>
          </a:stretch>
        </p:blipFill>
        <p:spPr>
          <a:xfrm>
            <a:off x="907743" y="35506"/>
            <a:ext cx="10314432" cy="6858000"/>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F24C24-C81E-4DD8-86CA-04165B6A9388}"/>
              </a:ext>
            </a:extLst>
          </p:cNvPr>
          <p:cNvPicPr>
            <a:picLocks noChangeAspect="1"/>
          </p:cNvPicPr>
          <p:nvPr/>
        </p:nvPicPr>
        <p:blipFill>
          <a:blip r:embed="rId2"/>
          <a:stretch>
            <a:fillRect/>
          </a:stretch>
        </p:blipFill>
        <p:spPr>
          <a:xfrm>
            <a:off x="0" y="0"/>
            <a:ext cx="12191996" cy="6809619"/>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F54553-AA2F-4C8F-9720-6B62F7E2A1F7}"/>
              </a:ext>
            </a:extLst>
          </p:cNvPr>
          <p:cNvPicPr>
            <a:picLocks noChangeAspect="1"/>
          </p:cNvPicPr>
          <p:nvPr/>
        </p:nvPicPr>
        <p:blipFill>
          <a:blip r:embed="rId2"/>
          <a:stretch>
            <a:fillRect/>
          </a:stretch>
        </p:blipFill>
        <p:spPr>
          <a:xfrm>
            <a:off x="0" y="0"/>
            <a:ext cx="12191996" cy="6835140"/>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F5FB2F-0B1B-4D01-A301-86148BD20A75}"/>
              </a:ext>
            </a:extLst>
          </p:cNvPr>
          <p:cNvPicPr>
            <a:picLocks noChangeAspect="1"/>
          </p:cNvPicPr>
          <p:nvPr/>
        </p:nvPicPr>
        <p:blipFill>
          <a:blip r:embed="rId2"/>
          <a:stretch>
            <a:fillRect/>
          </a:stretch>
        </p:blipFill>
        <p:spPr>
          <a:xfrm>
            <a:off x="0" y="0"/>
            <a:ext cx="12191996" cy="6848051"/>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CF6B5-8765-45A4-8BE7-456D98414B3F}"/>
              </a:ext>
            </a:extLst>
          </p:cNvPr>
          <p:cNvPicPr>
            <a:picLocks noChangeAspect="1"/>
          </p:cNvPicPr>
          <p:nvPr/>
        </p:nvPicPr>
        <p:blipFill>
          <a:blip r:embed="rId2"/>
          <a:stretch>
            <a:fillRect/>
          </a:stretch>
        </p:blipFill>
        <p:spPr>
          <a:xfrm>
            <a:off x="0" y="0"/>
            <a:ext cx="12191996" cy="6869713"/>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6A4AEE-4302-4344-8FFD-6295F11AA43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19EFAB-1533-43A9-B166-F2C2EFC43283}"/>
              </a:ext>
            </a:extLst>
          </p:cNvPr>
          <p:cNvPicPr>
            <a:picLocks noChangeAspect="1"/>
          </p:cNvPicPr>
          <p:nvPr/>
        </p:nvPicPr>
        <p:blipFill>
          <a:blip r:embed="rId2"/>
          <a:stretch>
            <a:fillRect/>
          </a:stretch>
        </p:blipFill>
        <p:spPr>
          <a:xfrm>
            <a:off x="3802852" y="0"/>
            <a:ext cx="4586292"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DC8CAF-D9FB-4571-AD33-88FBF1CDD1E0}"/>
              </a:ext>
            </a:extLst>
          </p:cNvPr>
          <p:cNvPicPr>
            <a:picLocks noChangeAspect="1"/>
          </p:cNvPicPr>
          <p:nvPr/>
        </p:nvPicPr>
        <p:blipFill>
          <a:blip r:embed="rId2"/>
          <a:stretch>
            <a:fillRect/>
          </a:stretch>
        </p:blipFill>
        <p:spPr>
          <a:xfrm>
            <a:off x="0" y="0"/>
            <a:ext cx="12191996" cy="6865772"/>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39742C6-2EE6-4437-A314-39A5D0E4DC99}"/>
              </a:ext>
            </a:extLst>
          </p:cNvPr>
          <p:cNvSpPr txBox="1"/>
          <p:nvPr/>
        </p:nvSpPr>
        <p:spPr>
          <a:xfrm>
            <a:off x="1322771" y="665829"/>
            <a:ext cx="9694413" cy="5447647"/>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LEYENDA DEL GALLO DE LA VELETA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Dentro de la capilla de San Benito se conserva una de las piezas artísticas más emblemáticas del Monasterio. Se trata de una veleta medieval metálica en forma de gallo. Originariamente se encontraba en su lugar habitual, encima del cimborrio, pero hoy se conserva en la capilla para recordar lo que explica una conocida leyenda del Monasterio según la cual este gallo cantó en el momento del asesinato del abad Biure, la noche de Navidad del 1350. Se trata de una pieza volumétrica que representa la figura de un gallo, hecho de hierro y cobre batido. Después de la exclaustración y la desamortización monacal, con la iglesia ya haciendo las funciones de parroquia, esta veleta se saca de su lugar original y se sustituye por otra, una simple plancha recortada.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litigio entre el heredero Saltells y el abad Biure es de una gran complejidad, pero se acostumbra a simplificar diciendo que Raimon de Saltells, un caballero anciano y viudo, se refugia en el Monasterio de Sant Cugat y en aquellos momentos de peste y guerra, sin saber si su hijo Berenguer vive o muere, deja su herencia al Monasterio, salvo una reserva de 10.000 sueldos por si el hijo vuelve. Pero Berenguer vivía y, después de su retorno, reclamó la herencia completa. El caso es arbitrado por el jurista barcelonés Pere de Su Rovira, el cual determina que, según la ley, los monjes le tienen que pagar 48.730 sueldos en un plazo de seis meses. Una vez transcurrido este tiempo, Berenguer de Saltells todavía no ha recibido el dinero y, la noche de Navidad del 1350, él y cinco compañeros penetran en la iglesia y matan el abad Biure. La leyenda dice que el gallo, horrorizado, canta y se le siente desde los monasterios de Sant Llorenç del Montón y de Montserrat. El rey Pedro III concede a los asesinos un mes de tiempo para presentarse voluntariamente ante el veguer de Barcelona, cosa que evidentemente no hicieron. Aprovecharon este margen de tiempo para huir a Francia y posarse bajo la protección del conde de Foix.</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7ACDD0-428A-4D10-8141-E64989CA1D40}"/>
              </a:ext>
            </a:extLst>
          </p:cNvPr>
          <p:cNvPicPr>
            <a:picLocks noChangeAspect="1"/>
          </p:cNvPicPr>
          <p:nvPr/>
        </p:nvPicPr>
        <p:blipFill>
          <a:blip r:embed="rId2"/>
          <a:stretch>
            <a:fillRect/>
          </a:stretch>
        </p:blipFill>
        <p:spPr>
          <a:xfrm>
            <a:off x="902558" y="0"/>
            <a:ext cx="10307135" cy="6858000"/>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5C0A74-5509-4B09-894B-4391E904022C}"/>
              </a:ext>
            </a:extLst>
          </p:cNvPr>
          <p:cNvPicPr>
            <a:picLocks noChangeAspect="1"/>
          </p:cNvPicPr>
          <p:nvPr/>
        </p:nvPicPr>
        <p:blipFill>
          <a:blip r:embed="rId2"/>
          <a:stretch>
            <a:fillRect/>
          </a:stretch>
        </p:blipFill>
        <p:spPr>
          <a:xfrm>
            <a:off x="0" y="0"/>
            <a:ext cx="12173306" cy="6858000"/>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EB04F4-85C5-4042-BFAA-A47FA620A8F2}"/>
              </a:ext>
            </a:extLst>
          </p:cNvPr>
          <p:cNvPicPr>
            <a:picLocks noChangeAspect="1"/>
          </p:cNvPicPr>
          <p:nvPr/>
        </p:nvPicPr>
        <p:blipFill>
          <a:blip r:embed="rId2"/>
          <a:stretch>
            <a:fillRect/>
          </a:stretch>
        </p:blipFill>
        <p:spPr>
          <a:xfrm>
            <a:off x="1472979" y="0"/>
            <a:ext cx="9144000" cy="6858000"/>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showMasterSp="0">
  <p:cSld name="Slide100">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223E93D-D371-4EEF-8310-8DF1020AF13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7766D95A-F3D7-4E0A-9E6D-84C95F23DC7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B746C73-5FBC-4C39-8407-D9770A36FB8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FA79443-756B-46E1-A5B3-FF9C86E750B5}"/>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4101" name="Rectangle 5">
            <a:extLst>
              <a:ext uri="{FF2B5EF4-FFF2-40B4-BE49-F238E27FC236}">
                <a16:creationId xmlns:a16="http://schemas.microsoft.com/office/drawing/2014/main" id="{0B237B0E-7AE2-4E8E-B2C3-6DD2990E875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ltLang="es-ES"/>
          </a:p>
        </p:txBody>
      </p:sp>
      <p:pic>
        <p:nvPicPr>
          <p:cNvPr id="4103" name="Picture 7">
            <a:hlinkClick r:id="rId2"/>
            <a:extLst>
              <a:ext uri="{FF2B5EF4-FFF2-40B4-BE49-F238E27FC236}">
                <a16:creationId xmlns:a16="http://schemas.microsoft.com/office/drawing/2014/main" id="{95A088C9-BE0F-46A7-B5F5-BE8EF99867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95E1712-B6BD-4654-87BB-8580DFA027F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ES" sz="6000" b="1">
                <a:latin typeface="Kristen ITC" panose="03050502040202030202" pitchFamily="66" charset="0"/>
              </a:rPr>
              <a:t>¿Te ha gustado?</a:t>
            </a:r>
            <a:r>
              <a:rPr lang="es-ES" altLang="es-ES" sz="4800">
                <a:latin typeface="Kristen ITC" panose="03050502040202030202" pitchFamily="66" charset="0"/>
              </a:rPr>
              <a:t> </a:t>
            </a:r>
            <a:br>
              <a:rPr lang="es-ES" altLang="es-ES" sz="4800">
                <a:latin typeface="Kristen ITC" panose="03050502040202030202" pitchFamily="66" charset="0"/>
              </a:rPr>
            </a:br>
            <a:r>
              <a:rPr lang="es-ES" altLang="es-ES" sz="4400">
                <a:latin typeface="Kristen ITC" panose="03050502040202030202" pitchFamily="66" charset="0"/>
              </a:rPr>
              <a:t>Puedes ver más entrando </a:t>
            </a:r>
            <a:br>
              <a:rPr lang="es-ES" altLang="es-ES" sz="4400">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4107" name="Text Box 11">
            <a:extLst>
              <a:ext uri="{FF2B5EF4-FFF2-40B4-BE49-F238E27FC236}">
                <a16:creationId xmlns:a16="http://schemas.microsoft.com/office/drawing/2014/main" id="{9BB53936-53BB-4252-8223-C4A18A0CBC8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latin typeface="Kristen ITC" panose="03050502040202030202" pitchFamily="66" charset="0"/>
              </a:rPr>
              <a:t>Además puedes recibir powerpoints en tu correo electrónico suscribiéndote aquí:</a:t>
            </a:r>
            <a:r>
              <a:rPr lang="es-ES_tradnl" altLang="es-ES" b="1">
                <a:solidFill>
                  <a:srgbClr val="0066FF"/>
                </a:solidFill>
              </a:rPr>
              <a:t> </a:t>
            </a:r>
          </a:p>
          <a:p>
            <a:pPr>
              <a:spcBef>
                <a:spcPct val="50000"/>
              </a:spcBef>
            </a:pPr>
            <a:endParaRPr lang="es-ES" altLang="es-ES" b="1">
              <a:solidFill>
                <a:srgbClr val="0066FF"/>
              </a:solidFill>
            </a:endParaRPr>
          </a:p>
        </p:txBody>
      </p:sp>
      <p:pic>
        <p:nvPicPr>
          <p:cNvPr id="4106" name="Picture 10">
            <a:hlinkClick r:id="rId4"/>
            <a:extLst>
              <a:ext uri="{FF2B5EF4-FFF2-40B4-BE49-F238E27FC236}">
                <a16:creationId xmlns:a16="http://schemas.microsoft.com/office/drawing/2014/main" id="{F427865E-8E8E-4205-BDAD-C544947241E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7201395-D0CB-4D08-970E-853F44193E7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0864EE23-D736-4A1B-8735-F049A178B44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F682B5D-4B28-4640-8031-B029DDF7C2D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E1903D0-BD83-4F48-8C28-FF261196743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D9D6C4C-83EC-4166-B63B-1119F1184B3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757227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TotalTime>
  <Words>1057</Words>
  <Application>Microsoft Office PowerPoint</Application>
  <PresentationFormat>Panorámica</PresentationFormat>
  <Paragraphs>23</Paragraphs>
  <Slides>91</Slides>
  <Notes>2</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91</vt:i4>
      </vt:variant>
    </vt:vector>
  </HeadingPairs>
  <TitlesOfParts>
    <vt:vector size="99" baseType="lpstr">
      <vt:lpstr>Arial</vt:lpstr>
      <vt:lpstr>Calibri</vt:lpstr>
      <vt:lpstr>Calibri Light</vt:lpstr>
      <vt:lpstr>Kristen ITC</vt:lpstr>
      <vt:lpstr>Sylfaen</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2021-05-13T12:35:46Z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