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328" r:id="rId37"/>
    <p:sldId id="329" r:id="rId38"/>
    <p:sldId id="330" r:id="rId39"/>
    <p:sldId id="289" r:id="rId40"/>
    <p:sldId id="290" r:id="rId41"/>
    <p:sldId id="291" r:id="rId42"/>
    <p:sldId id="292" r:id="rId43"/>
    <p:sldId id="293" r:id="rId44"/>
    <p:sldId id="294" r:id="rId45"/>
    <p:sldId id="295" r:id="rId46"/>
    <p:sldId id="327" r:id="rId47"/>
    <p:sldId id="331" r:id="rId4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5FD325B-701E-446F-973D-0C77141AC00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24FA173-2435-46E5-BB56-A0D5012B6B2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77FBD02-9D22-4D6E-87A0-A6B9131DC556}" type="datetime1">
              <a:rPr lang="es-ES"/>
              <a:pPr lvl="0"/>
              <a:t>29/06/2021</a:t>
            </a:fld>
            <a:endParaRPr lang="es-ES"/>
          </a:p>
        </p:txBody>
      </p:sp>
      <p:sp>
        <p:nvSpPr>
          <p:cNvPr id="4" name="Marcador de imagen de diapositiva 3">
            <a:extLst>
              <a:ext uri="{FF2B5EF4-FFF2-40B4-BE49-F238E27FC236}">
                <a16:creationId xmlns:a16="http://schemas.microsoft.com/office/drawing/2014/main" id="{671C7B16-2FAE-49CD-B8D4-F8D0D5F164E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D6784A6-8B47-4011-8F89-A26B2402101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6151C60-648F-4D03-9E67-FF3BA14A286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33D5935C-D0EA-4460-967D-EC7B6C03DB5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F1664FB-C576-48D3-82C9-7B62CE843EA7}" type="slidenum">
              <a:t>‹Nº›</a:t>
            </a:fld>
            <a:endParaRPr lang="es-ES"/>
          </a:p>
        </p:txBody>
      </p:sp>
    </p:spTree>
    <p:extLst>
      <p:ext uri="{BB962C8B-B14F-4D97-AF65-F5344CB8AC3E}">
        <p14:creationId xmlns:p14="http://schemas.microsoft.com/office/powerpoint/2010/main" val="97303587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47B6666-815F-4DFC-BEC2-23AA93A354D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406BFE1-E574-47BB-82BB-736C82F130C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3A737A0-059E-4059-A243-B21BE11D7E9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943CAB1-7B84-43A4-8656-3E902DF4F471}"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B02C64F-A077-40DF-816E-6ED72A7A3EF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B31CBDF-7DFA-450F-9B47-5DBC265706F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D4C9839-5DB6-49AE-A0B8-69B509412CC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A18C448-FEFF-4EF2-A0FF-09AC970A286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1FA79E-A5A5-440E-8163-8D8BA0E671E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FA1961A-07FE-4844-AC9F-32F3DCA4663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351D2C4-1289-4AB3-820F-D3F64D3B0E77}"/>
              </a:ext>
            </a:extLst>
          </p:cNvPr>
          <p:cNvSpPr txBox="1">
            <a:spLocks noGrp="1"/>
          </p:cNvSpPr>
          <p:nvPr>
            <p:ph type="dt" sz="half" idx="7"/>
          </p:nvPr>
        </p:nvSpPr>
        <p:spPr/>
        <p:txBody>
          <a:bodyPr/>
          <a:lstStyle>
            <a:lvl1pPr>
              <a:defRPr/>
            </a:lvl1pPr>
          </a:lstStyle>
          <a:p>
            <a:pPr lvl="0"/>
            <a:fld id="{A5E6AE70-F723-4432-8871-E4BFADD0E645}" type="datetime1">
              <a:rPr lang="es-ES"/>
              <a:pPr lvl="0"/>
              <a:t>29/06/2021</a:t>
            </a:fld>
            <a:endParaRPr lang="es-ES"/>
          </a:p>
        </p:txBody>
      </p:sp>
      <p:sp>
        <p:nvSpPr>
          <p:cNvPr id="5" name="Marcador de pie de página 4">
            <a:extLst>
              <a:ext uri="{FF2B5EF4-FFF2-40B4-BE49-F238E27FC236}">
                <a16:creationId xmlns:a16="http://schemas.microsoft.com/office/drawing/2014/main" id="{55542A17-4D73-4F4F-8EEF-9E596318DF1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B8EDEF8-C6E8-4001-8FB3-876ABF80FF5C}"/>
              </a:ext>
            </a:extLst>
          </p:cNvPr>
          <p:cNvSpPr txBox="1">
            <a:spLocks noGrp="1"/>
          </p:cNvSpPr>
          <p:nvPr>
            <p:ph type="sldNum" sz="quarter" idx="8"/>
          </p:nvPr>
        </p:nvSpPr>
        <p:spPr/>
        <p:txBody>
          <a:bodyPr/>
          <a:lstStyle>
            <a:lvl1pPr>
              <a:defRPr/>
            </a:lvl1pPr>
          </a:lstStyle>
          <a:p>
            <a:pPr lvl="0"/>
            <a:fld id="{6DCAFA2A-6062-4A51-B3C2-8036EE962F9F}" type="slidenum">
              <a:t>‹Nº›</a:t>
            </a:fld>
            <a:endParaRPr lang="es-ES"/>
          </a:p>
        </p:txBody>
      </p:sp>
    </p:spTree>
    <p:extLst>
      <p:ext uri="{BB962C8B-B14F-4D97-AF65-F5344CB8AC3E}">
        <p14:creationId xmlns:p14="http://schemas.microsoft.com/office/powerpoint/2010/main" val="311600761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F9F1A3-39B2-48E8-AC67-12ED88F35EB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D0EF36C-A414-48E9-8CDB-D0878CF8E68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1AEED93-4552-4AF5-8A54-EA5366150791}"/>
              </a:ext>
            </a:extLst>
          </p:cNvPr>
          <p:cNvSpPr txBox="1">
            <a:spLocks noGrp="1"/>
          </p:cNvSpPr>
          <p:nvPr>
            <p:ph type="dt" sz="half" idx="7"/>
          </p:nvPr>
        </p:nvSpPr>
        <p:spPr/>
        <p:txBody>
          <a:bodyPr/>
          <a:lstStyle>
            <a:lvl1pPr>
              <a:defRPr/>
            </a:lvl1pPr>
          </a:lstStyle>
          <a:p>
            <a:pPr lvl="0"/>
            <a:fld id="{B4437F47-3D56-4430-9437-C90F2266D236}" type="datetime1">
              <a:rPr lang="es-ES"/>
              <a:pPr lvl="0"/>
              <a:t>29/06/2021</a:t>
            </a:fld>
            <a:endParaRPr lang="es-ES"/>
          </a:p>
        </p:txBody>
      </p:sp>
      <p:sp>
        <p:nvSpPr>
          <p:cNvPr id="5" name="Marcador de pie de página 4">
            <a:extLst>
              <a:ext uri="{FF2B5EF4-FFF2-40B4-BE49-F238E27FC236}">
                <a16:creationId xmlns:a16="http://schemas.microsoft.com/office/drawing/2014/main" id="{031AF638-2B01-4030-8EFC-1578459BC7F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D9E94AF-1460-4F2B-A6A1-0FF649265271}"/>
              </a:ext>
            </a:extLst>
          </p:cNvPr>
          <p:cNvSpPr txBox="1">
            <a:spLocks noGrp="1"/>
          </p:cNvSpPr>
          <p:nvPr>
            <p:ph type="sldNum" sz="quarter" idx="8"/>
          </p:nvPr>
        </p:nvSpPr>
        <p:spPr/>
        <p:txBody>
          <a:bodyPr/>
          <a:lstStyle>
            <a:lvl1pPr>
              <a:defRPr/>
            </a:lvl1pPr>
          </a:lstStyle>
          <a:p>
            <a:pPr lvl="0"/>
            <a:fld id="{A03772FC-D77A-49CD-9AB4-7F6B5B753D96}" type="slidenum">
              <a:t>‹Nº›</a:t>
            </a:fld>
            <a:endParaRPr lang="es-ES"/>
          </a:p>
        </p:txBody>
      </p:sp>
    </p:spTree>
    <p:extLst>
      <p:ext uri="{BB962C8B-B14F-4D97-AF65-F5344CB8AC3E}">
        <p14:creationId xmlns:p14="http://schemas.microsoft.com/office/powerpoint/2010/main" val="174341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877356-4BBC-45EF-8D7E-48C5C6F46D8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E03D7B6-56F1-41A6-B5BD-2B39D33BE28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A971F4B-5314-43A4-92D4-A5DFCE208A3D}"/>
              </a:ext>
            </a:extLst>
          </p:cNvPr>
          <p:cNvSpPr txBox="1">
            <a:spLocks noGrp="1"/>
          </p:cNvSpPr>
          <p:nvPr>
            <p:ph type="dt" sz="half" idx="7"/>
          </p:nvPr>
        </p:nvSpPr>
        <p:spPr/>
        <p:txBody>
          <a:bodyPr/>
          <a:lstStyle>
            <a:lvl1pPr>
              <a:defRPr/>
            </a:lvl1pPr>
          </a:lstStyle>
          <a:p>
            <a:pPr lvl="0"/>
            <a:fld id="{2017DFA1-3ECC-4C02-A25D-FDF4CC0216F2}" type="datetime1">
              <a:rPr lang="es-ES"/>
              <a:pPr lvl="0"/>
              <a:t>29/06/2021</a:t>
            </a:fld>
            <a:endParaRPr lang="es-ES"/>
          </a:p>
        </p:txBody>
      </p:sp>
      <p:sp>
        <p:nvSpPr>
          <p:cNvPr id="5" name="Marcador de pie de página 4">
            <a:extLst>
              <a:ext uri="{FF2B5EF4-FFF2-40B4-BE49-F238E27FC236}">
                <a16:creationId xmlns:a16="http://schemas.microsoft.com/office/drawing/2014/main" id="{C5453126-C1CC-4941-9821-B89D53A5A7C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6BD5C16-CC52-43F8-8C5E-9B81544F4AC3}"/>
              </a:ext>
            </a:extLst>
          </p:cNvPr>
          <p:cNvSpPr txBox="1">
            <a:spLocks noGrp="1"/>
          </p:cNvSpPr>
          <p:nvPr>
            <p:ph type="sldNum" sz="quarter" idx="8"/>
          </p:nvPr>
        </p:nvSpPr>
        <p:spPr/>
        <p:txBody>
          <a:bodyPr/>
          <a:lstStyle>
            <a:lvl1pPr>
              <a:defRPr/>
            </a:lvl1pPr>
          </a:lstStyle>
          <a:p>
            <a:pPr lvl="0"/>
            <a:fld id="{1B3DCD29-B621-4CAE-8548-DBBE814AE860}" type="slidenum">
              <a:t>‹Nº›</a:t>
            </a:fld>
            <a:endParaRPr lang="es-ES"/>
          </a:p>
        </p:txBody>
      </p:sp>
    </p:spTree>
    <p:extLst>
      <p:ext uri="{BB962C8B-B14F-4D97-AF65-F5344CB8AC3E}">
        <p14:creationId xmlns:p14="http://schemas.microsoft.com/office/powerpoint/2010/main" val="819284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931E5E-67B6-4C4D-AC9C-7BB6D913E45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5FE41D4-FF15-4E4D-8FC6-67DDE596687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ADED784-970D-42CC-BB07-759045D9924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035D053-8AD9-4C38-BAEC-E19819A8C702}"/>
              </a:ext>
            </a:extLst>
          </p:cNvPr>
          <p:cNvSpPr txBox="1">
            <a:spLocks noGrp="1"/>
          </p:cNvSpPr>
          <p:nvPr>
            <p:ph type="dt" sz="half" idx="7"/>
          </p:nvPr>
        </p:nvSpPr>
        <p:spPr/>
        <p:txBody>
          <a:bodyPr/>
          <a:lstStyle>
            <a:lvl1pPr>
              <a:defRPr/>
            </a:lvl1pPr>
          </a:lstStyle>
          <a:p>
            <a:pPr lvl="0"/>
            <a:fld id="{6FFE8C93-CD0D-4A5B-9D44-3DB0FC075F82}" type="datetime1">
              <a:rPr lang="es-ES"/>
              <a:pPr lvl="0"/>
              <a:t>29/06/2021</a:t>
            </a:fld>
            <a:endParaRPr lang="es-ES"/>
          </a:p>
        </p:txBody>
      </p:sp>
      <p:sp>
        <p:nvSpPr>
          <p:cNvPr id="6" name="Marcador de pie de página 5">
            <a:extLst>
              <a:ext uri="{FF2B5EF4-FFF2-40B4-BE49-F238E27FC236}">
                <a16:creationId xmlns:a16="http://schemas.microsoft.com/office/drawing/2014/main" id="{EB8C63DC-9624-4C8E-9180-D63C3CB482F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5698C70-7576-490D-B298-3362456F05F1}"/>
              </a:ext>
            </a:extLst>
          </p:cNvPr>
          <p:cNvSpPr txBox="1">
            <a:spLocks noGrp="1"/>
          </p:cNvSpPr>
          <p:nvPr>
            <p:ph type="sldNum" sz="quarter" idx="8"/>
          </p:nvPr>
        </p:nvSpPr>
        <p:spPr/>
        <p:txBody>
          <a:bodyPr/>
          <a:lstStyle>
            <a:lvl1pPr>
              <a:defRPr/>
            </a:lvl1pPr>
          </a:lstStyle>
          <a:p>
            <a:pPr lvl="0"/>
            <a:fld id="{B46A20A5-C422-44EB-817F-FF2BB851018D}" type="slidenum">
              <a:t>‹Nº›</a:t>
            </a:fld>
            <a:endParaRPr lang="es-ES"/>
          </a:p>
        </p:txBody>
      </p:sp>
    </p:spTree>
    <p:extLst>
      <p:ext uri="{BB962C8B-B14F-4D97-AF65-F5344CB8AC3E}">
        <p14:creationId xmlns:p14="http://schemas.microsoft.com/office/powerpoint/2010/main" val="4073373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6E6F19-443F-4BBA-B71A-9A8397616E46}"/>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A11C708-FDB7-4A94-B753-9D7D8F9DE68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6537D0C-6FD1-44E8-A207-2347E7BAECA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C2DB934-FAD0-4724-A75C-8C9F4B228E6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3BD30BC-55C5-4ACD-840C-BC1A572BFBC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EC3BF1C-F3B9-4172-BD6B-1100FD1663F3}"/>
              </a:ext>
            </a:extLst>
          </p:cNvPr>
          <p:cNvSpPr txBox="1">
            <a:spLocks noGrp="1"/>
          </p:cNvSpPr>
          <p:nvPr>
            <p:ph type="dt" sz="half" idx="7"/>
          </p:nvPr>
        </p:nvSpPr>
        <p:spPr/>
        <p:txBody>
          <a:bodyPr/>
          <a:lstStyle>
            <a:lvl1pPr>
              <a:defRPr/>
            </a:lvl1pPr>
          </a:lstStyle>
          <a:p>
            <a:pPr lvl="0"/>
            <a:fld id="{CB20C31F-510E-4816-B219-0049F3761890}" type="datetime1">
              <a:rPr lang="es-ES"/>
              <a:pPr lvl="0"/>
              <a:t>29/06/2021</a:t>
            </a:fld>
            <a:endParaRPr lang="es-ES"/>
          </a:p>
        </p:txBody>
      </p:sp>
      <p:sp>
        <p:nvSpPr>
          <p:cNvPr id="8" name="Marcador de pie de página 7">
            <a:extLst>
              <a:ext uri="{FF2B5EF4-FFF2-40B4-BE49-F238E27FC236}">
                <a16:creationId xmlns:a16="http://schemas.microsoft.com/office/drawing/2014/main" id="{BD592557-05AE-46DF-A9C1-A81626A43F42}"/>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8AD4B7A-1C51-40F5-B908-558B47AE8349}"/>
              </a:ext>
            </a:extLst>
          </p:cNvPr>
          <p:cNvSpPr txBox="1">
            <a:spLocks noGrp="1"/>
          </p:cNvSpPr>
          <p:nvPr>
            <p:ph type="sldNum" sz="quarter" idx="8"/>
          </p:nvPr>
        </p:nvSpPr>
        <p:spPr/>
        <p:txBody>
          <a:bodyPr/>
          <a:lstStyle>
            <a:lvl1pPr>
              <a:defRPr/>
            </a:lvl1pPr>
          </a:lstStyle>
          <a:p>
            <a:pPr lvl="0"/>
            <a:fld id="{C44B8F69-8017-48AF-AA27-86F8BAFDF89D}" type="slidenum">
              <a:t>‹Nº›</a:t>
            </a:fld>
            <a:endParaRPr lang="es-ES"/>
          </a:p>
        </p:txBody>
      </p:sp>
    </p:spTree>
    <p:extLst>
      <p:ext uri="{BB962C8B-B14F-4D97-AF65-F5344CB8AC3E}">
        <p14:creationId xmlns:p14="http://schemas.microsoft.com/office/powerpoint/2010/main" val="738187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653558-A726-4225-A150-8A68493D6A4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97C276D-113A-412E-8A5C-5790F19E13D9}"/>
              </a:ext>
            </a:extLst>
          </p:cNvPr>
          <p:cNvSpPr txBox="1">
            <a:spLocks noGrp="1"/>
          </p:cNvSpPr>
          <p:nvPr>
            <p:ph type="dt" sz="half" idx="7"/>
          </p:nvPr>
        </p:nvSpPr>
        <p:spPr/>
        <p:txBody>
          <a:bodyPr/>
          <a:lstStyle>
            <a:lvl1pPr>
              <a:defRPr/>
            </a:lvl1pPr>
          </a:lstStyle>
          <a:p>
            <a:pPr lvl="0"/>
            <a:fld id="{DA99C64F-8C18-4992-B6A1-6BF038F30FA9}" type="datetime1">
              <a:rPr lang="es-ES"/>
              <a:pPr lvl="0"/>
              <a:t>29/06/2021</a:t>
            </a:fld>
            <a:endParaRPr lang="es-ES"/>
          </a:p>
        </p:txBody>
      </p:sp>
      <p:sp>
        <p:nvSpPr>
          <p:cNvPr id="4" name="Marcador de pie de página 3">
            <a:extLst>
              <a:ext uri="{FF2B5EF4-FFF2-40B4-BE49-F238E27FC236}">
                <a16:creationId xmlns:a16="http://schemas.microsoft.com/office/drawing/2014/main" id="{0DA813DE-2C58-49D7-BEE0-CEEBD3E22297}"/>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A7D92E6-736E-44DF-8DAF-59F70C3A6157}"/>
              </a:ext>
            </a:extLst>
          </p:cNvPr>
          <p:cNvSpPr txBox="1">
            <a:spLocks noGrp="1"/>
          </p:cNvSpPr>
          <p:nvPr>
            <p:ph type="sldNum" sz="quarter" idx="8"/>
          </p:nvPr>
        </p:nvSpPr>
        <p:spPr/>
        <p:txBody>
          <a:bodyPr/>
          <a:lstStyle>
            <a:lvl1pPr>
              <a:defRPr/>
            </a:lvl1pPr>
          </a:lstStyle>
          <a:p>
            <a:pPr lvl="0"/>
            <a:fld id="{39EA51AD-F401-4DE5-97A7-2F6512FB5AAC}" type="slidenum">
              <a:t>‹Nº›</a:t>
            </a:fld>
            <a:endParaRPr lang="es-ES"/>
          </a:p>
        </p:txBody>
      </p:sp>
    </p:spTree>
    <p:extLst>
      <p:ext uri="{BB962C8B-B14F-4D97-AF65-F5344CB8AC3E}">
        <p14:creationId xmlns:p14="http://schemas.microsoft.com/office/powerpoint/2010/main" val="1790772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5910BD3-B319-4BF0-AD00-3514970A4E1D}"/>
              </a:ext>
            </a:extLst>
          </p:cNvPr>
          <p:cNvSpPr txBox="1">
            <a:spLocks noGrp="1"/>
          </p:cNvSpPr>
          <p:nvPr>
            <p:ph type="dt" sz="half" idx="7"/>
          </p:nvPr>
        </p:nvSpPr>
        <p:spPr/>
        <p:txBody>
          <a:bodyPr/>
          <a:lstStyle>
            <a:lvl1pPr>
              <a:defRPr/>
            </a:lvl1pPr>
          </a:lstStyle>
          <a:p>
            <a:pPr lvl="0"/>
            <a:fld id="{37DAB635-5002-4E0C-ABA5-4626F43A2C3C}" type="datetime1">
              <a:rPr lang="es-ES"/>
              <a:pPr lvl="0"/>
              <a:t>29/06/2021</a:t>
            </a:fld>
            <a:endParaRPr lang="es-ES"/>
          </a:p>
        </p:txBody>
      </p:sp>
      <p:sp>
        <p:nvSpPr>
          <p:cNvPr id="3" name="Marcador de pie de página 2">
            <a:extLst>
              <a:ext uri="{FF2B5EF4-FFF2-40B4-BE49-F238E27FC236}">
                <a16:creationId xmlns:a16="http://schemas.microsoft.com/office/drawing/2014/main" id="{862EC38F-0C1A-44C8-8B6F-44DCA3AF365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CEE9281-501A-4E0A-ABA9-AE1470344B2A}"/>
              </a:ext>
            </a:extLst>
          </p:cNvPr>
          <p:cNvSpPr txBox="1">
            <a:spLocks noGrp="1"/>
          </p:cNvSpPr>
          <p:nvPr>
            <p:ph type="sldNum" sz="quarter" idx="8"/>
          </p:nvPr>
        </p:nvSpPr>
        <p:spPr/>
        <p:txBody>
          <a:bodyPr/>
          <a:lstStyle>
            <a:lvl1pPr>
              <a:defRPr/>
            </a:lvl1pPr>
          </a:lstStyle>
          <a:p>
            <a:pPr lvl="0"/>
            <a:fld id="{A12A2FB1-BB3D-45EB-833A-35201FDD6503}" type="slidenum">
              <a:t>‹Nº›</a:t>
            </a:fld>
            <a:endParaRPr lang="es-ES"/>
          </a:p>
        </p:txBody>
      </p:sp>
    </p:spTree>
    <p:extLst>
      <p:ext uri="{BB962C8B-B14F-4D97-AF65-F5344CB8AC3E}">
        <p14:creationId xmlns:p14="http://schemas.microsoft.com/office/powerpoint/2010/main" val="29855400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91D551-4BF1-4530-9AC7-F4392BEA951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7BE781F-7BEF-4AC4-B943-9FF10DFA233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50B607F-46A6-481D-9845-4D204A5BCB2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2C425C4-E342-47B7-9074-F3B69E8CF40D}"/>
              </a:ext>
            </a:extLst>
          </p:cNvPr>
          <p:cNvSpPr txBox="1">
            <a:spLocks noGrp="1"/>
          </p:cNvSpPr>
          <p:nvPr>
            <p:ph type="dt" sz="half" idx="7"/>
          </p:nvPr>
        </p:nvSpPr>
        <p:spPr/>
        <p:txBody>
          <a:bodyPr/>
          <a:lstStyle>
            <a:lvl1pPr>
              <a:defRPr/>
            </a:lvl1pPr>
          </a:lstStyle>
          <a:p>
            <a:pPr lvl="0"/>
            <a:fld id="{C31F5DAB-EC00-400F-B4C6-11463BE1B08A}" type="datetime1">
              <a:rPr lang="es-ES"/>
              <a:pPr lvl="0"/>
              <a:t>29/06/2021</a:t>
            </a:fld>
            <a:endParaRPr lang="es-ES"/>
          </a:p>
        </p:txBody>
      </p:sp>
      <p:sp>
        <p:nvSpPr>
          <p:cNvPr id="6" name="Marcador de pie de página 5">
            <a:extLst>
              <a:ext uri="{FF2B5EF4-FFF2-40B4-BE49-F238E27FC236}">
                <a16:creationId xmlns:a16="http://schemas.microsoft.com/office/drawing/2014/main" id="{BAD0F3D5-5DFC-49C0-91E2-95FA6B4BCCC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84E8D9C-83C1-46F6-A398-BBF0DE01A3D8}"/>
              </a:ext>
            </a:extLst>
          </p:cNvPr>
          <p:cNvSpPr txBox="1">
            <a:spLocks noGrp="1"/>
          </p:cNvSpPr>
          <p:nvPr>
            <p:ph type="sldNum" sz="quarter" idx="8"/>
          </p:nvPr>
        </p:nvSpPr>
        <p:spPr/>
        <p:txBody>
          <a:bodyPr/>
          <a:lstStyle>
            <a:lvl1pPr>
              <a:defRPr/>
            </a:lvl1pPr>
          </a:lstStyle>
          <a:p>
            <a:pPr lvl="0"/>
            <a:fld id="{50E3E85D-F5CB-4B74-BCB3-B25B8E1E4786}" type="slidenum">
              <a:t>‹Nº›</a:t>
            </a:fld>
            <a:endParaRPr lang="es-ES"/>
          </a:p>
        </p:txBody>
      </p:sp>
    </p:spTree>
    <p:extLst>
      <p:ext uri="{BB962C8B-B14F-4D97-AF65-F5344CB8AC3E}">
        <p14:creationId xmlns:p14="http://schemas.microsoft.com/office/powerpoint/2010/main" val="2201851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377558-11D3-4AF8-A52F-C3E51F06A8E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1255495-0557-4449-A920-42201E12040D}"/>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1C8FD968-8B52-4292-B301-4300A9FD454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10C9F50-924E-4706-BE3D-F23B10011C97}"/>
              </a:ext>
            </a:extLst>
          </p:cNvPr>
          <p:cNvSpPr txBox="1">
            <a:spLocks noGrp="1"/>
          </p:cNvSpPr>
          <p:nvPr>
            <p:ph type="dt" sz="half" idx="7"/>
          </p:nvPr>
        </p:nvSpPr>
        <p:spPr/>
        <p:txBody>
          <a:bodyPr/>
          <a:lstStyle>
            <a:lvl1pPr>
              <a:defRPr/>
            </a:lvl1pPr>
          </a:lstStyle>
          <a:p>
            <a:pPr lvl="0"/>
            <a:fld id="{B031EE10-F6FB-46B4-950E-9798243E0AE6}" type="datetime1">
              <a:rPr lang="es-ES"/>
              <a:pPr lvl="0"/>
              <a:t>29/06/2021</a:t>
            </a:fld>
            <a:endParaRPr lang="es-ES"/>
          </a:p>
        </p:txBody>
      </p:sp>
      <p:sp>
        <p:nvSpPr>
          <p:cNvPr id="6" name="Marcador de pie de página 5">
            <a:extLst>
              <a:ext uri="{FF2B5EF4-FFF2-40B4-BE49-F238E27FC236}">
                <a16:creationId xmlns:a16="http://schemas.microsoft.com/office/drawing/2014/main" id="{DEFD8E27-09B6-43BB-A7C4-974D32B8186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8904FFA-55E6-4579-A217-0E03EB065C18}"/>
              </a:ext>
            </a:extLst>
          </p:cNvPr>
          <p:cNvSpPr txBox="1">
            <a:spLocks noGrp="1"/>
          </p:cNvSpPr>
          <p:nvPr>
            <p:ph type="sldNum" sz="quarter" idx="8"/>
          </p:nvPr>
        </p:nvSpPr>
        <p:spPr/>
        <p:txBody>
          <a:bodyPr/>
          <a:lstStyle>
            <a:lvl1pPr>
              <a:defRPr/>
            </a:lvl1pPr>
          </a:lstStyle>
          <a:p>
            <a:pPr lvl="0"/>
            <a:fld id="{04BFA0B9-B3E0-4A41-8721-67CE4355C225}" type="slidenum">
              <a:t>‹Nº›</a:t>
            </a:fld>
            <a:endParaRPr lang="es-ES"/>
          </a:p>
        </p:txBody>
      </p:sp>
    </p:spTree>
    <p:extLst>
      <p:ext uri="{BB962C8B-B14F-4D97-AF65-F5344CB8AC3E}">
        <p14:creationId xmlns:p14="http://schemas.microsoft.com/office/powerpoint/2010/main" val="25012336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2847E9-1681-4370-97A1-2DB342FCC88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F3AAEA8-1852-4962-AB82-A3AE96D038DD}"/>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7703FDC-405D-49FA-838A-BE1FD3E315E0}"/>
              </a:ext>
            </a:extLst>
          </p:cNvPr>
          <p:cNvSpPr txBox="1">
            <a:spLocks noGrp="1"/>
          </p:cNvSpPr>
          <p:nvPr>
            <p:ph type="dt" sz="half" idx="7"/>
          </p:nvPr>
        </p:nvSpPr>
        <p:spPr/>
        <p:txBody>
          <a:bodyPr/>
          <a:lstStyle>
            <a:lvl1pPr>
              <a:defRPr/>
            </a:lvl1pPr>
          </a:lstStyle>
          <a:p>
            <a:pPr lvl="0"/>
            <a:fld id="{EFC106FF-D1E6-472D-B1FD-F18F270537D3}" type="datetime1">
              <a:rPr lang="es-ES"/>
              <a:pPr lvl="0"/>
              <a:t>29/06/2021</a:t>
            </a:fld>
            <a:endParaRPr lang="es-ES"/>
          </a:p>
        </p:txBody>
      </p:sp>
      <p:sp>
        <p:nvSpPr>
          <p:cNvPr id="5" name="Marcador de pie de página 4">
            <a:extLst>
              <a:ext uri="{FF2B5EF4-FFF2-40B4-BE49-F238E27FC236}">
                <a16:creationId xmlns:a16="http://schemas.microsoft.com/office/drawing/2014/main" id="{A5EC08B0-64E5-4AD0-A8D1-DD7EA1EB52A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B8EEA50-FADB-4E9A-9E04-2D672F93DD21}"/>
              </a:ext>
            </a:extLst>
          </p:cNvPr>
          <p:cNvSpPr txBox="1">
            <a:spLocks noGrp="1"/>
          </p:cNvSpPr>
          <p:nvPr>
            <p:ph type="sldNum" sz="quarter" idx="8"/>
          </p:nvPr>
        </p:nvSpPr>
        <p:spPr/>
        <p:txBody>
          <a:bodyPr/>
          <a:lstStyle>
            <a:lvl1pPr>
              <a:defRPr/>
            </a:lvl1pPr>
          </a:lstStyle>
          <a:p>
            <a:pPr lvl="0"/>
            <a:fld id="{120A384B-F083-4F8E-9B1A-DFC8720D4E54}" type="slidenum">
              <a:t>‹Nº›</a:t>
            </a:fld>
            <a:endParaRPr lang="es-ES"/>
          </a:p>
        </p:txBody>
      </p:sp>
    </p:spTree>
    <p:extLst>
      <p:ext uri="{BB962C8B-B14F-4D97-AF65-F5344CB8AC3E}">
        <p14:creationId xmlns:p14="http://schemas.microsoft.com/office/powerpoint/2010/main" val="838169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2500D32-B411-405E-9351-34AEB0E1518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193D751-7436-49D1-874B-14CAAB1177A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2EB2A9E-4877-45B3-839C-194973DC97FE}"/>
              </a:ext>
            </a:extLst>
          </p:cNvPr>
          <p:cNvSpPr txBox="1">
            <a:spLocks noGrp="1"/>
          </p:cNvSpPr>
          <p:nvPr>
            <p:ph type="dt" sz="half" idx="7"/>
          </p:nvPr>
        </p:nvSpPr>
        <p:spPr/>
        <p:txBody>
          <a:bodyPr/>
          <a:lstStyle>
            <a:lvl1pPr>
              <a:defRPr/>
            </a:lvl1pPr>
          </a:lstStyle>
          <a:p>
            <a:pPr lvl="0"/>
            <a:fld id="{70AE4764-F422-4478-9E49-D15A2809DC29}" type="datetime1">
              <a:rPr lang="es-ES"/>
              <a:pPr lvl="0"/>
              <a:t>29/06/2021</a:t>
            </a:fld>
            <a:endParaRPr lang="es-ES"/>
          </a:p>
        </p:txBody>
      </p:sp>
      <p:sp>
        <p:nvSpPr>
          <p:cNvPr id="5" name="Marcador de pie de página 4">
            <a:extLst>
              <a:ext uri="{FF2B5EF4-FFF2-40B4-BE49-F238E27FC236}">
                <a16:creationId xmlns:a16="http://schemas.microsoft.com/office/drawing/2014/main" id="{E4298570-8423-41ED-B7CC-3E561BC33E9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66B6A05-B9E4-4177-AB47-C6DD1974EC54}"/>
              </a:ext>
            </a:extLst>
          </p:cNvPr>
          <p:cNvSpPr txBox="1">
            <a:spLocks noGrp="1"/>
          </p:cNvSpPr>
          <p:nvPr>
            <p:ph type="sldNum" sz="quarter" idx="8"/>
          </p:nvPr>
        </p:nvSpPr>
        <p:spPr/>
        <p:txBody>
          <a:bodyPr/>
          <a:lstStyle>
            <a:lvl1pPr>
              <a:defRPr/>
            </a:lvl1pPr>
          </a:lstStyle>
          <a:p>
            <a:pPr lvl="0"/>
            <a:fld id="{88CB3EC9-04C2-4847-8161-B260044376FD}" type="slidenum">
              <a:t>‹Nº›</a:t>
            </a:fld>
            <a:endParaRPr lang="es-ES"/>
          </a:p>
        </p:txBody>
      </p:sp>
    </p:spTree>
    <p:extLst>
      <p:ext uri="{BB962C8B-B14F-4D97-AF65-F5344CB8AC3E}">
        <p14:creationId xmlns:p14="http://schemas.microsoft.com/office/powerpoint/2010/main" val="17449967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22ECD3-04E5-4112-AA10-596BA647E60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2EDB25A-C3D0-41B0-9579-E9B7361D23A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64450A6-2F55-4E35-AD4E-6C105A6DBDA0}"/>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2926B8B1-6585-4DEA-959F-BF7207220EA8}"/>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FD00B61E-9079-4A35-A087-A4AF42BC66F0}"/>
              </a:ext>
            </a:extLst>
          </p:cNvPr>
          <p:cNvSpPr txBox="1">
            <a:spLocks noGrp="1"/>
          </p:cNvSpPr>
          <p:nvPr>
            <p:ph type="sldNum" sz="quarter" idx="8"/>
          </p:nvPr>
        </p:nvSpPr>
        <p:spPr/>
        <p:txBody>
          <a:bodyPr/>
          <a:lstStyle>
            <a:lvl1pPr>
              <a:defRPr sz="1400"/>
            </a:lvl1pPr>
          </a:lstStyle>
          <a:p>
            <a:pPr lvl="0"/>
            <a:fld id="{920358AA-9611-4FCE-AD2F-8B3ACEBCCDD9}" type="slidenum">
              <a:t>‹Nº›</a:t>
            </a:fld>
            <a:endParaRPr lang="es-ES"/>
          </a:p>
        </p:txBody>
      </p:sp>
    </p:spTree>
    <p:extLst>
      <p:ext uri="{BB962C8B-B14F-4D97-AF65-F5344CB8AC3E}">
        <p14:creationId xmlns:p14="http://schemas.microsoft.com/office/powerpoint/2010/main" val="56781172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194FC9-D00B-4ABF-907D-9A675FFDD65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03363B9-A32A-4BB1-B815-D672E010DD0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784FEF5-7A8B-4D25-8018-B5485479774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8618301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8AD4312-11E8-4FA9-9E39-00FE583AFDC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09EC150-5153-4560-A172-F1294C4F9A2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2C65E01-CDDE-450D-8776-1BDE6342C4B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52FEFF3-AC77-47E9-AAB2-C175160AE12D}" type="datetime1">
              <a:rPr lang="es-ES"/>
              <a:pPr lvl="0"/>
              <a:t>29/06/2021</a:t>
            </a:fld>
            <a:endParaRPr lang="es-ES"/>
          </a:p>
        </p:txBody>
      </p:sp>
      <p:sp>
        <p:nvSpPr>
          <p:cNvPr id="5" name="Marcador de pie de página 4">
            <a:extLst>
              <a:ext uri="{FF2B5EF4-FFF2-40B4-BE49-F238E27FC236}">
                <a16:creationId xmlns:a16="http://schemas.microsoft.com/office/drawing/2014/main" id="{7A978E8B-498E-4841-87B0-05AAEC9E775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95E617C-2605-4842-B10E-6803A50BBF2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6590A46-EA66-4D9F-8312-D20844C0E02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B60B3B1-6DF3-4493-AE53-A8BE8EA8C80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F7759ED-DF14-45B5-B0CC-6A42D28F469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656FD3E-6705-4294-81AC-EF47B855CA8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60730AD-26AB-4836-8F98-D085311F3BF4}"/>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D32C419-C829-4C0A-AEAC-C521073739E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8DF3F38-A988-4E0A-A6DF-21383A8EE47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72ED1F7-311B-411C-824F-380E3BF03A7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270026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49EC116-FD9E-436E-A52F-73E61E1FACCE}"/>
              </a:ext>
            </a:extLst>
          </p:cNvPr>
          <p:cNvSpPr txBox="1"/>
          <p:nvPr/>
        </p:nvSpPr>
        <p:spPr>
          <a:xfrm>
            <a:off x="0" y="2787584"/>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MONASTERIO DE SAN BARTOLOMÉ</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LUPIANA · GUADALAJARA · CASTILLA-LA MANCHA · ESPAÑA</a:t>
            </a:r>
            <a:endParaRPr lang="es-ES" sz="2800" b="0" i="0" u="none" strike="noStrike" kern="1200" cap="none" spc="0" baseline="0">
              <a:solidFill>
                <a:srgbClr val="FFFFFF"/>
              </a:solidFill>
              <a:uFillTx/>
              <a:latin typeface="Calibri"/>
            </a:endParaRPr>
          </a:p>
        </p:txBody>
      </p:sp>
      <p:pic>
        <p:nvPicPr>
          <p:cNvPr id="3" name="10 - Sonata No 3 in C - Allegro">
            <a:extLst>
              <a:ext uri="{FF2B5EF4-FFF2-40B4-BE49-F238E27FC236}">
                <a16:creationId xmlns:a16="http://schemas.microsoft.com/office/drawing/2014/main" id="{9ED6DB81-E1C1-470E-A7C1-58DF89E75A8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50790" y="561389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B4229D-4919-4869-BADC-82FD552E568A}"/>
              </a:ext>
            </a:extLst>
          </p:cNvPr>
          <p:cNvPicPr>
            <a:picLocks noChangeAspect="1"/>
          </p:cNvPicPr>
          <p:nvPr/>
        </p:nvPicPr>
        <p:blipFill>
          <a:blip r:embed="rId3"/>
          <a:stretch>
            <a:fillRect/>
          </a:stretch>
        </p:blipFill>
        <p:spPr>
          <a:xfrm>
            <a:off x="0" y="0"/>
            <a:ext cx="12191996" cy="6895252"/>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092B79E-1254-4439-8EA2-212BA12AB14F}"/>
              </a:ext>
            </a:extLst>
          </p:cNvPr>
          <p:cNvSpPr txBox="1"/>
          <p:nvPr/>
        </p:nvSpPr>
        <p:spPr>
          <a:xfrm>
            <a:off x="1216243" y="1055107"/>
            <a:ext cx="9650028"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monasterio de San Bartolomé es un monasterio jerónimo situado en la localidad de Lupiana en la provincia de Guadalajara, en España. Fue en este monasterio donde nació el germen de la Orden de San Jerónimo. Su construcción como monasterio propiamente dicho comenzó en el año 1374 sobre una ermita ya existente dedicada a San Bartolomé, que databa de 1330. Este monasterio es la casa madre de la Orden de San Jerónimo, fundado gracias a Pedro Fernández Pecha y Fernando Yáñez de Figueroa, regla que fue aprobada por Gregorio XI en 1373. A partir del siglo XVI el cargo de prior del monasterio de Lupiana está aparejado con el cargo de Superior de la Orden y allí se celebraron los Capítulos Generales cada tres años.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monasterio se sitúo en una de las laderas del valle del río Matayeguas, en unos terrenos donde había una ermita de San Bartolomé que fue construida por Diego Martínez de la Cámara, pariente de Pedro Fernández Pecha, uno de los fundadores de la Orden. Esta ermita primitiva funcionó como iglesia hasta que fue ampliada a finales del siglo XV y derribada en el siglo XVII para construir la actual iglesia. El monasterio contó con tres claustros, de los cuales han sobrevivido únicamente dos.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comunidad sobrevivió a diversos avatares y no le afectó la invasión napoleónica. Sin embargo, su final se precipitó con la desamortización de Mendizábal ya que el 8 de marzo de 1835 los monjes jerónimos abandonaron su monasterio y este pasó a ser propiedad de la familia Páez Jaramillo y luego al marqués de Barzanallana. En todo este periplo el monasterio prácticamente ha quedado en ruina y solamente se conserva el claustro de Covarrubias, los muros y fachada de la iglesia y algunas salas. Actualmente sirve como salón de bodas.​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9749F7-7C42-4714-AE27-3A6CFB2CB9D1}"/>
              </a:ext>
            </a:extLst>
          </p:cNvPr>
          <p:cNvPicPr>
            <a:picLocks noChangeAspect="1"/>
          </p:cNvPicPr>
          <p:nvPr/>
        </p:nvPicPr>
        <p:blipFill>
          <a:blip r:embed="rId3"/>
          <a:stretch>
            <a:fillRect/>
          </a:stretch>
        </p:blipFill>
        <p:spPr>
          <a:xfrm>
            <a:off x="0" y="-550413"/>
            <a:ext cx="12191996" cy="764781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AC8782-3BC8-404B-A004-E88A22E0B15D}"/>
              </a:ext>
            </a:extLst>
          </p:cNvPr>
          <p:cNvPicPr>
            <a:picLocks noChangeAspect="1"/>
          </p:cNvPicPr>
          <p:nvPr/>
        </p:nvPicPr>
        <p:blipFill>
          <a:blip r:embed="rId2"/>
          <a:stretch>
            <a:fillRect/>
          </a:stretch>
        </p:blipFill>
        <p:spPr>
          <a:xfrm>
            <a:off x="0" y="54928"/>
            <a:ext cx="12217179" cy="6718736"/>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DF6108-4039-4507-AC2E-87743A6AEBD7}"/>
              </a:ext>
            </a:extLst>
          </p:cNvPr>
          <p:cNvPicPr>
            <a:picLocks noChangeAspect="1"/>
          </p:cNvPicPr>
          <p:nvPr/>
        </p:nvPicPr>
        <p:blipFill>
          <a:blip r:embed="rId2"/>
          <a:stretch>
            <a:fillRect/>
          </a:stretch>
        </p:blipFill>
        <p:spPr>
          <a:xfrm>
            <a:off x="958784" y="0"/>
            <a:ext cx="10351364" cy="688716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E2A561-F9FC-4534-8689-43EB2B02954B}"/>
              </a:ext>
            </a:extLst>
          </p:cNvPr>
          <p:cNvPicPr>
            <a:picLocks noChangeAspect="1"/>
          </p:cNvPicPr>
          <p:nvPr/>
        </p:nvPicPr>
        <p:blipFill>
          <a:blip r:embed="rId2"/>
          <a:stretch>
            <a:fillRect/>
          </a:stretch>
        </p:blipFill>
        <p:spPr>
          <a:xfrm>
            <a:off x="1459574" y="0"/>
            <a:ext cx="914841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F5C3BF-AA30-4950-9845-F1239C70CEA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42225F-976C-41B7-B41F-3D2EE07AC59B}"/>
              </a:ext>
            </a:extLst>
          </p:cNvPr>
          <p:cNvPicPr>
            <a:picLocks noChangeAspect="1"/>
          </p:cNvPicPr>
          <p:nvPr/>
        </p:nvPicPr>
        <p:blipFill>
          <a:blip r:embed="rId2"/>
          <a:stretch>
            <a:fillRect/>
          </a:stretch>
        </p:blipFill>
        <p:spPr>
          <a:xfrm>
            <a:off x="898544" y="0"/>
            <a:ext cx="1050982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FCC98C-ECDB-4C93-9AB3-CEDC4A491999}"/>
              </a:ext>
            </a:extLst>
          </p:cNvPr>
          <p:cNvPicPr>
            <a:picLocks noChangeAspect="1"/>
          </p:cNvPicPr>
          <p:nvPr/>
        </p:nvPicPr>
        <p:blipFill>
          <a:blip r:embed="rId2"/>
          <a:stretch>
            <a:fillRect/>
          </a:stretch>
        </p:blipFill>
        <p:spPr>
          <a:xfrm>
            <a:off x="1658749" y="0"/>
            <a:ext cx="8874498"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A36330-6F8D-4F51-8184-9E141FEE518A}"/>
              </a:ext>
            </a:extLst>
          </p:cNvPr>
          <p:cNvPicPr>
            <a:picLocks noChangeAspect="1"/>
          </p:cNvPicPr>
          <p:nvPr/>
        </p:nvPicPr>
        <p:blipFill>
          <a:blip r:embed="rId2"/>
          <a:stretch>
            <a:fillRect/>
          </a:stretch>
        </p:blipFill>
        <p:spPr>
          <a:xfrm>
            <a:off x="1486311" y="0"/>
            <a:ext cx="9283628"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06A592-EE42-4606-9FE9-2EB218934207}"/>
              </a:ext>
            </a:extLst>
          </p:cNvPr>
          <p:cNvPicPr>
            <a:picLocks noChangeAspect="1"/>
          </p:cNvPicPr>
          <p:nvPr/>
        </p:nvPicPr>
        <p:blipFill>
          <a:blip r:embed="rId2"/>
          <a:stretch>
            <a:fillRect/>
          </a:stretch>
        </p:blipFill>
        <p:spPr>
          <a:xfrm>
            <a:off x="1556135" y="0"/>
            <a:ext cx="9147602"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80F038-5633-4660-AF78-D21DD9D6E20D}"/>
              </a:ext>
            </a:extLst>
          </p:cNvPr>
          <p:cNvPicPr>
            <a:picLocks noChangeAspect="1"/>
          </p:cNvPicPr>
          <p:nvPr/>
        </p:nvPicPr>
        <p:blipFill>
          <a:blip r:embed="rId2"/>
          <a:stretch>
            <a:fillRect/>
          </a:stretch>
        </p:blipFill>
        <p:spPr>
          <a:xfrm>
            <a:off x="4167185" y="0"/>
            <a:ext cx="3857625"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6D0746-5227-4C4F-B82F-EF7C9E565434}"/>
              </a:ext>
            </a:extLst>
          </p:cNvPr>
          <p:cNvPicPr>
            <a:picLocks noChangeAspect="1"/>
          </p:cNvPicPr>
          <p:nvPr/>
        </p:nvPicPr>
        <p:blipFill>
          <a:blip r:embed="rId2"/>
          <a:stretch>
            <a:fillRect/>
          </a:stretch>
        </p:blipFill>
        <p:spPr>
          <a:xfrm>
            <a:off x="1898340" y="0"/>
            <a:ext cx="8290563"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804DC1-5D45-4FDD-B756-8C73B266BA26}"/>
              </a:ext>
            </a:extLst>
          </p:cNvPr>
          <p:cNvPicPr>
            <a:picLocks noChangeAspect="1"/>
          </p:cNvPicPr>
          <p:nvPr/>
        </p:nvPicPr>
        <p:blipFill>
          <a:blip r:embed="rId2"/>
          <a:stretch>
            <a:fillRect/>
          </a:stretch>
        </p:blipFill>
        <p:spPr>
          <a:xfrm>
            <a:off x="1476682" y="0"/>
            <a:ext cx="9153162"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0C3B0A-DB24-4818-9E34-AA6CC1DA8017}"/>
              </a:ext>
            </a:extLst>
          </p:cNvPr>
          <p:cNvPicPr>
            <a:picLocks noChangeAspect="1"/>
          </p:cNvPicPr>
          <p:nvPr/>
        </p:nvPicPr>
        <p:blipFill>
          <a:blip r:embed="rId2"/>
          <a:stretch>
            <a:fillRect/>
          </a:stretch>
        </p:blipFill>
        <p:spPr>
          <a:xfrm>
            <a:off x="1592089" y="0"/>
            <a:ext cx="9153162"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A524F6-9AF2-4B20-BC7A-BCCFBEC7B529}"/>
              </a:ext>
            </a:extLst>
          </p:cNvPr>
          <p:cNvPicPr>
            <a:picLocks noChangeAspect="1"/>
          </p:cNvPicPr>
          <p:nvPr/>
        </p:nvPicPr>
        <p:blipFill>
          <a:blip r:embed="rId2"/>
          <a:stretch>
            <a:fillRect/>
          </a:stretch>
        </p:blipFill>
        <p:spPr>
          <a:xfrm>
            <a:off x="3525240" y="0"/>
            <a:ext cx="5141524"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725C37-92AF-461A-A001-C74FC35B93C3}"/>
              </a:ext>
            </a:extLst>
          </p:cNvPr>
          <p:cNvPicPr>
            <a:picLocks noChangeAspect="1"/>
          </p:cNvPicPr>
          <p:nvPr/>
        </p:nvPicPr>
        <p:blipFill>
          <a:blip r:embed="rId2"/>
          <a:stretch>
            <a:fillRect/>
          </a:stretch>
        </p:blipFill>
        <p:spPr>
          <a:xfrm>
            <a:off x="1525539" y="0"/>
            <a:ext cx="9144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F48DAD-4A45-4E31-B75D-66C7F1190077}"/>
              </a:ext>
            </a:extLst>
          </p:cNvPr>
          <p:cNvPicPr>
            <a:picLocks noChangeAspect="1"/>
          </p:cNvPicPr>
          <p:nvPr/>
        </p:nvPicPr>
        <p:blipFill>
          <a:blip r:embed="rId2"/>
          <a:stretch>
            <a:fillRect/>
          </a:stretch>
        </p:blipFill>
        <p:spPr>
          <a:xfrm>
            <a:off x="1589656" y="0"/>
            <a:ext cx="9144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A0C144-5EF9-4926-8C67-A5478ED53358}"/>
              </a:ext>
            </a:extLst>
          </p:cNvPr>
          <p:cNvPicPr>
            <a:picLocks noChangeAspect="1"/>
          </p:cNvPicPr>
          <p:nvPr/>
        </p:nvPicPr>
        <p:blipFill>
          <a:blip r:embed="rId2"/>
          <a:stretch>
            <a:fillRect/>
          </a:stretch>
        </p:blipFill>
        <p:spPr>
          <a:xfrm>
            <a:off x="247281" y="0"/>
            <a:ext cx="11645661"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A512DD-5CCB-4420-875C-70AE60AFF4AD}"/>
              </a:ext>
            </a:extLst>
          </p:cNvPr>
          <p:cNvPicPr>
            <a:picLocks noChangeAspect="1"/>
          </p:cNvPicPr>
          <p:nvPr/>
        </p:nvPicPr>
        <p:blipFill>
          <a:blip r:embed="rId2"/>
          <a:stretch>
            <a:fillRect/>
          </a:stretch>
        </p:blipFill>
        <p:spPr>
          <a:xfrm>
            <a:off x="0" y="-967663"/>
            <a:ext cx="12191996" cy="7831506"/>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35FD2C-7430-42AA-9B49-9316954AC03A}"/>
              </a:ext>
            </a:extLst>
          </p:cNvPr>
          <p:cNvPicPr>
            <a:picLocks noChangeAspect="1"/>
          </p:cNvPicPr>
          <p:nvPr/>
        </p:nvPicPr>
        <p:blipFill>
          <a:blip r:embed="rId2"/>
          <a:stretch>
            <a:fillRect/>
          </a:stretch>
        </p:blipFill>
        <p:spPr>
          <a:xfrm>
            <a:off x="0" y="-568171"/>
            <a:ext cx="12191996" cy="7350102"/>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ECD726-2280-405D-8848-6192180C4A7F}"/>
              </a:ext>
            </a:extLst>
          </p:cNvPr>
          <p:cNvPicPr>
            <a:picLocks noChangeAspect="1"/>
          </p:cNvPicPr>
          <p:nvPr/>
        </p:nvPicPr>
        <p:blipFill>
          <a:blip r:embed="rId2"/>
          <a:stretch>
            <a:fillRect/>
          </a:stretch>
        </p:blipFill>
        <p:spPr>
          <a:xfrm>
            <a:off x="55851" y="0"/>
            <a:ext cx="12136145" cy="6843378"/>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83A973-CE73-4A4B-8944-7800E5FD9C55}"/>
              </a:ext>
            </a:extLst>
          </p:cNvPr>
          <p:cNvPicPr>
            <a:picLocks noChangeAspect="1"/>
          </p:cNvPicPr>
          <p:nvPr/>
        </p:nvPicPr>
        <p:blipFill>
          <a:blip r:embed="rId2"/>
          <a:stretch>
            <a:fillRect/>
          </a:stretch>
        </p:blipFill>
        <p:spPr>
          <a:xfrm>
            <a:off x="60725" y="0"/>
            <a:ext cx="12131271" cy="6815644"/>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69A546-99B1-484F-A88D-ABAB5706A19F}"/>
              </a:ext>
            </a:extLst>
          </p:cNvPr>
          <p:cNvPicPr>
            <a:picLocks noChangeAspect="1"/>
          </p:cNvPicPr>
          <p:nvPr/>
        </p:nvPicPr>
        <p:blipFill>
          <a:blip r:embed="rId2"/>
          <a:stretch>
            <a:fillRect/>
          </a:stretch>
        </p:blipFill>
        <p:spPr>
          <a:xfrm>
            <a:off x="-17446" y="0"/>
            <a:ext cx="12082195" cy="6792154"/>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41EF05-311F-4E28-91B1-929EFC016677}"/>
              </a:ext>
            </a:extLst>
          </p:cNvPr>
          <p:cNvPicPr>
            <a:picLocks noChangeAspect="1"/>
          </p:cNvPicPr>
          <p:nvPr/>
        </p:nvPicPr>
        <p:blipFill>
          <a:blip r:embed="rId2"/>
          <a:stretch>
            <a:fillRect/>
          </a:stretch>
        </p:blipFill>
        <p:spPr>
          <a:xfrm>
            <a:off x="-53263" y="0"/>
            <a:ext cx="12245269" cy="6836164"/>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DB7413-22CE-46A1-BBE7-44D6B705BFFB}"/>
              </a:ext>
            </a:extLst>
          </p:cNvPr>
          <p:cNvPicPr>
            <a:picLocks noChangeAspect="1"/>
          </p:cNvPicPr>
          <p:nvPr/>
        </p:nvPicPr>
        <p:blipFill>
          <a:blip r:embed="rId2"/>
          <a:stretch>
            <a:fillRect/>
          </a:stretch>
        </p:blipFill>
        <p:spPr>
          <a:xfrm>
            <a:off x="119841" y="-275206"/>
            <a:ext cx="11961494" cy="7954393"/>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AD9AAA-5B82-4221-9855-7F1003C28F75}"/>
              </a:ext>
            </a:extLst>
          </p:cNvPr>
          <p:cNvPicPr>
            <a:picLocks noChangeAspect="1"/>
          </p:cNvPicPr>
          <p:nvPr/>
        </p:nvPicPr>
        <p:blipFill>
          <a:blip r:embed="rId2"/>
          <a:stretch>
            <a:fillRect/>
          </a:stretch>
        </p:blipFill>
        <p:spPr>
          <a:xfrm>
            <a:off x="1557296" y="0"/>
            <a:ext cx="9144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2143CA-E07B-418E-BAA2-86996EE76863}"/>
              </a:ext>
            </a:extLst>
          </p:cNvPr>
          <p:cNvPicPr>
            <a:picLocks noChangeAspect="1"/>
          </p:cNvPicPr>
          <p:nvPr/>
        </p:nvPicPr>
        <p:blipFill>
          <a:blip r:embed="rId2"/>
          <a:stretch>
            <a:fillRect/>
          </a:stretch>
        </p:blipFill>
        <p:spPr>
          <a:xfrm>
            <a:off x="1428420" y="0"/>
            <a:ext cx="9246293"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EFEB1A-F749-4A56-9413-39A563BCE5AE}"/>
              </a:ext>
            </a:extLst>
          </p:cNvPr>
          <p:cNvPicPr>
            <a:picLocks noChangeAspect="1"/>
          </p:cNvPicPr>
          <p:nvPr/>
        </p:nvPicPr>
        <p:blipFill>
          <a:blip r:embed="rId2"/>
          <a:stretch>
            <a:fillRect/>
          </a:stretch>
        </p:blipFill>
        <p:spPr>
          <a:xfrm>
            <a:off x="3093406" y="0"/>
            <a:ext cx="6005193"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C7B430-F27A-45D4-869B-92A3D37BDE4E}"/>
              </a:ext>
            </a:extLst>
          </p:cNvPr>
          <p:cNvPicPr>
            <a:picLocks noChangeAspect="1"/>
          </p:cNvPicPr>
          <p:nvPr/>
        </p:nvPicPr>
        <p:blipFill>
          <a:blip r:embed="rId2"/>
          <a:stretch>
            <a:fillRect/>
          </a:stretch>
        </p:blipFill>
        <p:spPr>
          <a:xfrm>
            <a:off x="1543296" y="0"/>
            <a:ext cx="914400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30DD0A-4ABB-4EA4-938F-69A4A51404FE}"/>
              </a:ext>
            </a:extLst>
          </p:cNvPr>
          <p:cNvPicPr>
            <a:picLocks noChangeAspect="1"/>
          </p:cNvPicPr>
          <p:nvPr/>
        </p:nvPicPr>
        <p:blipFill>
          <a:blip r:embed="rId2"/>
          <a:stretch>
            <a:fillRect/>
          </a:stretch>
        </p:blipFill>
        <p:spPr>
          <a:xfrm>
            <a:off x="0" y="11649"/>
            <a:ext cx="12197977" cy="684635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5F520D-7154-45BF-91BE-5EA935881BB7}"/>
              </a:ext>
            </a:extLst>
          </p:cNvPr>
          <p:cNvPicPr>
            <a:picLocks noChangeAspect="1"/>
          </p:cNvPicPr>
          <p:nvPr/>
        </p:nvPicPr>
        <p:blipFill>
          <a:blip r:embed="rId2"/>
          <a:stretch>
            <a:fillRect/>
          </a:stretch>
        </p:blipFill>
        <p:spPr>
          <a:xfrm>
            <a:off x="1353010" y="0"/>
            <a:ext cx="9664074"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E84D834D-FBF9-4B10-8385-9456DB9A7D1F}"/>
              </a:ext>
            </a:extLst>
          </p:cNvPr>
          <p:cNvPicPr>
            <a:picLocks noChangeAspect="1"/>
          </p:cNvPicPr>
          <p:nvPr/>
        </p:nvPicPr>
        <p:blipFill>
          <a:blip r:embed="rId2"/>
          <a:stretch>
            <a:fillRect/>
          </a:stretch>
        </p:blipFill>
        <p:spPr>
          <a:xfrm>
            <a:off x="47347" y="0"/>
            <a:ext cx="12144658" cy="6831363"/>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B1CD2A-C6D4-4217-9793-059E99C0B41A}"/>
              </a:ext>
            </a:extLst>
          </p:cNvPr>
          <p:cNvPicPr>
            <a:picLocks noChangeAspect="1"/>
          </p:cNvPicPr>
          <p:nvPr/>
        </p:nvPicPr>
        <p:blipFill>
          <a:blip r:embed="rId2"/>
          <a:stretch>
            <a:fillRect/>
          </a:stretch>
        </p:blipFill>
        <p:spPr>
          <a:xfrm>
            <a:off x="0" y="-1298310"/>
            <a:ext cx="12191996" cy="8143628"/>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BE643A-C224-4FDB-A7E9-A79158BDC587}"/>
              </a:ext>
            </a:extLst>
          </p:cNvPr>
          <p:cNvPicPr>
            <a:picLocks noChangeAspect="1"/>
          </p:cNvPicPr>
          <p:nvPr/>
        </p:nvPicPr>
        <p:blipFill>
          <a:blip r:embed="rId2"/>
          <a:stretch>
            <a:fillRect/>
          </a:stretch>
        </p:blipFill>
        <p:spPr>
          <a:xfrm>
            <a:off x="0" y="-100474"/>
            <a:ext cx="12191996" cy="6946678"/>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587524-C6AD-4BFC-B879-30600C59A842}"/>
              </a:ext>
            </a:extLst>
          </p:cNvPr>
          <p:cNvPicPr>
            <a:picLocks noChangeAspect="1"/>
          </p:cNvPicPr>
          <p:nvPr/>
        </p:nvPicPr>
        <p:blipFill>
          <a:blip r:embed="rId2"/>
          <a:stretch>
            <a:fillRect/>
          </a:stretch>
        </p:blipFill>
        <p:spPr>
          <a:xfrm>
            <a:off x="2256346" y="258007"/>
            <a:ext cx="7621258" cy="5707785"/>
          </a:xfrm>
          <a:prstGeom prst="rect">
            <a:avLst/>
          </a:prstGeom>
          <a:noFill/>
          <a:ln w="57150" cap="flat">
            <a:solidFill>
              <a:srgbClr val="FFC000"/>
            </a:solidFill>
            <a:prstDash val="solid"/>
            <a:round/>
          </a:ln>
        </p:spPr>
      </p:pic>
      <p:sp>
        <p:nvSpPr>
          <p:cNvPr id="3" name="CuadroTexto 3">
            <a:extLst>
              <a:ext uri="{FF2B5EF4-FFF2-40B4-BE49-F238E27FC236}">
                <a16:creationId xmlns:a16="http://schemas.microsoft.com/office/drawing/2014/main" id="{CA68EF74-3C69-424B-A575-F8DFD1D56B54}"/>
              </a:ext>
            </a:extLst>
          </p:cNvPr>
          <p:cNvSpPr txBox="1"/>
          <p:nvPr/>
        </p:nvSpPr>
        <p:spPr>
          <a:xfrm>
            <a:off x="2256346" y="6134471"/>
            <a:ext cx="762125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Claustro mayor por Jenaro Pérez Villaamil (1842)</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492B43E-E240-4BFC-9AEB-FCFEE6CCAFD7}"/>
              </a:ext>
            </a:extLst>
          </p:cNvPr>
          <p:cNvSpPr txBox="1"/>
          <p:nvPr/>
        </p:nvSpPr>
        <p:spPr>
          <a:xfrm>
            <a:off x="0" y="2707693"/>
            <a:ext cx="12191996" cy="113877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EN ESTE MONASTERIO SE RODARON ESCENAS DE LA SERIE PARA LA TELEVISIÓN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LA COCINERA DE CASTAMAR</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2A5CBE-9B23-4064-B79C-962B10D3F87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A3BFA6-5633-4831-9E06-FD8256DA1F9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B32921-83BE-48A5-93FD-0C70CD2FE24C}"/>
              </a:ext>
            </a:extLst>
          </p:cNvPr>
          <p:cNvPicPr>
            <a:picLocks noChangeAspect="1"/>
          </p:cNvPicPr>
          <p:nvPr/>
        </p:nvPicPr>
        <p:blipFill>
          <a:blip r:embed="rId2"/>
          <a:stretch>
            <a:fillRect/>
          </a:stretch>
        </p:blipFill>
        <p:spPr>
          <a:xfrm>
            <a:off x="0" y="0"/>
            <a:ext cx="12260064" cy="689314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7607E9-D938-431D-9073-311CA93A4E6A}"/>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C545BF-3870-47EF-AFEB-080D2982ED03}"/>
              </a:ext>
            </a:extLst>
          </p:cNvPr>
          <p:cNvPicPr>
            <a:picLocks noChangeAspect="1"/>
          </p:cNvPicPr>
          <p:nvPr/>
        </p:nvPicPr>
        <p:blipFill>
          <a:blip r:embed="rId2"/>
          <a:stretch>
            <a:fillRect/>
          </a:stretch>
        </p:blipFill>
        <p:spPr>
          <a:xfrm>
            <a:off x="0" y="0"/>
            <a:ext cx="12191996" cy="68878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1E4CC2A-C2FC-40EB-9936-C0FF251A268B}"/>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3B5CE7CC-56EC-41D0-82E0-03004E87207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FB1F2E6-256F-46A7-A5C8-ECDCFC3A196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BA721FA-A9C1-4B98-8F7C-ACEFF4C7AE4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5283331-98EE-4B2B-A47A-3531A30AD801}"/>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7FEDC42-72D7-4441-9084-763038558F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7613C38-B2E5-4824-A860-F73953522BD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6711A35-357D-46F9-99EE-A1BCAE6FBB1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47BEC79-B3C1-4540-8FC6-921E9578022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B11D7A3-7DB0-4BE6-A66C-834A2491893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96A8011-DFD2-4B60-BCAD-53DF3C33437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95C06DD-FB9F-4C3B-9B59-A96D8FAC64A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AEB0F81-DBF2-48F5-8A4A-BF4791A46D5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0C78928-32AA-4BD8-A9CC-E7EAC0E8C11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094576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TotalTime>
  <Words>398</Words>
  <Application>Microsoft Office PowerPoint</Application>
  <PresentationFormat>Panorámica</PresentationFormat>
  <Paragraphs>18</Paragraphs>
  <Slides>45</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45</vt:i4>
      </vt:variant>
    </vt:vector>
  </HeadingPairs>
  <TitlesOfParts>
    <vt:vector size="5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2021-06-29T09:06:18Z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