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27" r:id="rId52"/>
    <p:sldId id="328" r:id="rId53"/>
  </p:sldIdLst>
  <p:sldSz cx="9144000" cy="6858000" type="screen4x3"/>
  <p:notesSz cx="6858000" cy="9144000"/>
  <p:defaultTextStyle>
    <a:defPPr>
      <a:defRPr lang="en-US"/>
    </a:defPPr>
    <a:lvl1pPr algn="l" rtl="0" eaLnBrk="0" fontAlgn="base" hangingPunct="0">
      <a:spcBef>
        <a:spcPct val="0"/>
      </a:spcBef>
      <a:spcAft>
        <a:spcPct val="0"/>
      </a:spcAft>
      <a:defRPr sz="1400" kern="1200">
        <a:solidFill>
          <a:schemeClr val="bg1"/>
        </a:solidFill>
        <a:latin typeface="Tahoma" panose="020B0604030504040204" pitchFamily="34" charset="0"/>
        <a:ea typeface="+mn-ea"/>
        <a:cs typeface="+mn-cs"/>
      </a:defRPr>
    </a:lvl1pPr>
    <a:lvl2pPr marL="457200" algn="l" rtl="0" eaLnBrk="0" fontAlgn="base" hangingPunct="0">
      <a:spcBef>
        <a:spcPct val="0"/>
      </a:spcBef>
      <a:spcAft>
        <a:spcPct val="0"/>
      </a:spcAft>
      <a:defRPr sz="1400" kern="1200">
        <a:solidFill>
          <a:schemeClr val="bg1"/>
        </a:solidFill>
        <a:latin typeface="Tahoma" panose="020B0604030504040204" pitchFamily="34" charset="0"/>
        <a:ea typeface="+mn-ea"/>
        <a:cs typeface="+mn-cs"/>
      </a:defRPr>
    </a:lvl2pPr>
    <a:lvl3pPr marL="914400" algn="l" rtl="0" eaLnBrk="0" fontAlgn="base" hangingPunct="0">
      <a:spcBef>
        <a:spcPct val="0"/>
      </a:spcBef>
      <a:spcAft>
        <a:spcPct val="0"/>
      </a:spcAft>
      <a:defRPr sz="1400" kern="1200">
        <a:solidFill>
          <a:schemeClr val="bg1"/>
        </a:solidFill>
        <a:latin typeface="Tahoma" panose="020B0604030504040204" pitchFamily="34" charset="0"/>
        <a:ea typeface="+mn-ea"/>
        <a:cs typeface="+mn-cs"/>
      </a:defRPr>
    </a:lvl3pPr>
    <a:lvl4pPr marL="1371600" algn="l" rtl="0" eaLnBrk="0" fontAlgn="base" hangingPunct="0">
      <a:spcBef>
        <a:spcPct val="0"/>
      </a:spcBef>
      <a:spcAft>
        <a:spcPct val="0"/>
      </a:spcAft>
      <a:defRPr sz="1400" kern="1200">
        <a:solidFill>
          <a:schemeClr val="bg1"/>
        </a:solidFill>
        <a:latin typeface="Tahoma" panose="020B0604030504040204" pitchFamily="34" charset="0"/>
        <a:ea typeface="+mn-ea"/>
        <a:cs typeface="+mn-cs"/>
      </a:defRPr>
    </a:lvl4pPr>
    <a:lvl5pPr marL="1828800" algn="l" rtl="0" eaLnBrk="0" fontAlgn="base" hangingPunct="0">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qudRZBU3x9HwwTLPWZpY7w==" hashData="neEDfQs7R1OnvpOL4A6PwHdURPyA3G84E4pagZ87DfOSlJch/26q+Wt3+Ef0ndVMdpKgGNgkSeHaZoSOGFLCC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1120"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Rectangle 4">
            <a:extLst>
              <a:ext uri="{FF2B5EF4-FFF2-40B4-BE49-F238E27FC236}">
                <a16:creationId xmlns:a16="http://schemas.microsoft.com/office/drawing/2014/main" id="{139D7528-EF40-418D-AA10-67FAFD798C07}"/>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74B8B6D0-A167-4967-AE0F-600F7798F466}"/>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C4693353-275F-4A29-A4B8-4E8B76DAAFF9}"/>
              </a:ext>
            </a:extLst>
          </p:cNvPr>
          <p:cNvSpPr>
            <a:spLocks noGrp="1" noChangeArrowheads="1"/>
          </p:cNvSpPr>
          <p:nvPr>
            <p:ph type="sldNum" sz="quarter" idx="12"/>
          </p:nvPr>
        </p:nvSpPr>
        <p:spPr>
          <a:ln/>
        </p:spPr>
        <p:txBody>
          <a:bodyPr/>
          <a:lstStyle>
            <a:lvl1pPr>
              <a:defRPr/>
            </a:lvl1pPr>
          </a:lstStyle>
          <a:p>
            <a:pPr>
              <a:defRPr/>
            </a:pPr>
            <a:fld id="{5310CD44-9AC9-4B36-84FF-53F7817CAA5B}" type="slidenum">
              <a:rPr lang="es-ES_tradnl" altLang="es-ES"/>
              <a:pPr>
                <a:defRPr/>
              </a:pPr>
              <a:t>‹Nº›</a:t>
            </a:fld>
            <a:endParaRPr lang="es-ES_tradnl" altLang="es-ES"/>
          </a:p>
        </p:txBody>
      </p:sp>
    </p:spTree>
    <p:extLst>
      <p:ext uri="{BB962C8B-B14F-4D97-AF65-F5344CB8AC3E}">
        <p14:creationId xmlns:p14="http://schemas.microsoft.com/office/powerpoint/2010/main" val="24209548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9549EB6-EDEC-4268-AE15-D1C7C5A8ED08}"/>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E716CF45-4CC9-4D1B-A4D5-5557FB883683}"/>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A207BB02-31B9-49AF-89B1-4BC1B9D8D99D}"/>
              </a:ext>
            </a:extLst>
          </p:cNvPr>
          <p:cNvSpPr>
            <a:spLocks noGrp="1" noChangeArrowheads="1"/>
          </p:cNvSpPr>
          <p:nvPr>
            <p:ph type="sldNum" sz="quarter" idx="12"/>
          </p:nvPr>
        </p:nvSpPr>
        <p:spPr>
          <a:ln/>
        </p:spPr>
        <p:txBody>
          <a:bodyPr/>
          <a:lstStyle>
            <a:lvl1pPr>
              <a:defRPr/>
            </a:lvl1pPr>
          </a:lstStyle>
          <a:p>
            <a:pPr>
              <a:defRPr/>
            </a:pPr>
            <a:fld id="{0EEC9938-F9D4-4C36-AC74-0F8359243C84}" type="slidenum">
              <a:rPr lang="es-ES_tradnl" altLang="es-ES"/>
              <a:pPr>
                <a:defRPr/>
              </a:pPr>
              <a:t>‹Nº›</a:t>
            </a:fld>
            <a:endParaRPr lang="es-ES_tradnl" altLang="es-ES"/>
          </a:p>
        </p:txBody>
      </p:sp>
    </p:spTree>
    <p:extLst>
      <p:ext uri="{BB962C8B-B14F-4D97-AF65-F5344CB8AC3E}">
        <p14:creationId xmlns:p14="http://schemas.microsoft.com/office/powerpoint/2010/main" val="3462347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Rectangle 4">
            <a:extLst>
              <a:ext uri="{FF2B5EF4-FFF2-40B4-BE49-F238E27FC236}">
                <a16:creationId xmlns:a16="http://schemas.microsoft.com/office/drawing/2014/main" id="{BB90C33A-7D2D-4E67-B675-205FE17D7C3C}"/>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EB3B224E-3072-4373-8C84-8B0D8D2E8B14}"/>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9BB1F188-28DD-494E-A6D3-10227489E796}"/>
              </a:ext>
            </a:extLst>
          </p:cNvPr>
          <p:cNvSpPr>
            <a:spLocks noGrp="1" noChangeArrowheads="1"/>
          </p:cNvSpPr>
          <p:nvPr>
            <p:ph type="sldNum" sz="quarter" idx="12"/>
          </p:nvPr>
        </p:nvSpPr>
        <p:spPr>
          <a:ln/>
        </p:spPr>
        <p:txBody>
          <a:bodyPr/>
          <a:lstStyle>
            <a:lvl1pPr>
              <a:defRPr/>
            </a:lvl1pPr>
          </a:lstStyle>
          <a:p>
            <a:pPr>
              <a:defRPr/>
            </a:pPr>
            <a:fld id="{0813A253-7E89-4569-92B7-0AE89E9D9E75}" type="slidenum">
              <a:rPr lang="es-ES_tradnl" altLang="es-ES"/>
              <a:pPr>
                <a:defRPr/>
              </a:pPr>
              <a:t>‹Nº›</a:t>
            </a:fld>
            <a:endParaRPr lang="es-ES_tradnl" altLang="es-ES"/>
          </a:p>
        </p:txBody>
      </p:sp>
    </p:spTree>
    <p:extLst>
      <p:ext uri="{BB962C8B-B14F-4D97-AF65-F5344CB8AC3E}">
        <p14:creationId xmlns:p14="http://schemas.microsoft.com/office/powerpoint/2010/main" val="3736230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16:creationId xmlns:a16="http://schemas.microsoft.com/office/drawing/2014/main" id="{810C8601-DCFB-43D5-BC96-9169932FA9D0}"/>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FB50A803-D2D8-46FE-B33C-78E703D066BD}"/>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62B9FDE4-00D3-4BDD-B506-15C4240C15DB}"/>
              </a:ext>
            </a:extLst>
          </p:cNvPr>
          <p:cNvSpPr>
            <a:spLocks noGrp="1" noChangeArrowheads="1"/>
          </p:cNvSpPr>
          <p:nvPr>
            <p:ph type="sldNum" sz="quarter" idx="12"/>
          </p:nvPr>
        </p:nvSpPr>
        <p:spPr>
          <a:ln/>
        </p:spPr>
        <p:txBody>
          <a:bodyPr/>
          <a:lstStyle>
            <a:lvl1pPr>
              <a:defRPr/>
            </a:lvl1pPr>
          </a:lstStyle>
          <a:p>
            <a:pPr>
              <a:defRPr/>
            </a:pPr>
            <a:fld id="{1A0F9CF2-05A9-4197-A163-6E5643A8CA2C}" type="slidenum">
              <a:rPr lang="es-ES_tradnl" altLang="es-ES"/>
              <a:pPr>
                <a:defRPr/>
              </a:pPr>
              <a:t>‹Nº›</a:t>
            </a:fld>
            <a:endParaRPr lang="es-ES_tradnl" altLang="es-ES"/>
          </a:p>
        </p:txBody>
      </p:sp>
    </p:spTree>
    <p:extLst>
      <p:ext uri="{BB962C8B-B14F-4D97-AF65-F5344CB8AC3E}">
        <p14:creationId xmlns:p14="http://schemas.microsoft.com/office/powerpoint/2010/main" val="3956146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16:creationId xmlns:a16="http://schemas.microsoft.com/office/drawing/2014/main" id="{81B493A0-5177-47C2-A111-23E5DFA6D627}"/>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8" name="Rectangle 5">
            <a:extLst>
              <a:ext uri="{FF2B5EF4-FFF2-40B4-BE49-F238E27FC236}">
                <a16:creationId xmlns:a16="http://schemas.microsoft.com/office/drawing/2014/main" id="{E222FDD0-9314-403B-A98C-FA46AE13883E}"/>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9" name="Rectangle 6">
            <a:extLst>
              <a:ext uri="{FF2B5EF4-FFF2-40B4-BE49-F238E27FC236}">
                <a16:creationId xmlns:a16="http://schemas.microsoft.com/office/drawing/2014/main" id="{0A0E49B4-3BE4-4DFD-8E2F-74E180DCFED9}"/>
              </a:ext>
            </a:extLst>
          </p:cNvPr>
          <p:cNvSpPr>
            <a:spLocks noGrp="1" noChangeArrowheads="1"/>
          </p:cNvSpPr>
          <p:nvPr>
            <p:ph type="sldNum" sz="quarter" idx="12"/>
          </p:nvPr>
        </p:nvSpPr>
        <p:spPr>
          <a:ln/>
        </p:spPr>
        <p:txBody>
          <a:bodyPr/>
          <a:lstStyle>
            <a:lvl1pPr>
              <a:defRPr/>
            </a:lvl1pPr>
          </a:lstStyle>
          <a:p>
            <a:pPr>
              <a:defRPr/>
            </a:pPr>
            <a:fld id="{5747771D-C2E5-4AE3-B7CC-28501FD7E59C}" type="slidenum">
              <a:rPr lang="es-ES_tradnl" altLang="es-ES"/>
              <a:pPr>
                <a:defRPr/>
              </a:pPr>
              <a:t>‹Nº›</a:t>
            </a:fld>
            <a:endParaRPr lang="es-ES_tradnl" altLang="es-ES"/>
          </a:p>
        </p:txBody>
      </p:sp>
    </p:spTree>
    <p:extLst>
      <p:ext uri="{BB962C8B-B14F-4D97-AF65-F5344CB8AC3E}">
        <p14:creationId xmlns:p14="http://schemas.microsoft.com/office/powerpoint/2010/main" val="1540178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16:creationId xmlns:a16="http://schemas.microsoft.com/office/drawing/2014/main" id="{6299C7DF-8B52-432E-85F1-48BF958E0048}"/>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4" name="Rectangle 5">
            <a:extLst>
              <a:ext uri="{FF2B5EF4-FFF2-40B4-BE49-F238E27FC236}">
                <a16:creationId xmlns:a16="http://schemas.microsoft.com/office/drawing/2014/main" id="{65F560D1-34C1-4202-BF35-FCAA19BF2F85}"/>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5" name="Rectangle 6">
            <a:extLst>
              <a:ext uri="{FF2B5EF4-FFF2-40B4-BE49-F238E27FC236}">
                <a16:creationId xmlns:a16="http://schemas.microsoft.com/office/drawing/2014/main" id="{7A7FF1CA-60B3-4345-8487-9424C627E187}"/>
              </a:ext>
            </a:extLst>
          </p:cNvPr>
          <p:cNvSpPr>
            <a:spLocks noGrp="1" noChangeArrowheads="1"/>
          </p:cNvSpPr>
          <p:nvPr>
            <p:ph type="sldNum" sz="quarter" idx="12"/>
          </p:nvPr>
        </p:nvSpPr>
        <p:spPr>
          <a:ln/>
        </p:spPr>
        <p:txBody>
          <a:bodyPr/>
          <a:lstStyle>
            <a:lvl1pPr>
              <a:defRPr/>
            </a:lvl1pPr>
          </a:lstStyle>
          <a:p>
            <a:pPr>
              <a:defRPr/>
            </a:pPr>
            <a:fld id="{C4808456-2282-49C3-A8F3-138A9D3670B6}" type="slidenum">
              <a:rPr lang="es-ES_tradnl" altLang="es-ES"/>
              <a:pPr>
                <a:defRPr/>
              </a:pPr>
              <a:t>‹Nº›</a:t>
            </a:fld>
            <a:endParaRPr lang="es-ES_tradnl" altLang="es-ES"/>
          </a:p>
        </p:txBody>
      </p:sp>
    </p:spTree>
    <p:extLst>
      <p:ext uri="{BB962C8B-B14F-4D97-AF65-F5344CB8AC3E}">
        <p14:creationId xmlns:p14="http://schemas.microsoft.com/office/powerpoint/2010/main" val="236258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0B110574-C379-4DD2-B2E3-155D54B4D076}"/>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3" name="Rectangle 5">
            <a:extLst>
              <a:ext uri="{FF2B5EF4-FFF2-40B4-BE49-F238E27FC236}">
                <a16:creationId xmlns:a16="http://schemas.microsoft.com/office/drawing/2014/main" id="{503E2FFA-4071-4D4D-B840-34BDFBB6D8C1}"/>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4" name="Rectangle 6">
            <a:extLst>
              <a:ext uri="{FF2B5EF4-FFF2-40B4-BE49-F238E27FC236}">
                <a16:creationId xmlns:a16="http://schemas.microsoft.com/office/drawing/2014/main" id="{FFF8F8F9-1F17-4E7E-8C4A-239FF3156A9A}"/>
              </a:ext>
            </a:extLst>
          </p:cNvPr>
          <p:cNvSpPr>
            <a:spLocks noGrp="1" noChangeArrowheads="1"/>
          </p:cNvSpPr>
          <p:nvPr>
            <p:ph type="sldNum" sz="quarter" idx="12"/>
          </p:nvPr>
        </p:nvSpPr>
        <p:spPr>
          <a:ln/>
        </p:spPr>
        <p:txBody>
          <a:bodyPr/>
          <a:lstStyle>
            <a:lvl1pPr>
              <a:defRPr/>
            </a:lvl1pPr>
          </a:lstStyle>
          <a:p>
            <a:pPr>
              <a:defRPr/>
            </a:pPr>
            <a:fld id="{592105EA-03D7-4F14-AC68-122DC386A0B5}" type="slidenum">
              <a:rPr lang="es-ES_tradnl" altLang="es-ES"/>
              <a:pPr>
                <a:defRPr/>
              </a:pPr>
              <a:t>‹Nº›</a:t>
            </a:fld>
            <a:endParaRPr lang="es-ES_tradnl" altLang="es-ES"/>
          </a:p>
        </p:txBody>
      </p:sp>
    </p:spTree>
    <p:extLst>
      <p:ext uri="{BB962C8B-B14F-4D97-AF65-F5344CB8AC3E}">
        <p14:creationId xmlns:p14="http://schemas.microsoft.com/office/powerpoint/2010/main" val="1586351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a:extLst>
              <a:ext uri="{FF2B5EF4-FFF2-40B4-BE49-F238E27FC236}">
                <a16:creationId xmlns:a16="http://schemas.microsoft.com/office/drawing/2014/main" id="{819E16CA-FD1C-428E-BE49-EC1B02BE0F4C}"/>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662A4045-5F6D-41F0-922B-A603F3360496}"/>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E95675F0-51DB-4107-866F-D222770EFC65}"/>
              </a:ext>
            </a:extLst>
          </p:cNvPr>
          <p:cNvSpPr>
            <a:spLocks noGrp="1" noChangeArrowheads="1"/>
          </p:cNvSpPr>
          <p:nvPr>
            <p:ph type="sldNum" sz="quarter" idx="12"/>
          </p:nvPr>
        </p:nvSpPr>
        <p:spPr>
          <a:ln/>
        </p:spPr>
        <p:txBody>
          <a:bodyPr/>
          <a:lstStyle>
            <a:lvl1pPr>
              <a:defRPr/>
            </a:lvl1pPr>
          </a:lstStyle>
          <a:p>
            <a:pPr>
              <a:defRPr/>
            </a:pPr>
            <a:fld id="{1A7B4022-93CA-4971-BE29-1280F18BA4E9}" type="slidenum">
              <a:rPr lang="es-ES_tradnl" altLang="es-ES"/>
              <a:pPr>
                <a:defRPr/>
              </a:pPr>
              <a:t>‹Nº›</a:t>
            </a:fld>
            <a:endParaRPr lang="es-ES_tradnl" altLang="es-ES"/>
          </a:p>
        </p:txBody>
      </p:sp>
    </p:spTree>
    <p:extLst>
      <p:ext uri="{BB962C8B-B14F-4D97-AF65-F5344CB8AC3E}">
        <p14:creationId xmlns:p14="http://schemas.microsoft.com/office/powerpoint/2010/main" val="2086151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Rectangle 4">
            <a:extLst>
              <a:ext uri="{FF2B5EF4-FFF2-40B4-BE49-F238E27FC236}">
                <a16:creationId xmlns:a16="http://schemas.microsoft.com/office/drawing/2014/main" id="{BC57D9C7-830E-405F-A5E0-5CFDB0B2D292}"/>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6" name="Rectangle 5">
            <a:extLst>
              <a:ext uri="{FF2B5EF4-FFF2-40B4-BE49-F238E27FC236}">
                <a16:creationId xmlns:a16="http://schemas.microsoft.com/office/drawing/2014/main" id="{CB46E46B-A337-463B-B973-42CA9037ED97}"/>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7" name="Rectangle 6">
            <a:extLst>
              <a:ext uri="{FF2B5EF4-FFF2-40B4-BE49-F238E27FC236}">
                <a16:creationId xmlns:a16="http://schemas.microsoft.com/office/drawing/2014/main" id="{A8738E56-10F0-49CF-B89C-0F416BBBD87A}"/>
              </a:ext>
            </a:extLst>
          </p:cNvPr>
          <p:cNvSpPr>
            <a:spLocks noGrp="1" noChangeArrowheads="1"/>
          </p:cNvSpPr>
          <p:nvPr>
            <p:ph type="sldNum" sz="quarter" idx="12"/>
          </p:nvPr>
        </p:nvSpPr>
        <p:spPr>
          <a:ln/>
        </p:spPr>
        <p:txBody>
          <a:bodyPr/>
          <a:lstStyle>
            <a:lvl1pPr>
              <a:defRPr/>
            </a:lvl1pPr>
          </a:lstStyle>
          <a:p>
            <a:pPr>
              <a:defRPr/>
            </a:pPr>
            <a:fld id="{6AC5CA9A-A465-49BB-924F-7E65751756A5}" type="slidenum">
              <a:rPr lang="es-ES_tradnl" altLang="es-ES"/>
              <a:pPr>
                <a:defRPr/>
              </a:pPr>
              <a:t>‹Nº›</a:t>
            </a:fld>
            <a:endParaRPr lang="es-ES_tradnl" altLang="es-ES"/>
          </a:p>
        </p:txBody>
      </p:sp>
    </p:spTree>
    <p:extLst>
      <p:ext uri="{BB962C8B-B14F-4D97-AF65-F5344CB8AC3E}">
        <p14:creationId xmlns:p14="http://schemas.microsoft.com/office/powerpoint/2010/main" val="2024950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A48069F-FE82-48E7-B362-1C569C39815C}"/>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52059783-9AD8-43D1-84D9-B2B850FF4857}"/>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477029B2-3BC7-401C-B5B9-216CE7C7D9F0}"/>
              </a:ext>
            </a:extLst>
          </p:cNvPr>
          <p:cNvSpPr>
            <a:spLocks noGrp="1" noChangeArrowheads="1"/>
          </p:cNvSpPr>
          <p:nvPr>
            <p:ph type="sldNum" sz="quarter" idx="12"/>
          </p:nvPr>
        </p:nvSpPr>
        <p:spPr>
          <a:ln/>
        </p:spPr>
        <p:txBody>
          <a:bodyPr/>
          <a:lstStyle>
            <a:lvl1pPr>
              <a:defRPr/>
            </a:lvl1pPr>
          </a:lstStyle>
          <a:p>
            <a:pPr>
              <a:defRPr/>
            </a:pPr>
            <a:fld id="{A4D674AD-9BF4-4074-8185-782BD1585CD6}" type="slidenum">
              <a:rPr lang="es-ES_tradnl" altLang="es-ES"/>
              <a:pPr>
                <a:defRPr/>
              </a:pPr>
              <a:t>‹Nº›</a:t>
            </a:fld>
            <a:endParaRPr lang="es-ES_tradnl" altLang="es-ES"/>
          </a:p>
        </p:txBody>
      </p:sp>
    </p:spTree>
    <p:extLst>
      <p:ext uri="{BB962C8B-B14F-4D97-AF65-F5344CB8AC3E}">
        <p14:creationId xmlns:p14="http://schemas.microsoft.com/office/powerpoint/2010/main" val="2975085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6B5D104-810F-4C14-8D85-EA180D24BBD4}"/>
              </a:ext>
            </a:extLst>
          </p:cNvPr>
          <p:cNvSpPr>
            <a:spLocks noGrp="1" noChangeArrowheads="1"/>
          </p:cNvSpPr>
          <p:nvPr>
            <p:ph type="dt" sz="half" idx="10"/>
          </p:nvPr>
        </p:nvSpPr>
        <p:spPr>
          <a:ln/>
        </p:spPr>
        <p:txBody>
          <a:bodyPr/>
          <a:lstStyle>
            <a:lvl1pPr>
              <a:defRPr/>
            </a:lvl1pPr>
          </a:lstStyle>
          <a:p>
            <a:pPr>
              <a:defRPr/>
            </a:pPr>
            <a:endParaRPr lang="es-ES_tradnl" altLang="es-ES"/>
          </a:p>
        </p:txBody>
      </p:sp>
      <p:sp>
        <p:nvSpPr>
          <p:cNvPr id="5" name="Rectangle 5">
            <a:extLst>
              <a:ext uri="{FF2B5EF4-FFF2-40B4-BE49-F238E27FC236}">
                <a16:creationId xmlns:a16="http://schemas.microsoft.com/office/drawing/2014/main" id="{195CB6F2-CAA4-411B-B4B0-50FED59B8085}"/>
              </a:ext>
            </a:extLst>
          </p:cNvPr>
          <p:cNvSpPr>
            <a:spLocks noGrp="1" noChangeArrowheads="1"/>
          </p:cNvSpPr>
          <p:nvPr>
            <p:ph type="ftr" sz="quarter" idx="11"/>
          </p:nvPr>
        </p:nvSpPr>
        <p:spPr>
          <a:ln/>
        </p:spPr>
        <p:txBody>
          <a:bodyPr/>
          <a:lstStyle>
            <a:lvl1pPr>
              <a:defRPr/>
            </a:lvl1pPr>
          </a:lstStyle>
          <a:p>
            <a:pPr>
              <a:defRPr/>
            </a:pPr>
            <a:endParaRPr lang="es-ES_tradnl" altLang="es-ES"/>
          </a:p>
        </p:txBody>
      </p:sp>
      <p:sp>
        <p:nvSpPr>
          <p:cNvPr id="6" name="Rectangle 6">
            <a:extLst>
              <a:ext uri="{FF2B5EF4-FFF2-40B4-BE49-F238E27FC236}">
                <a16:creationId xmlns:a16="http://schemas.microsoft.com/office/drawing/2014/main" id="{90428970-CD31-4B94-8EC0-9F062DA08486}"/>
              </a:ext>
            </a:extLst>
          </p:cNvPr>
          <p:cNvSpPr>
            <a:spLocks noGrp="1" noChangeArrowheads="1"/>
          </p:cNvSpPr>
          <p:nvPr>
            <p:ph type="sldNum" sz="quarter" idx="12"/>
          </p:nvPr>
        </p:nvSpPr>
        <p:spPr>
          <a:ln/>
        </p:spPr>
        <p:txBody>
          <a:bodyPr/>
          <a:lstStyle>
            <a:lvl1pPr>
              <a:defRPr/>
            </a:lvl1pPr>
          </a:lstStyle>
          <a:p>
            <a:pPr>
              <a:defRPr/>
            </a:pPr>
            <a:fld id="{B7D2A24A-E2C2-45E6-A269-33FC9EE3B437}" type="slidenum">
              <a:rPr lang="es-ES_tradnl" altLang="es-ES"/>
              <a:pPr>
                <a:defRPr/>
              </a:pPr>
              <a:t>‹Nº›</a:t>
            </a:fld>
            <a:endParaRPr lang="es-ES_tradnl" altLang="es-ES"/>
          </a:p>
        </p:txBody>
      </p:sp>
    </p:spTree>
    <p:extLst>
      <p:ext uri="{BB962C8B-B14F-4D97-AF65-F5344CB8AC3E}">
        <p14:creationId xmlns:p14="http://schemas.microsoft.com/office/powerpoint/2010/main" val="467743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Rectangle 4">
            <a:extLst>
              <a:ext uri="{FF2B5EF4-FFF2-40B4-BE49-F238E27FC236}">
                <a16:creationId xmlns:a16="http://schemas.microsoft.com/office/drawing/2014/main" id="{D470EECE-7CB4-462E-ACCA-13EBCE009E30}"/>
              </a:ext>
            </a:extLst>
          </p:cNvPr>
          <p:cNvSpPr>
            <a:spLocks noGrp="1" noChangeArrowheads="1"/>
          </p:cNvSpPr>
          <p:nvPr>
            <p:ph type="dt" sz="half" idx="10"/>
          </p:nvPr>
        </p:nvSpPr>
        <p:spPr/>
        <p:txBody>
          <a:bodyPr/>
          <a:lstStyle>
            <a:lvl1pPr>
              <a:defRPr>
                <a:solidFill>
                  <a:srgbClr val="000000"/>
                </a:solidFill>
              </a:defRPr>
            </a:lvl1pPr>
          </a:lstStyle>
          <a:p>
            <a:pPr>
              <a:defRPr/>
            </a:pPr>
            <a:endParaRPr lang="es-ES_tradnl" altLang="es-ES"/>
          </a:p>
        </p:txBody>
      </p:sp>
      <p:sp>
        <p:nvSpPr>
          <p:cNvPr id="5" name="Rectangle 5">
            <a:extLst>
              <a:ext uri="{FF2B5EF4-FFF2-40B4-BE49-F238E27FC236}">
                <a16:creationId xmlns:a16="http://schemas.microsoft.com/office/drawing/2014/main" id="{25C672E6-9666-486B-A579-8D36489A66D4}"/>
              </a:ext>
            </a:extLst>
          </p:cNvPr>
          <p:cNvSpPr>
            <a:spLocks noGrp="1" noChangeArrowheads="1"/>
          </p:cNvSpPr>
          <p:nvPr>
            <p:ph type="ftr" sz="quarter" idx="11"/>
          </p:nvPr>
        </p:nvSpPr>
        <p:spPr/>
        <p:txBody>
          <a:bodyPr/>
          <a:lstStyle>
            <a:lvl1pPr>
              <a:defRPr>
                <a:solidFill>
                  <a:srgbClr val="000000"/>
                </a:solidFill>
              </a:defRPr>
            </a:lvl1pPr>
          </a:lstStyle>
          <a:p>
            <a:pPr>
              <a:defRPr/>
            </a:pPr>
            <a:endParaRPr lang="es-ES_tradnl" altLang="es-ES"/>
          </a:p>
        </p:txBody>
      </p:sp>
      <p:sp>
        <p:nvSpPr>
          <p:cNvPr id="6" name="Rectangle 6">
            <a:extLst>
              <a:ext uri="{FF2B5EF4-FFF2-40B4-BE49-F238E27FC236}">
                <a16:creationId xmlns:a16="http://schemas.microsoft.com/office/drawing/2014/main" id="{CC2F8915-DDCD-4F8C-A418-573829D453F7}"/>
              </a:ext>
            </a:extLst>
          </p:cNvPr>
          <p:cNvSpPr>
            <a:spLocks noGrp="1" noChangeArrowheads="1"/>
          </p:cNvSpPr>
          <p:nvPr>
            <p:ph type="sldNum" sz="quarter" idx="12"/>
          </p:nvPr>
        </p:nvSpPr>
        <p:spPr/>
        <p:txBody>
          <a:bodyPr/>
          <a:lstStyle>
            <a:lvl1pPr>
              <a:defRPr>
                <a:solidFill>
                  <a:srgbClr val="000000"/>
                </a:solidFill>
              </a:defRPr>
            </a:lvl1pPr>
          </a:lstStyle>
          <a:p>
            <a:pPr>
              <a:defRPr/>
            </a:pPr>
            <a:fld id="{B25D20CB-EE96-45C7-B8F4-B0E0A616AB40}" type="slidenum">
              <a:rPr lang="es-ES_tradnl" altLang="es-ES"/>
              <a:pPr>
                <a:defRPr/>
              </a:pPr>
              <a:t>‹Nº›</a:t>
            </a:fld>
            <a:endParaRPr lang="es-ES_tradnl" altLang="es-ES"/>
          </a:p>
        </p:txBody>
      </p:sp>
    </p:spTree>
    <p:extLst>
      <p:ext uri="{BB962C8B-B14F-4D97-AF65-F5344CB8AC3E}">
        <p14:creationId xmlns:p14="http://schemas.microsoft.com/office/powerpoint/2010/main" val="3943549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DC924EC-EECB-4CA4-AD80-59E39FBDF33C}"/>
              </a:ext>
            </a:extLst>
          </p:cNvPr>
          <p:cNvSpPr>
            <a:spLocks noGrp="1"/>
          </p:cNvSpPr>
          <p:nvPr>
            <p:ph type="dt" sz="half" idx="10"/>
          </p:nvPr>
        </p:nvSpPr>
        <p:spPr/>
        <p:txBody>
          <a:bodyPr/>
          <a:lstStyle>
            <a:lvl1pPr>
              <a:defRPr>
                <a:solidFill>
                  <a:srgbClr val="000000"/>
                </a:solidFill>
                <a:latin typeface="Arial" panose="020B0604020202020204" pitchFamily="34" charset="0"/>
              </a:defRPr>
            </a:lvl1pPr>
          </a:lstStyle>
          <a:p>
            <a:pPr>
              <a:defRPr/>
            </a:pPr>
            <a:endParaRPr lang="es-ES" altLang="es-ES"/>
          </a:p>
        </p:txBody>
      </p:sp>
    </p:spTree>
    <p:extLst>
      <p:ext uri="{BB962C8B-B14F-4D97-AF65-F5344CB8AC3E}">
        <p14:creationId xmlns:p14="http://schemas.microsoft.com/office/powerpoint/2010/main" val="3731426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BB8F984E-90C5-4D74-8E22-EEDCCAE439E5}"/>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04E43482-0C8E-4F55-8A20-F15C7715FD5A}"/>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B17D1169-8186-4D9F-9413-AB2B71BE5545}"/>
              </a:ext>
            </a:extLst>
          </p:cNvPr>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a:solidFill>
                  <a:schemeClr val="tx1"/>
                </a:solidFill>
                <a:latin typeface="+mn-lt"/>
              </a:defRPr>
            </a:lvl1pPr>
          </a:lstStyle>
          <a:p>
            <a:pPr>
              <a:defRPr/>
            </a:pPr>
            <a:endParaRPr lang="es-ES_tradnl" altLang="es-ES"/>
          </a:p>
        </p:txBody>
      </p:sp>
      <p:sp>
        <p:nvSpPr>
          <p:cNvPr id="1029" name="Rectangle 5">
            <a:extLst>
              <a:ext uri="{FF2B5EF4-FFF2-40B4-BE49-F238E27FC236}">
                <a16:creationId xmlns:a16="http://schemas.microsoft.com/office/drawing/2014/main" id="{5E015221-D81B-4159-9A76-43488E29ED15}"/>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a:solidFill>
                  <a:schemeClr val="tx1"/>
                </a:solidFill>
                <a:latin typeface="+mn-lt"/>
              </a:defRPr>
            </a:lvl1pPr>
          </a:lstStyle>
          <a:p>
            <a:pPr>
              <a:defRPr/>
            </a:pPr>
            <a:endParaRPr lang="es-ES_tradnl" altLang="es-ES"/>
          </a:p>
        </p:txBody>
      </p:sp>
      <p:sp>
        <p:nvSpPr>
          <p:cNvPr id="1030" name="Rectangle 6">
            <a:extLst>
              <a:ext uri="{FF2B5EF4-FFF2-40B4-BE49-F238E27FC236}">
                <a16:creationId xmlns:a16="http://schemas.microsoft.com/office/drawing/2014/main" id="{529B5CF5-D537-4285-8BED-84B686BC9F39}"/>
              </a:ext>
            </a:extLst>
          </p:cNvPr>
          <p:cNvSpPr>
            <a:spLocks noGrp="1" noChangeArrowheads="1"/>
          </p:cNvSpPr>
          <p:nvPr>
            <p:ph type="sldNum" sz="quarter" idx="4"/>
          </p:nvPr>
        </p:nvSpPr>
        <p:spPr bwMode="auto">
          <a:xfrm>
            <a:off x="65532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mtClean="0">
                <a:solidFill>
                  <a:schemeClr val="tx1"/>
                </a:solidFill>
                <a:latin typeface="+mn-lt"/>
              </a:defRPr>
            </a:lvl1pPr>
          </a:lstStyle>
          <a:p>
            <a:pPr>
              <a:defRPr/>
            </a:pPr>
            <a:fld id="{A9381E12-ED2D-4828-95EE-3766D611999C}" type="slidenum">
              <a:rPr lang="es-ES_tradnl" altLang="es-ES"/>
              <a:pPr>
                <a:defRPr/>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097A6AB7-D9FF-40C5-8B4D-054305C5E6D5}"/>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2051" name="Rectangle 3">
            <a:extLst>
              <a:ext uri="{FF2B5EF4-FFF2-40B4-BE49-F238E27FC236}">
                <a16:creationId xmlns:a16="http://schemas.microsoft.com/office/drawing/2014/main" id="{79588AD1-D3C7-437A-AEE5-901F267C970B}"/>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CC1F535D-C97A-4EA5-9F7C-DC0507DED4B5}"/>
              </a:ext>
            </a:extLst>
          </p:cNvPr>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a:solidFill>
                  <a:schemeClr val="tx1"/>
                </a:solidFill>
                <a:latin typeface="+mn-lt"/>
              </a:defRPr>
            </a:lvl1pPr>
          </a:lstStyle>
          <a:p>
            <a:pPr>
              <a:defRPr/>
            </a:pPr>
            <a:endParaRPr lang="es-ES_tradnl" altLang="es-ES"/>
          </a:p>
        </p:txBody>
      </p:sp>
      <p:sp>
        <p:nvSpPr>
          <p:cNvPr id="1029" name="Rectangle 5">
            <a:extLst>
              <a:ext uri="{FF2B5EF4-FFF2-40B4-BE49-F238E27FC236}">
                <a16:creationId xmlns:a16="http://schemas.microsoft.com/office/drawing/2014/main" id="{F157E12F-C8A4-4C0E-B529-FABCE726D112}"/>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a:solidFill>
                  <a:schemeClr val="tx1"/>
                </a:solidFill>
                <a:latin typeface="+mn-lt"/>
              </a:defRPr>
            </a:lvl1pPr>
          </a:lstStyle>
          <a:p>
            <a:pPr>
              <a:defRPr/>
            </a:pPr>
            <a:endParaRPr lang="es-ES_tradnl" altLang="es-ES"/>
          </a:p>
        </p:txBody>
      </p:sp>
      <p:sp>
        <p:nvSpPr>
          <p:cNvPr id="1030" name="Rectangle 6">
            <a:extLst>
              <a:ext uri="{FF2B5EF4-FFF2-40B4-BE49-F238E27FC236}">
                <a16:creationId xmlns:a16="http://schemas.microsoft.com/office/drawing/2014/main" id="{EC9ACF79-03F3-47A6-9558-8E1C07D02667}"/>
              </a:ext>
            </a:extLst>
          </p:cNvPr>
          <p:cNvSpPr>
            <a:spLocks noGrp="1" noChangeArrowheads="1"/>
          </p:cNvSpPr>
          <p:nvPr>
            <p:ph type="sldNum" sz="quarter" idx="4"/>
          </p:nvPr>
        </p:nvSpPr>
        <p:spPr bwMode="auto">
          <a:xfrm>
            <a:off x="65532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a:solidFill>
                  <a:schemeClr val="tx1"/>
                </a:solidFill>
                <a:latin typeface="+mn-lt"/>
              </a:defRPr>
            </a:lvl1pPr>
          </a:lstStyle>
          <a:p>
            <a:pPr>
              <a:defRPr/>
            </a:pPr>
            <a:fld id="{1E48A676-F710-46D6-987A-8F2F61EF587E}" type="slidenum">
              <a:rPr lang="es-ES_tradnl" altLang="es-ES"/>
              <a:pPr>
                <a:defRPr/>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77" r:id="rId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5B37F49-627E-4AE1-8C89-B5AF5DC45DAB}"/>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s-ES"/>
          </a:p>
        </p:txBody>
      </p:sp>
    </p:spTree>
  </p:cSld>
  <p:clrMap bg1="lt1" tx1="dk1" bg2="lt2" tx2="dk2" accent1="accent1" accent2="accent2" accent3="accent3" accent4="accent4" accent5="accent5" accent6="accent6" hlink="hlink" folHlink="folHlink"/>
  <p:sldLayoutIdLst>
    <p:sldLayoutId id="2147483678" r:id="rId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12.xml"/><Relationship Id="rId1" Type="http://schemas.openxmlformats.org/officeDocument/2006/relationships/themeOverride" Target="../theme/themeOverride1.xml"/></Relationships>
</file>

<file path=ppt/slides/_rels/slide50.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Text Box 5">
            <a:extLst>
              <a:ext uri="{FF2B5EF4-FFF2-40B4-BE49-F238E27FC236}">
                <a16:creationId xmlns:a16="http://schemas.microsoft.com/office/drawing/2014/main" id="{B116661F-C811-43CD-BEFA-C1148DE6F1F4}"/>
              </a:ext>
            </a:extLst>
          </p:cNvPr>
          <p:cNvSpPr txBox="1">
            <a:spLocks noChangeArrowheads="1"/>
          </p:cNvSpPr>
          <p:nvPr/>
        </p:nvSpPr>
        <p:spPr bwMode="auto">
          <a:xfrm>
            <a:off x="1265238" y="2911475"/>
            <a:ext cx="6523037" cy="1033463"/>
          </a:xfrm>
          <a:prstGeom prst="rect">
            <a:avLst/>
          </a:prstGeom>
          <a:noFill/>
          <a:ln w="889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r>
              <a:rPr lang="es-ES_tradnl" altLang="es-ES" sz="3200"/>
              <a:t>MONASTERIO DE OSEIRA</a:t>
            </a:r>
          </a:p>
          <a:p>
            <a:pPr algn="ctr" eaLnBrk="1" hangingPunct="1"/>
            <a:r>
              <a:rPr lang="es-ES_tradnl" altLang="es-ES" sz="2400"/>
              <a:t>OURENSE · GALICIA</a:t>
            </a:r>
          </a:p>
        </p:txBody>
      </p:sp>
    </p:spTree>
  </p:cSld>
  <p:clrMapOvr>
    <a:masterClrMapping/>
  </p:clrMapOvr>
  <p:transition>
    <p:sndAc>
      <p:stSnd loop="1">
        <p:snd r:embed="rId2" name="Real Banda de Gaitas - Negra sombra e Pandeirada de Muxia.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4">
            <a:extLst>
              <a:ext uri="{FF2B5EF4-FFF2-40B4-BE49-F238E27FC236}">
                <a16:creationId xmlns:a16="http://schemas.microsoft.com/office/drawing/2014/main" id="{4571E653-24F0-49D0-AE60-2CD20F4BDE8F}"/>
              </a:ext>
            </a:extLst>
          </p:cNvPr>
          <p:cNvSpPr txBox="1">
            <a:spLocks noChangeArrowheads="1"/>
          </p:cNvSpPr>
          <p:nvPr/>
        </p:nvSpPr>
        <p:spPr bwMode="auto">
          <a:xfrm>
            <a:off x="1052513" y="827088"/>
            <a:ext cx="6934200" cy="5299075"/>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just" eaLnBrk="1" hangingPunct="1"/>
            <a:r>
              <a:rPr lang="es-ES_tradnl" altLang="es-ES"/>
              <a:t>El monasterio de Oseira es un monasterio trapense de fundación real que a lo largo de su historia tuvo una gran importancia económica y social en la comarca y tierras más lejanas. Es un monasterio que con 8 siglos de historia se mantiene en perfectas condiciones. Se sitúa en la parroquia de Osera, en el municipio de San Cristóbal de Cea, provincia de Orense.</a:t>
            </a:r>
          </a:p>
          <a:p>
            <a:pPr algn="just" eaLnBrk="1" hangingPunct="1"/>
            <a:endParaRPr lang="es-ES_tradnl" altLang="es-ES" sz="800"/>
          </a:p>
          <a:p>
            <a:pPr algn="just" eaLnBrk="1" hangingPunct="1"/>
            <a:r>
              <a:rPr lang="es-ES_tradnl" altLang="es-ES"/>
              <a:t>Se conoce su existencia desde 1137, pero poco después se convirtió en un monasterio dependiente de la Orden del Císter y en el año 1141 se instaló una colonia de monjes franceses enviados por San Bernardo. En el año de 1835, como consecuencia de la desamortización de Mendizábal, los frailes dejaron el convento, que quedó totalmente abandonado. Ello propició el expolio del lugar. Los monjes volvieron de nuevo en 1929, comenzando entonces su reconstrucción.</a:t>
            </a:r>
          </a:p>
          <a:p>
            <a:pPr algn="just" eaLnBrk="1" hangingPunct="1"/>
            <a:endParaRPr lang="es-ES_tradnl" altLang="es-ES" sz="800"/>
          </a:p>
          <a:p>
            <a:pPr algn="just" eaLnBrk="1" hangingPunct="1"/>
            <a:r>
              <a:rPr lang="es-ES_tradnl" altLang="es-ES"/>
              <a:t>La iglesia abacial fue construida entre los años 1200 y 1239 aproximadamente y está considerada como una de las obras maestras de la arquitectura cisterciense en la Península Ibérica, con un característico estilo románico ojival. Está claramente influenciada por las iglesias de peregrinación.</a:t>
            </a:r>
          </a:p>
          <a:p>
            <a:pPr algn="just" eaLnBrk="1" hangingPunct="1"/>
            <a:endParaRPr lang="es-ES_tradnl" altLang="es-ES" sz="800"/>
          </a:p>
          <a:p>
            <a:pPr algn="just" eaLnBrk="1" hangingPunct="1"/>
            <a:r>
              <a:rPr lang="es-ES_tradnl" altLang="es-ES"/>
              <a:t>La sala capitular del monasterio, conocida popularmente como “sala de las palmeras”, data de finales del siglo XV y está sustentada por cuatro columnas centrales de fustes torsos rematando en una original bóveda.</a:t>
            </a:r>
          </a:p>
          <a:p>
            <a:pPr algn="just" eaLnBrk="1" hangingPunct="1"/>
            <a:endParaRPr lang="es-ES_tradnl" altLang="es-ES" sz="800"/>
          </a:p>
          <a:p>
            <a:pPr algn="just" eaLnBrk="1" hangingPunct="1"/>
            <a:r>
              <a:rPr lang="es-ES_tradnl" altLang="es-ES"/>
              <a:t>En el antiguo refectorio monacal puede visitarse el Lapidarium o Museo da Pedra, una colección de objetos y fragmentos de piedra obtenidos durante las restauraciones y excavaciones arqueológicas: lápidas, capiteles, columnas, elementos decorativos, etc.</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a:extLst>
              <a:ext uri="{FF2B5EF4-FFF2-40B4-BE49-F238E27FC236}">
                <a16:creationId xmlns:a16="http://schemas.microsoft.com/office/drawing/2014/main" id="{918E11FC-C8E8-414F-BE09-D2397BFE16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a:extLst>
              <a:ext uri="{FF2B5EF4-FFF2-40B4-BE49-F238E27FC236}">
                <a16:creationId xmlns:a16="http://schemas.microsoft.com/office/drawing/2014/main" id="{86280E81-AA39-4B9D-AA2E-64FC965A6E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a:extLst>
              <a:ext uri="{FF2B5EF4-FFF2-40B4-BE49-F238E27FC236}">
                <a16:creationId xmlns:a16="http://schemas.microsoft.com/office/drawing/2014/main" id="{E739A0D3-A178-4ACB-8183-2FB83A62EA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0363"/>
            <a:ext cx="9144000" cy="608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a:extLst>
              <a:ext uri="{FF2B5EF4-FFF2-40B4-BE49-F238E27FC236}">
                <a16:creationId xmlns:a16="http://schemas.microsoft.com/office/drawing/2014/main" id="{30FF2021-6935-41BD-954F-7C4779451A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1163"/>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a:extLst>
              <a:ext uri="{FF2B5EF4-FFF2-40B4-BE49-F238E27FC236}">
                <a16:creationId xmlns:a16="http://schemas.microsoft.com/office/drawing/2014/main" id="{BEAB0A0C-6CD8-43D3-B15A-883BE8657F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a:extLst>
              <a:ext uri="{FF2B5EF4-FFF2-40B4-BE49-F238E27FC236}">
                <a16:creationId xmlns:a16="http://schemas.microsoft.com/office/drawing/2014/main" id="{6F79EEC1-EBBE-4B15-96B0-9C3A38558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a:extLst>
              <a:ext uri="{FF2B5EF4-FFF2-40B4-BE49-F238E27FC236}">
                <a16:creationId xmlns:a16="http://schemas.microsoft.com/office/drawing/2014/main" id="{96189D39-D4F3-47F5-AF16-03F529F236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a:extLst>
              <a:ext uri="{FF2B5EF4-FFF2-40B4-BE49-F238E27FC236}">
                <a16:creationId xmlns:a16="http://schemas.microsoft.com/office/drawing/2014/main" id="{17B6CC0B-E23B-49D1-A5B1-E46A7E9CA3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8925"/>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a:extLst>
              <a:ext uri="{FF2B5EF4-FFF2-40B4-BE49-F238E27FC236}">
                <a16:creationId xmlns:a16="http://schemas.microsoft.com/office/drawing/2014/main" id="{AF3C0F70-E6D2-4DDD-9F39-6C182E65FB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5125"/>
            <a:ext cx="9144000" cy="609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a:extLst>
              <a:ext uri="{FF2B5EF4-FFF2-40B4-BE49-F238E27FC236}">
                <a16:creationId xmlns:a16="http://schemas.microsoft.com/office/drawing/2014/main" id="{3093F5D2-FF4B-4F0F-9914-E62875F992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a:extLst>
              <a:ext uri="{FF2B5EF4-FFF2-40B4-BE49-F238E27FC236}">
                <a16:creationId xmlns:a16="http://schemas.microsoft.com/office/drawing/2014/main" id="{BEA2D909-8C09-49AB-A0A2-84530A3493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4638"/>
            <a:ext cx="9144000" cy="609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a:extLst>
              <a:ext uri="{FF2B5EF4-FFF2-40B4-BE49-F238E27FC236}">
                <a16:creationId xmlns:a16="http://schemas.microsoft.com/office/drawing/2014/main" id="{0ACEE62A-A544-495F-9A38-35D89BABEE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9238"/>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a:extLst>
              <a:ext uri="{FF2B5EF4-FFF2-40B4-BE49-F238E27FC236}">
                <a16:creationId xmlns:a16="http://schemas.microsoft.com/office/drawing/2014/main" id="{5E3FEEFE-1EF0-4CF6-8A42-F5628CC881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50" y="425450"/>
            <a:ext cx="9004300" cy="600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a:extLst>
              <a:ext uri="{FF2B5EF4-FFF2-40B4-BE49-F238E27FC236}">
                <a16:creationId xmlns:a16="http://schemas.microsoft.com/office/drawing/2014/main" id="{AA8FA4FF-DE01-467E-99EF-2FF5902956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2488"/>
            <a:ext cx="9144000" cy="505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a:extLst>
              <a:ext uri="{FF2B5EF4-FFF2-40B4-BE49-F238E27FC236}">
                <a16:creationId xmlns:a16="http://schemas.microsoft.com/office/drawing/2014/main" id="{8B2534A5-61EC-4212-8ADC-F2861BBA06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a:extLst>
              <a:ext uri="{FF2B5EF4-FFF2-40B4-BE49-F238E27FC236}">
                <a16:creationId xmlns:a16="http://schemas.microsoft.com/office/drawing/2014/main" id="{1EC415F8-0487-4403-9C0C-EA7C0EECA0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5">
            <a:extLst>
              <a:ext uri="{FF2B5EF4-FFF2-40B4-BE49-F238E27FC236}">
                <a16:creationId xmlns:a16="http://schemas.microsoft.com/office/drawing/2014/main" id="{32E66EF1-8DB7-4C51-B290-DB2AF9091E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0165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a:extLst>
              <a:ext uri="{FF2B5EF4-FFF2-40B4-BE49-F238E27FC236}">
                <a16:creationId xmlns:a16="http://schemas.microsoft.com/office/drawing/2014/main" id="{C9DF6D46-5345-4856-80AF-5E010E7FED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0838"/>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a:extLst>
              <a:ext uri="{FF2B5EF4-FFF2-40B4-BE49-F238E27FC236}">
                <a16:creationId xmlns:a16="http://schemas.microsoft.com/office/drawing/2014/main" id="{0F326615-FED9-40FD-AF9B-9D3E882CED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1325"/>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a:extLst>
              <a:ext uri="{FF2B5EF4-FFF2-40B4-BE49-F238E27FC236}">
                <a16:creationId xmlns:a16="http://schemas.microsoft.com/office/drawing/2014/main" id="{83CE18F8-D96D-4F65-9B8E-68F0BEAD88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1988"/>
            <a:ext cx="9144000" cy="537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a:extLst>
              <a:ext uri="{FF2B5EF4-FFF2-40B4-BE49-F238E27FC236}">
                <a16:creationId xmlns:a16="http://schemas.microsoft.com/office/drawing/2014/main" id="{22EED9BC-C1D5-414F-906F-F7BDE51171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a:extLst>
              <a:ext uri="{FF2B5EF4-FFF2-40B4-BE49-F238E27FC236}">
                <a16:creationId xmlns:a16="http://schemas.microsoft.com/office/drawing/2014/main" id="{E06042AA-7374-47D7-A731-8F2361A85B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a:extLst>
              <a:ext uri="{FF2B5EF4-FFF2-40B4-BE49-F238E27FC236}">
                <a16:creationId xmlns:a16="http://schemas.microsoft.com/office/drawing/2014/main" id="{4411D9DE-9624-4E2E-9AE5-879C743AC1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a:extLst>
              <a:ext uri="{FF2B5EF4-FFF2-40B4-BE49-F238E27FC236}">
                <a16:creationId xmlns:a16="http://schemas.microsoft.com/office/drawing/2014/main" id="{379E7584-D841-48B5-8C04-A0A7FFC786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a:extLst>
              <a:ext uri="{FF2B5EF4-FFF2-40B4-BE49-F238E27FC236}">
                <a16:creationId xmlns:a16="http://schemas.microsoft.com/office/drawing/2014/main" id="{684DCF02-067E-44D0-93E9-265AB5CEE2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681038"/>
            <a:ext cx="9753600" cy="549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a:extLst>
              <a:ext uri="{FF2B5EF4-FFF2-40B4-BE49-F238E27FC236}">
                <a16:creationId xmlns:a16="http://schemas.microsoft.com/office/drawing/2014/main" id="{9E5279B6-052D-4521-A8DC-2F435AE70F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638" y="3175"/>
            <a:ext cx="687387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a:extLst>
              <a:ext uri="{FF2B5EF4-FFF2-40B4-BE49-F238E27FC236}">
                <a16:creationId xmlns:a16="http://schemas.microsoft.com/office/drawing/2014/main" id="{258A057A-5CB5-4E8F-AAA1-7F79FAC26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60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a:extLst>
              <a:ext uri="{FF2B5EF4-FFF2-40B4-BE49-F238E27FC236}">
                <a16:creationId xmlns:a16="http://schemas.microsoft.com/office/drawing/2014/main" id="{01A5AF3A-897A-4DEB-B8FD-4C5FC15945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71513"/>
            <a:ext cx="9144000" cy="566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a:extLst>
              <a:ext uri="{FF2B5EF4-FFF2-40B4-BE49-F238E27FC236}">
                <a16:creationId xmlns:a16="http://schemas.microsoft.com/office/drawing/2014/main" id="{C23AD2F2-9A03-4634-B3D9-DADDFC6EFF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60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a:extLst>
              <a:ext uri="{FF2B5EF4-FFF2-40B4-BE49-F238E27FC236}">
                <a16:creationId xmlns:a16="http://schemas.microsoft.com/office/drawing/2014/main" id="{57CF0394-6262-44EA-AF25-738C7C215B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a:extLst>
              <a:ext uri="{FF2B5EF4-FFF2-40B4-BE49-F238E27FC236}">
                <a16:creationId xmlns:a16="http://schemas.microsoft.com/office/drawing/2014/main" id="{E850F05E-EC8E-4E5A-8DC8-95DE5082FE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9288"/>
            <a:ext cx="9144000" cy="628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Text Box 5">
            <a:extLst>
              <a:ext uri="{FF2B5EF4-FFF2-40B4-BE49-F238E27FC236}">
                <a16:creationId xmlns:a16="http://schemas.microsoft.com/office/drawing/2014/main" id="{A74ADA6D-840F-4420-B155-8D07F4B8F6F2}"/>
              </a:ext>
            </a:extLst>
          </p:cNvPr>
          <p:cNvSpPr txBox="1">
            <a:spLocks noChangeArrowheads="1"/>
          </p:cNvSpPr>
          <p:nvPr/>
        </p:nvSpPr>
        <p:spPr bwMode="auto">
          <a:xfrm>
            <a:off x="258763" y="182563"/>
            <a:ext cx="627856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eaLnBrk="1" hangingPunct="1">
              <a:spcBef>
                <a:spcPct val="50000"/>
              </a:spcBef>
            </a:pPr>
            <a:endParaRPr lang="es-ES_tradnl" altLang="es-ES"/>
          </a:p>
        </p:txBody>
      </p:sp>
      <p:sp>
        <p:nvSpPr>
          <p:cNvPr id="38916" name="Text Box 6">
            <a:extLst>
              <a:ext uri="{FF2B5EF4-FFF2-40B4-BE49-F238E27FC236}">
                <a16:creationId xmlns:a16="http://schemas.microsoft.com/office/drawing/2014/main" id="{A23E31AA-B649-4783-8ED3-4B6B991FC95D}"/>
              </a:ext>
            </a:extLst>
          </p:cNvPr>
          <p:cNvSpPr txBox="1">
            <a:spLocks noChangeArrowheads="1"/>
          </p:cNvSpPr>
          <p:nvPr/>
        </p:nvSpPr>
        <p:spPr bwMode="auto">
          <a:xfrm>
            <a:off x="396875" y="244475"/>
            <a:ext cx="4343400" cy="342900"/>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spcBef>
                <a:spcPct val="50000"/>
              </a:spcBef>
            </a:pPr>
            <a:r>
              <a:rPr lang="es-ES_tradnl" altLang="es-ES"/>
              <a:t>SALA CAPITULAR O SALA DE LAS PALMERAS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4">
            <a:extLst>
              <a:ext uri="{FF2B5EF4-FFF2-40B4-BE49-F238E27FC236}">
                <a16:creationId xmlns:a16="http://schemas.microsoft.com/office/drawing/2014/main" id="{7B41A0C7-DC3C-42F6-8D30-BC82897459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47200" cy="701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a:extLst>
              <a:ext uri="{FF2B5EF4-FFF2-40B4-BE49-F238E27FC236}">
                <a16:creationId xmlns:a16="http://schemas.microsoft.com/office/drawing/2014/main" id="{904FF8FD-6258-4CD8-93AA-E6C8691DBF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8150" cy="699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a:extLst>
              <a:ext uri="{FF2B5EF4-FFF2-40B4-BE49-F238E27FC236}">
                <a16:creationId xmlns:a16="http://schemas.microsoft.com/office/drawing/2014/main" id="{C0C7A2F8-462D-471F-A679-D561F9E223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a:extLst>
              <a:ext uri="{FF2B5EF4-FFF2-40B4-BE49-F238E27FC236}">
                <a16:creationId xmlns:a16="http://schemas.microsoft.com/office/drawing/2014/main" id="{CE46396C-9E09-4072-ABEC-9399DD3F25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7600" y="0"/>
            <a:ext cx="457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a:extLst>
              <a:ext uri="{FF2B5EF4-FFF2-40B4-BE49-F238E27FC236}">
                <a16:creationId xmlns:a16="http://schemas.microsoft.com/office/drawing/2014/main" id="{86E689C5-A63C-4B8F-9DE3-01BE4D2772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8300"/>
            <a:ext cx="9144000" cy="610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a:extLst>
              <a:ext uri="{FF2B5EF4-FFF2-40B4-BE49-F238E27FC236}">
                <a16:creationId xmlns:a16="http://schemas.microsoft.com/office/drawing/2014/main" id="{693DB749-EEAF-43B3-A9F9-280DC3254D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8463"/>
            <a:ext cx="9144000" cy="610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a:extLst>
              <a:ext uri="{FF2B5EF4-FFF2-40B4-BE49-F238E27FC236}">
                <a16:creationId xmlns:a16="http://schemas.microsoft.com/office/drawing/2014/main" id="{30C4B1FA-541B-418C-9E9C-4AD13E0442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5">
            <a:extLst>
              <a:ext uri="{FF2B5EF4-FFF2-40B4-BE49-F238E27FC236}">
                <a16:creationId xmlns:a16="http://schemas.microsoft.com/office/drawing/2014/main" id="{9C70D400-A9D0-4E5C-978A-91B19C876E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a:extLst>
              <a:ext uri="{FF2B5EF4-FFF2-40B4-BE49-F238E27FC236}">
                <a16:creationId xmlns:a16="http://schemas.microsoft.com/office/drawing/2014/main" id="{7BB8AAA2-51B0-4BA7-8382-F4428BEBEE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4">
            <a:extLst>
              <a:ext uri="{FF2B5EF4-FFF2-40B4-BE49-F238E27FC236}">
                <a16:creationId xmlns:a16="http://schemas.microsoft.com/office/drawing/2014/main" id="{35535B79-B86C-4991-AEAD-22BC1A7A8F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5" name="Text Box 5">
            <a:extLst>
              <a:ext uri="{FF2B5EF4-FFF2-40B4-BE49-F238E27FC236}">
                <a16:creationId xmlns:a16="http://schemas.microsoft.com/office/drawing/2014/main" id="{20223D88-DA70-498D-BCB1-5862D8A25A4F}"/>
              </a:ext>
            </a:extLst>
          </p:cNvPr>
          <p:cNvSpPr txBox="1">
            <a:spLocks noChangeArrowheads="1"/>
          </p:cNvSpPr>
          <p:nvPr/>
        </p:nvSpPr>
        <p:spPr bwMode="auto">
          <a:xfrm>
            <a:off x="396875" y="334963"/>
            <a:ext cx="3916363" cy="342900"/>
          </a:xfrm>
          <a:prstGeom prst="rect">
            <a:avLst/>
          </a:prstGeom>
          <a:solidFill>
            <a:schemeClr val="tx1"/>
          </a:solidFill>
          <a:ln>
            <a:noFill/>
          </a:ln>
          <a:effectLst/>
          <a:extLst>
            <a:ext uri="{91240B29-F687-4F45-9708-019B960494DF}">
              <a14:hiddenLine xmlns:a14="http://schemas.microsoft.com/office/drawing/2010/main" w="381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spcBef>
                <a:spcPct val="50000"/>
              </a:spcBef>
            </a:pPr>
            <a:r>
              <a:rPr lang="es-ES_tradnl" altLang="es-ES"/>
              <a:t>LAPIDARIUM O MUSEO DA PEDRA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4">
            <a:extLst>
              <a:ext uri="{FF2B5EF4-FFF2-40B4-BE49-F238E27FC236}">
                <a16:creationId xmlns:a16="http://schemas.microsoft.com/office/drawing/2014/main" id="{D0843C5F-311B-4164-8E1E-6E4E9C0FA0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a:extLst>
              <a:ext uri="{FF2B5EF4-FFF2-40B4-BE49-F238E27FC236}">
                <a16:creationId xmlns:a16="http://schemas.microsoft.com/office/drawing/2014/main" id="{853A5551-12DA-4DCF-BCB0-037EE2C691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4">
            <a:extLst>
              <a:ext uri="{FF2B5EF4-FFF2-40B4-BE49-F238E27FC236}">
                <a16:creationId xmlns:a16="http://schemas.microsoft.com/office/drawing/2014/main" id="{84E3FBDA-98D1-4CDB-B232-1EBBACF8DF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4">
            <a:extLst>
              <a:ext uri="{FF2B5EF4-FFF2-40B4-BE49-F238E27FC236}">
                <a16:creationId xmlns:a16="http://schemas.microsoft.com/office/drawing/2014/main" id="{5F201D66-0632-4712-BB2C-98ECECF57B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4">
            <a:extLst>
              <a:ext uri="{FF2B5EF4-FFF2-40B4-BE49-F238E27FC236}">
                <a16:creationId xmlns:a16="http://schemas.microsoft.com/office/drawing/2014/main" id="{4DD465A8-3B42-4180-888D-08694ED6DB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tx1"/>
        </a:solidFill>
        <a:effectLst/>
      </p:bgPr>
    </p:bg>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07AF626C-00D7-4C00-957A-BD2D424D7260}"/>
              </a:ext>
            </a:extLst>
          </p:cNvPr>
          <p:cNvSpPr>
            <a:spLocks noGrp="1" noChangeArrowheads="1"/>
          </p:cNvSpPr>
          <p:nvPr>
            <p:ph type="subTitle" idx="1"/>
          </p:nvPr>
        </p:nvSpPr>
        <p:spPr>
          <a:xfrm>
            <a:off x="1403350" y="5734050"/>
            <a:ext cx="6400800" cy="815975"/>
          </a:xfrm>
        </p:spPr>
        <p:txBody>
          <a:bodyPr/>
          <a:lstStyle/>
          <a:p>
            <a:pPr eaLnBrk="1" hangingPunct="1"/>
            <a:r>
              <a:rPr lang="es-ES_tradnl" altLang="es-ES" b="1">
                <a:solidFill>
                  <a:schemeClr val="bg1"/>
                </a:solidFill>
                <a:latin typeface="Sylfaen" panose="010A0502050306030303" pitchFamily="18" charset="0"/>
              </a:rPr>
              <a:t>VICTOR NOVELLÓN</a:t>
            </a:r>
          </a:p>
          <a:p>
            <a:pPr eaLnBrk="1" hangingPunct="1"/>
            <a:endParaRPr lang="es-ES" altLang="es-ES" sz="1400" b="1">
              <a:solidFill>
                <a:srgbClr val="FFCC66"/>
              </a:solidFill>
              <a:latin typeface="Sylfaen" panose="010A0502050306030303" pitchFamily="18" charset="0"/>
            </a:endParaRPr>
          </a:p>
        </p:txBody>
      </p:sp>
      <p:pic>
        <p:nvPicPr>
          <p:cNvPr id="55299" name="Picture 3">
            <a:extLst>
              <a:ext uri="{FF2B5EF4-FFF2-40B4-BE49-F238E27FC236}">
                <a16:creationId xmlns:a16="http://schemas.microsoft.com/office/drawing/2014/main" id="{82552CFB-5734-4679-937D-E5D6B8DF44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55300" name="Text Box 4">
            <a:extLst>
              <a:ext uri="{FF2B5EF4-FFF2-40B4-BE49-F238E27FC236}">
                <a16:creationId xmlns:a16="http://schemas.microsoft.com/office/drawing/2014/main" id="{466B44E6-FC14-45A3-9D54-919FF7BD468D}"/>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s-ES_tradnl" altLang="es-ES" sz="2800" b="1">
                <a:solidFill>
                  <a:srgbClr val="FFFFFF"/>
                </a:solidFill>
                <a:latin typeface="Sylfaen" panose="010A0502050306030303" pitchFamily="18" charset="0"/>
              </a:rPr>
              <a:t>GRACIAS POR TU VISITA</a:t>
            </a:r>
          </a:p>
          <a:p>
            <a:pPr algn="ctr" eaLnBrk="1" hangingPunct="1">
              <a:spcBef>
                <a:spcPct val="0"/>
              </a:spcBef>
              <a:buFontTx/>
              <a:buNone/>
            </a:pPr>
            <a:r>
              <a:rPr lang="es-ES_tradnl" altLang="es-ES" sz="2800" b="1">
                <a:solidFill>
                  <a:srgbClr val="FFFFFF"/>
                </a:solidFill>
                <a:latin typeface="Sylfaen" panose="010A0502050306030303" pitchFamily="18" charset="0"/>
              </a:rPr>
              <a:t>Y QUE TENGAS UN BUEN DÍA</a:t>
            </a:r>
          </a:p>
        </p:txBody>
      </p:sp>
    </p:spTree>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6322" name="Rectangle 4">
            <a:extLst>
              <a:ext uri="{FF2B5EF4-FFF2-40B4-BE49-F238E27FC236}">
                <a16:creationId xmlns:a16="http://schemas.microsoft.com/office/drawing/2014/main" id="{EB2733F9-68EC-46E4-80F8-5DF1F255153A}"/>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eaLnBrk="1" hangingPunct="1"/>
            <a:endParaRPr lang="es-ES" altLang="es-ES" sz="1800">
              <a:solidFill>
                <a:srgbClr val="000000"/>
              </a:solidFill>
              <a:latin typeface="Arial" panose="020B0604020202020204" pitchFamily="34" charset="0"/>
            </a:endParaRPr>
          </a:p>
        </p:txBody>
      </p:sp>
      <p:sp>
        <p:nvSpPr>
          <p:cNvPr id="56323" name="Rectangle 5">
            <a:extLst>
              <a:ext uri="{FF2B5EF4-FFF2-40B4-BE49-F238E27FC236}">
                <a16:creationId xmlns:a16="http://schemas.microsoft.com/office/drawing/2014/main" id="{4B07579E-711B-4075-8085-08BEBD6AFDB7}"/>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endParaRPr lang="es-ES" altLang="es-ES" sz="1800">
              <a:solidFill>
                <a:srgbClr val="000000"/>
              </a:solidFill>
              <a:latin typeface="Arial" panose="020B0604020202020204" pitchFamily="34" charset="0"/>
            </a:endParaRPr>
          </a:p>
        </p:txBody>
      </p:sp>
      <p:pic>
        <p:nvPicPr>
          <p:cNvPr id="56324" name="Picture 7">
            <a:hlinkClick r:id="rId2"/>
            <a:extLst>
              <a:ext uri="{FF2B5EF4-FFF2-40B4-BE49-F238E27FC236}">
                <a16:creationId xmlns:a16="http://schemas.microsoft.com/office/drawing/2014/main" id="{3AD07878-56EC-415D-ACBA-5A065FCA16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5" name="Text Box 8">
            <a:extLst>
              <a:ext uri="{FF2B5EF4-FFF2-40B4-BE49-F238E27FC236}">
                <a16:creationId xmlns:a16="http://schemas.microsoft.com/office/drawing/2014/main" id="{D10F397E-B3C2-41AF-AAA7-67EF7D868439}"/>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spcBef>
                <a:spcPct val="50000"/>
              </a:spcBef>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56326" name="Text Box 11">
            <a:extLst>
              <a:ext uri="{FF2B5EF4-FFF2-40B4-BE49-F238E27FC236}">
                <a16:creationId xmlns:a16="http://schemas.microsoft.com/office/drawing/2014/main" id="{CF1BAA15-9168-4818-A113-C8239E5BE6AC}"/>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400">
                <a:solidFill>
                  <a:schemeClr val="bg1"/>
                </a:solidFill>
                <a:latin typeface="Tahoma" panose="020B0604030504040204" pitchFamily="34" charset="0"/>
              </a:defRPr>
            </a:lvl1pPr>
            <a:lvl2pPr marL="742950" indent="-285750">
              <a:defRPr sz="1400">
                <a:solidFill>
                  <a:schemeClr val="bg1"/>
                </a:solidFill>
                <a:latin typeface="Tahoma" panose="020B0604030504040204" pitchFamily="34" charset="0"/>
              </a:defRPr>
            </a:lvl2pPr>
            <a:lvl3pPr marL="1143000" indent="-228600">
              <a:defRPr sz="1400">
                <a:solidFill>
                  <a:schemeClr val="bg1"/>
                </a:solidFill>
                <a:latin typeface="Tahoma" panose="020B0604030504040204" pitchFamily="34" charset="0"/>
              </a:defRPr>
            </a:lvl3pPr>
            <a:lvl4pPr marL="1600200" indent="-228600">
              <a:defRPr sz="1400">
                <a:solidFill>
                  <a:schemeClr val="bg1"/>
                </a:solidFill>
                <a:latin typeface="Tahoma" panose="020B0604030504040204" pitchFamily="34" charset="0"/>
              </a:defRPr>
            </a:lvl4pPr>
            <a:lvl5pPr marL="2057400" indent="-228600">
              <a:defRPr sz="1400">
                <a:solidFill>
                  <a:schemeClr val="bg1"/>
                </a:solidFill>
                <a:latin typeface="Tahoma" panose="020B0604030504040204" pitchFamily="34" charset="0"/>
              </a:defRPr>
            </a:lvl5pPr>
            <a:lvl6pPr marL="2514600" indent="-228600" eaLnBrk="0" fontAlgn="base" hangingPunct="0">
              <a:spcBef>
                <a:spcPct val="0"/>
              </a:spcBef>
              <a:spcAft>
                <a:spcPct val="0"/>
              </a:spcAft>
              <a:defRPr sz="1400">
                <a:solidFill>
                  <a:schemeClr val="bg1"/>
                </a:solidFill>
                <a:latin typeface="Tahoma" panose="020B0604030504040204" pitchFamily="34" charset="0"/>
              </a:defRPr>
            </a:lvl6pPr>
            <a:lvl7pPr marL="2971800" indent="-228600" eaLnBrk="0" fontAlgn="base" hangingPunct="0">
              <a:spcBef>
                <a:spcPct val="0"/>
              </a:spcBef>
              <a:spcAft>
                <a:spcPct val="0"/>
              </a:spcAft>
              <a:defRPr sz="1400">
                <a:solidFill>
                  <a:schemeClr val="bg1"/>
                </a:solidFill>
                <a:latin typeface="Tahoma" panose="020B0604030504040204" pitchFamily="34" charset="0"/>
              </a:defRPr>
            </a:lvl7pPr>
            <a:lvl8pPr marL="3429000" indent="-228600" eaLnBrk="0" fontAlgn="base" hangingPunct="0">
              <a:spcBef>
                <a:spcPct val="0"/>
              </a:spcBef>
              <a:spcAft>
                <a:spcPct val="0"/>
              </a:spcAft>
              <a:defRPr sz="1400">
                <a:solidFill>
                  <a:schemeClr val="bg1"/>
                </a:solidFill>
                <a:latin typeface="Tahoma" panose="020B0604030504040204" pitchFamily="34" charset="0"/>
              </a:defRPr>
            </a:lvl8pPr>
            <a:lvl9pPr marL="3886200" indent="-228600" eaLnBrk="0" fontAlgn="base" hangingPunct="0">
              <a:spcBef>
                <a:spcPct val="0"/>
              </a:spcBef>
              <a:spcAft>
                <a:spcPct val="0"/>
              </a:spcAft>
              <a:defRPr sz="1400">
                <a:solidFill>
                  <a:schemeClr val="bg1"/>
                </a:solidFill>
                <a:latin typeface="Tahoma" panose="020B0604030504040204" pitchFamily="34" charset="0"/>
              </a:defRPr>
            </a:lvl9pPr>
          </a:lstStyle>
          <a:p>
            <a:pPr algn="ctr" eaLnBrk="1" hangingPunct="1">
              <a:spcBef>
                <a:spcPct val="50000"/>
              </a:spcBef>
            </a:pPr>
            <a:r>
              <a:rPr lang="es-ES_tradnl" altLang="es-ES" sz="1800" b="1">
                <a:solidFill>
                  <a:srgbClr val="000000"/>
                </a:solidFill>
                <a:latin typeface="Kristen ITC" panose="03050502040202030202" pitchFamily="66" charset="0"/>
              </a:rPr>
              <a:t>Además puedes recibir powerpoints en tu correo electrónico suscribiéndote aquí:</a:t>
            </a:r>
            <a:r>
              <a:rPr lang="es-ES_tradnl" altLang="es-ES" sz="1800" b="1">
                <a:solidFill>
                  <a:srgbClr val="0066FF"/>
                </a:solidFill>
                <a:latin typeface="Arial" panose="020B0604020202020204" pitchFamily="34" charset="0"/>
              </a:rPr>
              <a:t> </a:t>
            </a:r>
          </a:p>
          <a:p>
            <a:pPr eaLnBrk="1" hangingPunct="1">
              <a:spcBef>
                <a:spcPct val="50000"/>
              </a:spcBef>
            </a:pPr>
            <a:endParaRPr lang="es-ES" altLang="es-ES" sz="1800" b="1">
              <a:solidFill>
                <a:srgbClr val="0066FF"/>
              </a:solidFill>
              <a:latin typeface="Arial" panose="020B0604020202020204" pitchFamily="34" charset="0"/>
            </a:endParaRPr>
          </a:p>
        </p:txBody>
      </p:sp>
      <p:pic>
        <p:nvPicPr>
          <p:cNvPr id="56327" name="Picture 10">
            <a:hlinkClick r:id="rId4"/>
            <a:extLst>
              <a:ext uri="{FF2B5EF4-FFF2-40B4-BE49-F238E27FC236}">
                <a16:creationId xmlns:a16="http://schemas.microsoft.com/office/drawing/2014/main" id="{9F62ADB2-8F57-4127-BE5E-14C9FB26A21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8" name="Picture 17">
            <a:extLst>
              <a:ext uri="{FF2B5EF4-FFF2-40B4-BE49-F238E27FC236}">
                <a16:creationId xmlns:a16="http://schemas.microsoft.com/office/drawing/2014/main" id="{E0599B3A-CC66-443A-9CAA-073069FD2C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9" name="Picture 21">
            <a:hlinkClick r:id="rId7"/>
            <a:extLst>
              <a:ext uri="{FF2B5EF4-FFF2-40B4-BE49-F238E27FC236}">
                <a16:creationId xmlns:a16="http://schemas.microsoft.com/office/drawing/2014/main" id="{F5BDA429-376F-412A-BDDC-16E7D3F817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30" name="Picture 22">
            <a:hlinkClick r:id="rId9"/>
            <a:extLst>
              <a:ext uri="{FF2B5EF4-FFF2-40B4-BE49-F238E27FC236}">
                <a16:creationId xmlns:a16="http://schemas.microsoft.com/office/drawing/2014/main" id="{CF890C5E-FC8B-4846-A727-0B2FF94BE66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31" name="Picture 23">
            <a:hlinkClick r:id="rId11"/>
            <a:extLst>
              <a:ext uri="{FF2B5EF4-FFF2-40B4-BE49-F238E27FC236}">
                <a16:creationId xmlns:a16="http://schemas.microsoft.com/office/drawing/2014/main" id="{59549D29-C852-4BB3-AE92-F0459E48D6F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32" name="Picture 24">
            <a:hlinkClick r:id="rId13"/>
            <a:extLst>
              <a:ext uri="{FF2B5EF4-FFF2-40B4-BE49-F238E27FC236}">
                <a16:creationId xmlns:a16="http://schemas.microsoft.com/office/drawing/2014/main" id="{2F223D56-7055-41A1-814D-6934E690BBC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
  <TotalTime>198</TotalTime>
  <Words>329</Words>
  <Application>Microsoft Office PowerPoint</Application>
  <PresentationFormat>Presentación en pantalla (4:3)</PresentationFormat>
  <Paragraphs>18</Paragraphs>
  <Slides>50</Slides>
  <Notes>0</Notes>
  <HiddenSlides>0</HiddenSlides>
  <MMClips>0</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50</vt:i4>
      </vt:variant>
    </vt:vector>
  </HeadingPairs>
  <TitlesOfParts>
    <vt:vector size="59" baseType="lpstr">
      <vt:lpstr>Tahoma</vt:lpstr>
      <vt:lpstr>Arial</vt:lpstr>
      <vt:lpstr>Times New Roman</vt:lpstr>
      <vt:lpstr>Calibri</vt:lpstr>
      <vt:lpstr>Sylfaen</vt:lpstr>
      <vt:lpstr>Kristen ITC</vt:lpstr>
      <vt:lpstr>Diseño predeterminado</vt:lpstr>
      <vt:lpstr>1_Diseño predeterminado</vt:lpstr>
      <vt:lpstr>2_Diseño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24</cp:revision>
  <dcterms:created xsi:type="dcterms:W3CDTF">1601-01-01T00:00:00Z</dcterms:created>
  <dcterms:modified xsi:type="dcterms:W3CDTF">2020-06-04T09:33:16Z</dcterms:modified>
</cp:coreProperties>
</file>