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6"/>
  </p:notesMasterIdLst>
  <p:sldIdLst>
    <p:sldId id="310" r:id="rId3"/>
    <p:sldId id="488" r:id="rId4"/>
    <p:sldId id="485" r:id="rId5"/>
    <p:sldId id="486" r:id="rId6"/>
    <p:sldId id="487" r:id="rId7"/>
    <p:sldId id="489" r:id="rId8"/>
    <p:sldId id="490" r:id="rId9"/>
    <p:sldId id="491" r:id="rId10"/>
    <p:sldId id="492" r:id="rId11"/>
    <p:sldId id="493" r:id="rId12"/>
    <p:sldId id="494" r:id="rId13"/>
    <p:sldId id="495" r:id="rId14"/>
    <p:sldId id="496" r:id="rId15"/>
    <p:sldId id="497" r:id="rId16"/>
    <p:sldId id="498" r:id="rId17"/>
    <p:sldId id="499" r:id="rId18"/>
    <p:sldId id="500" r:id="rId19"/>
    <p:sldId id="501" r:id="rId20"/>
    <p:sldId id="502" r:id="rId21"/>
    <p:sldId id="503" r:id="rId22"/>
    <p:sldId id="504" r:id="rId23"/>
    <p:sldId id="505" r:id="rId24"/>
    <p:sldId id="506" r:id="rId25"/>
    <p:sldId id="507" r:id="rId26"/>
    <p:sldId id="508" r:id="rId27"/>
    <p:sldId id="509" r:id="rId28"/>
    <p:sldId id="510" r:id="rId29"/>
    <p:sldId id="511" r:id="rId30"/>
    <p:sldId id="512" r:id="rId31"/>
    <p:sldId id="513" r:id="rId32"/>
    <p:sldId id="514" r:id="rId33"/>
    <p:sldId id="515" r:id="rId34"/>
    <p:sldId id="516" r:id="rId35"/>
    <p:sldId id="517" r:id="rId36"/>
    <p:sldId id="518" r:id="rId37"/>
    <p:sldId id="519" r:id="rId38"/>
    <p:sldId id="520" r:id="rId39"/>
    <p:sldId id="521" r:id="rId40"/>
    <p:sldId id="522" r:id="rId41"/>
    <p:sldId id="523" r:id="rId42"/>
    <p:sldId id="524" r:id="rId43"/>
    <p:sldId id="525" r:id="rId44"/>
    <p:sldId id="526" r:id="rId45"/>
    <p:sldId id="527" r:id="rId46"/>
    <p:sldId id="528" r:id="rId47"/>
    <p:sldId id="529" r:id="rId48"/>
    <p:sldId id="530" r:id="rId49"/>
    <p:sldId id="531" r:id="rId50"/>
    <p:sldId id="532" r:id="rId51"/>
    <p:sldId id="533" r:id="rId52"/>
    <p:sldId id="484" r:id="rId53"/>
    <p:sldId id="535" r:id="rId54"/>
    <p:sldId id="536" r:id="rId55"/>
  </p:sldIdLst>
  <p:sldSz cx="11522075" cy="712946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816" y="-330"/>
      </p:cViewPr>
      <p:guideLst>
        <p:guide orient="horz" pos="2246"/>
        <p:guide pos="362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58813" y="685800"/>
            <a:ext cx="55403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1144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58813" y="685800"/>
            <a:ext cx="55403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64156" y="2214756"/>
            <a:ext cx="9793764" cy="152821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28313" y="4040029"/>
            <a:ext cx="8065453" cy="182197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0164" y="4581343"/>
            <a:ext cx="9793764" cy="141599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0164" y="3021771"/>
            <a:ext cx="9793764" cy="155957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76104" y="1663544"/>
            <a:ext cx="5088916" cy="47051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857056" y="1663544"/>
            <a:ext cx="5088916" cy="47051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6105" y="1595878"/>
            <a:ext cx="5090917" cy="6650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6105" y="2260965"/>
            <a:ext cx="5090917" cy="41076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853056" y="1595878"/>
            <a:ext cx="5092917" cy="6650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853056" y="2260965"/>
            <a:ext cx="5092917" cy="41076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6107" y="283858"/>
            <a:ext cx="3790683" cy="120804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04813" y="283861"/>
            <a:ext cx="6441159" cy="60847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76107" y="1491909"/>
            <a:ext cx="3790683" cy="4876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58409" y="4990624"/>
            <a:ext cx="6913245" cy="58917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58409" y="637032"/>
            <a:ext cx="6913245" cy="42776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58409" y="5579795"/>
            <a:ext cx="6913245" cy="8367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353506" y="285512"/>
            <a:ext cx="2592467" cy="608314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6105" y="285512"/>
            <a:ext cx="7585366" cy="608314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64156" y="2214756"/>
            <a:ext cx="9793764" cy="1528214"/>
          </a:xfrm>
          <a:prstGeom prst="rect">
            <a:avLst/>
          </a:prstGeom>
        </p:spPr>
        <p:txBody>
          <a:bodyPr lIns="106560" tIns="53281" rIns="106560" bIns="5328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28311" y="4040029"/>
            <a:ext cx="8065453" cy="1821974"/>
          </a:xfrm>
          <a:prstGeom prst="rect">
            <a:avLst/>
          </a:prstGeom>
        </p:spPr>
        <p:txBody>
          <a:bodyPr lIns="106560" tIns="53281" rIns="106560" bIns="53281"/>
          <a:lstStyle>
            <a:lvl1pPr marL="0" indent="0" algn="ctr">
              <a:buNone/>
              <a:defRPr/>
            </a:lvl1pPr>
            <a:lvl2pPr marL="532805" indent="0" algn="ctr">
              <a:buNone/>
              <a:defRPr/>
            </a:lvl2pPr>
            <a:lvl3pPr marL="1065607" indent="0" algn="ctr">
              <a:buNone/>
              <a:defRPr/>
            </a:lvl3pPr>
            <a:lvl4pPr marL="1598412" indent="0" algn="ctr">
              <a:buNone/>
              <a:defRPr/>
            </a:lvl4pPr>
            <a:lvl5pPr marL="2131216" indent="0" algn="ctr">
              <a:buNone/>
              <a:defRPr/>
            </a:lvl5pPr>
            <a:lvl6pPr marL="2664019" indent="0" algn="ctr">
              <a:buNone/>
              <a:defRPr/>
            </a:lvl6pPr>
            <a:lvl7pPr marL="3196824" indent="0" algn="ctr">
              <a:buNone/>
              <a:defRPr/>
            </a:lvl7pPr>
            <a:lvl8pPr marL="3729628" indent="0" algn="ctr">
              <a:buNone/>
              <a:defRPr/>
            </a:lvl8pPr>
            <a:lvl9pPr marL="426243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696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76106" y="285510"/>
            <a:ext cx="10369868" cy="11882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6106" y="1663544"/>
            <a:ext cx="10369868" cy="47051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76105" y="6607959"/>
            <a:ext cx="2688484" cy="3795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04/05/2022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936711" y="6607959"/>
            <a:ext cx="3648657" cy="3795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57487" y="6607959"/>
            <a:ext cx="2688484" cy="3795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6104" y="6492432"/>
            <a:ext cx="2688484" cy="49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6573" tIns="53287" rIns="106573" bIns="53287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5pPr>
      <a:lvl6pPr marL="532867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6pPr>
      <a:lvl7pPr marL="1065733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7pPr>
      <a:lvl8pPr marL="1598600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8pPr>
      <a:lvl9pPr marL="2131466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9650" indent="-399650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65908" indent="-333042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32167" indent="-266433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65033" indent="-266433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97900" indent="-26643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930766" indent="-26643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63633" indent="-26643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96500" indent="-26643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529366" indent="-26643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6573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2867" algn="l" defTabSz="106573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5733" algn="l" defTabSz="106573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00" algn="l" defTabSz="106573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1466" algn="l" defTabSz="106573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4333" algn="l" defTabSz="106573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7200" algn="l" defTabSz="106573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30066" algn="l" defTabSz="106573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62933" algn="l" defTabSz="106573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audio" Target="../media/audio2.wav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jpeg"/><Relationship Id="rId10" Type="http://schemas.openxmlformats.org/officeDocument/2006/relationships/image" Target="../media/image6.jpeg"/><Relationship Id="rId4" Type="http://schemas.openxmlformats.org/officeDocument/2006/relationships/audio" Target="../media/audio2.wav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54.jpeg"/><Relationship Id="rId4" Type="http://schemas.openxmlformats.org/officeDocument/2006/relationships/image" Target="../media/image5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s://upload.wikimedia.org/wikipedia/commons/thumb/b/be/WLM14ES_-_Molinos_La_Mancha_-_Hugo_D%C3%ADaz-Rega%C3%B1%C3%B3n.jpg/800px-WLM14ES_-_Molinos_La_Mancha_-_Hugo_D%C3%ADaz-Rega%C3%B1%C3%B3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020" y="-237968"/>
            <a:ext cx="11640096" cy="739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4009" y="29169"/>
            <a:ext cx="11522076" cy="7129463"/>
          </a:xfrm>
          <a:prstGeom prst="rect">
            <a:avLst/>
          </a:prstGeom>
          <a:noFill/>
        </p:spPr>
      </p:pic>
      <p:pic>
        <p:nvPicPr>
          <p:cNvPr id="17" name="Los Wawanco - mi camion.wav">
            <a:hlinkClick r:id="" action="ppaction://media"/>
          </p:cNvPr>
          <p:cNvPicPr>
            <a:picLocks noRot="1" noChangeAspect="1"/>
          </p:cNvPicPr>
          <p:nvPr>
            <a:wavAudioFile r:embed="rId1" name="Los Wawanco - mi camion.wav"/>
          </p:nvPr>
        </p:nvPicPr>
        <p:blipFill>
          <a:blip r:embed="rId7"/>
          <a:srcRect/>
          <a:stretch>
            <a:fillRect/>
          </a:stretch>
        </p:blipFill>
        <p:spPr bwMode="auto">
          <a:xfrm flipV="1">
            <a:off x="630080" y="5644173"/>
            <a:ext cx="900209" cy="742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9143" y="794974"/>
            <a:ext cx="1292231" cy="75255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>
            <a:off x="1" y="0"/>
            <a:ext cx="11522075" cy="72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>
            <a:off x="1" y="7056849"/>
            <a:ext cx="11522075" cy="72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-3520722" y="3520725"/>
            <a:ext cx="7129463" cy="88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7913337" y="3520725"/>
            <a:ext cx="7129463" cy="88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6936" y="5868987"/>
            <a:ext cx="869077" cy="88595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6200" y="196108"/>
            <a:ext cx="984177" cy="1109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170180" y="1782356"/>
            <a:ext cx="8490312" cy="761371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563353" y="1908547"/>
            <a:ext cx="10261920" cy="2669586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r>
              <a:rPr lang="es-E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avie" pitchFamily="82" charset="0"/>
              </a:rPr>
              <a:t>MOLINOS DE CONSUEGRA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avie" pitchFamily="82" charset="0"/>
              </a:rPr>
              <a:t>(Toledo)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315021" y="345825"/>
            <a:ext cx="168590" cy="361262"/>
          </a:xfrm>
          <a:prstGeom prst="rect">
            <a:avLst/>
          </a:prstGeom>
          <a:noFill/>
        </p:spPr>
        <p:txBody>
          <a:bodyPr wrap="none" lIns="83448" tIns="41724" rIns="83448" bIns="41724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900832" y="986585"/>
            <a:ext cx="2780085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FF"/>
                </a:solidFill>
              </a:rPr>
              <a:t>Julio Iglesias  - Don Quijote</a:t>
            </a:r>
            <a:endParaRPr lang="es-ES" b="1" dirty="0">
              <a:solidFill>
                <a:srgbClr val="FF00FF"/>
              </a:solidFill>
            </a:endParaRPr>
          </a:p>
        </p:txBody>
      </p:sp>
      <p:pic>
        <p:nvPicPr>
          <p:cNvPr id="2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468166" y="5644173"/>
            <a:ext cx="2348655" cy="133422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gallery dir="l"/>
        <p:sndAc>
          <p:stSnd>
            <p:snd r:embed="rId4" name="01 - Julio Iglesias - Quijote.wav"/>
          </p:stSnd>
        </p:sndAc>
      </p:transition>
    </mc:Choice>
    <mc:Fallback xmlns="">
      <p:transition spd="slow" advTm="12000">
        <p:fade/>
        <p:sndAc>
          <p:stSnd>
            <p:snd r:embed="rId13" name="01 - Julio Iglesias - Quijo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120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04" name="Picture 2" descr="Photos de Consuegra: Images et 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031" y="-1126630"/>
            <a:ext cx="11762118" cy="8925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12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915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9156" name="Picture 2" descr="Fichier:Molinos de Consuegra.jpg — Wikipé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73" y="-3023420"/>
            <a:ext cx="12580266" cy="10379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62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017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0180" name="Picture 2" descr="Consueg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043" y="-1225651"/>
            <a:ext cx="11762118" cy="8594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01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813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8132" name="Picture 2" descr="Moulins à vent de Consuegra à Consuegra: 71 expériences et 356 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024" y="-1027609"/>
            <a:ext cx="11830130" cy="8396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248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325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3252" name="Picture 2" descr="https://upload.wikimedia.org/wikipedia/commons/thumb/1/1f/Molinos_de_Consuegra.jpg/800px-Molinos_de_Consueg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041" y="-2523918"/>
            <a:ext cx="11922147" cy="9836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360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427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4276" name="Picture 2" descr="moulins, Consuegra, tache, don Quichotte, Toledo, Espagne | Piki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029" y="-926390"/>
            <a:ext cx="11836132" cy="866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635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529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5300" name="Picture 2" descr="Fichier:Moulins La Manc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023" y="-1326873"/>
            <a:ext cx="11872139" cy="9079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425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26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8" name="Picture 2" descr="Molinos, Consueg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041" y="-2523918"/>
            <a:ext cx="11954153" cy="98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926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uta por la Mancha de los molinos de viento: Consuegra | Travel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1522075" cy="734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87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2" name="Picture 2" descr="Moulins La Manc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05" y="-1027611"/>
            <a:ext cx="11692106" cy="8940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974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819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6" name="Picture 2" descr="Molino de viento en Consueg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040" y="-1425892"/>
            <a:ext cx="11934150" cy="8731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3"/>
          <p:cNvSpPr>
            <a:spLocks noChangeArrowheads="1"/>
          </p:cNvSpPr>
          <p:nvPr/>
        </p:nvSpPr>
        <p:spPr bwMode="auto">
          <a:xfrm>
            <a:off x="862156" y="6159065"/>
            <a:ext cx="19834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</a:rPr>
              <a:t>Moulin à vent à Consuegra </a:t>
            </a:r>
            <a:r>
              <a:rPr lang="fr-FR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934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921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20" name="Picture 2" descr="https://upload.wikimedia.org/wikipedia/commons/thumb/d/dd/Molino_consuegra.jpg/800px-Molino_consueg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039" y="-2024416"/>
            <a:ext cx="11886140" cy="11849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902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24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4" name="Picture 2" descr="Molinos de viento en Castilla-La Manc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28" y="-2224657"/>
            <a:ext cx="11878140" cy="980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485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8" name="Picture 2" descr="Moulins à vent de Consueg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040" y="-1126630"/>
            <a:ext cx="11918146" cy="8423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27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229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2" name="Picture 2" descr="Poster Moulins à vent de Don Quichotte à Consuegra. Castille La Manche,  Espagne • Pixers® - Nous vivons pour chang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042" y="-1126631"/>
            <a:ext cx="12430238" cy="956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90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331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6" name="Picture 2" descr="Les moulins de Consuegra : les géants de Don Quichotte, Espag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0105" y="-228846"/>
            <a:ext cx="12290214" cy="7604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72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433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40" name="Picture 4" descr="DSC_22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031" y="-35206"/>
            <a:ext cx="11690106" cy="8517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040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536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4" name="Picture 2" descr="DSC_22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030" y="-1326872"/>
            <a:ext cx="11826129" cy="8621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053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638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8" name="Picture 2" descr="DSC_21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045" y="-1425892"/>
            <a:ext cx="11964156" cy="8720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688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741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2" name="Picture 2" descr="DSC_22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053" y="-1225652"/>
            <a:ext cx="11828130" cy="8619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337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843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6" name="Picture 2" descr="DSC_22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076" y="-1326872"/>
            <a:ext cx="11980158" cy="8731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63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945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60" name="Picture 2" descr="DSC_22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73" y="-1326872"/>
            <a:ext cx="12102180" cy="8821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493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048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4" name="Picture 2" descr="DSC_22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058" y="-1326871"/>
            <a:ext cx="11964156" cy="8720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771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150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8" name="Picture 2" descr="DSC_22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041" y="-1326871"/>
            <a:ext cx="11970155" cy="8722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30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253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2" name="Picture 2" descr="DSC_22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72" y="-1678944"/>
            <a:ext cx="12100179" cy="8819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22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355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6" name="Picture 2" descr="DSC_22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049" y="-1326872"/>
            <a:ext cx="11828130" cy="8621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918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457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80" name="Picture 2" descr="DSC_22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028" y="-1326872"/>
            <a:ext cx="11842134" cy="8632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532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560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4" name="Picture 2" descr="DSC_22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6110" y="-228846"/>
            <a:ext cx="12238204" cy="8920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128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662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8" name="Picture 2" descr="DSC_22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046" y="-1711949"/>
            <a:ext cx="12064173" cy="8841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335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765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2" name="Picture 2" descr="DSC_2249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2080" y="-1326871"/>
            <a:ext cx="11964156" cy="8720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393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867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6" name="Picture 2" descr="DSC_22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058" y="-1425891"/>
            <a:ext cx="12022167" cy="8762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9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000">
        <p14:gallery dir="l"/>
        <p:sndAc>
          <p:stSnd>
            <p:snd r:embed="rId2" name="julio iglesias - con la misma piedra.wav"/>
          </p:stSnd>
        </p:sndAc>
      </p:transition>
    </mc:Choice>
    <mc:Fallback>
      <p:transition spd="slow" advTm="6000">
        <p:fade/>
        <p:sndAc>
          <p:stSnd>
            <p:snd r:embed="rId2" name="julio iglesias - con la misma pied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969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700" name="Picture 2" descr="Les moulins de Consuegra : les géants de Don Quichotte, Espag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0105" y="-327866"/>
            <a:ext cx="12290214" cy="760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423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072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4" name="Picture 2" descr="Moulins à vent de Consueg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73" y="-1225653"/>
            <a:ext cx="12086176" cy="857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76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174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8" name="Picture 2" descr="https://media.routard.com/image/69/5/pt102026.13106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25" y="-827368"/>
            <a:ext cx="11728113" cy="968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38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277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2" name="Picture 2" descr="https://media.routard.com/image/69/4/pt102025.13106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25" y="-1725154"/>
            <a:ext cx="11794124" cy="974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037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379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6" name="Picture 2" descr="Moulin à vent à Campo de Cript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25" y="-2037616"/>
            <a:ext cx="11658100" cy="9633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981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481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20" name="Picture 2" descr="Les moulins de Consuegra - Cuisine gourmande de Carmenci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024415"/>
            <a:ext cx="11658100" cy="10502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715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584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4" name="Picture 2" descr="Moulins à Vent Avec Château, Consuegra, Castille-la Manche, Espagne | Photo 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057" y="-1225650"/>
            <a:ext cx="12146188" cy="8898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636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686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8" name="Picture 4" descr="Fonds d'ecran 2560x1440 Routes Espagne Consuegra, Toledo Moulin Colline  Villes télécharger ph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058" y="4"/>
            <a:ext cx="12016165" cy="7435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880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789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2" name="Picture 2" descr="Les moulins de Consuegra : Consuegra : Castille-La Manche : Espagne :  Routard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27866"/>
            <a:ext cx="11522075" cy="952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10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891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6" name="Picture 2" descr="Les 12 moulins de Consuegra] – Road-trip en Espagne / [The 12 windmills of  Consuegra] – Road trip in Spain – La Fille qui Voy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090" y="-2224657"/>
            <a:ext cx="12036168" cy="993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68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993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40" name="Picture 2" descr="Visiter les moulins de Consuegra près de Tolède | VIVRE MADRID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046" y="-1698748"/>
            <a:ext cx="11814127" cy="908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23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096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4" name="Picture 2" descr="L'Espagne : Moulins de Consuegra et Campo de Criptana (Castille-La-Manche)  - Club des Voy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035" y="-1824174"/>
            <a:ext cx="12038169" cy="9932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30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198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988" name="Picture 2" descr="Visiter les moulins de Consuegra près de Tolède | VIVRE MADRID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22" y="-1725154"/>
            <a:ext cx="11814127" cy="908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76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301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3012" name="Picture 4" descr="Moulins à vent de Consuegra : Consuegra : Castille-La Manche : Espagne :  Routard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017" y="-528108"/>
            <a:ext cx="11658101" cy="9633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35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403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4036" name="Picture 2" descr="D:\Documents\Bureau\Sans titre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25" y="-127625"/>
            <a:ext cx="11794124" cy="748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11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505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5060" name="Picture 2" descr="moulins de consueg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2084" y="-1425892"/>
            <a:ext cx="12028166" cy="8782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460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608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6084" name="Picture 2" descr="Les moulins de Don Quichotte ! - Avis de voyageurs sur Windmills, Consuegra  - Tripadvi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24" y="-1425891"/>
            <a:ext cx="11796125" cy="8682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121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710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7108" name="Picture 2" descr="Moulins à Vent Avec Château, Consuegra, Castille-la Manche, Espagne | Photo 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052" y="-827370"/>
            <a:ext cx="11874138" cy="8700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711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222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2228" name="Picture 2" descr="https://upload.wikimedia.org/wikipedia/commons/thumb/b/be/WLM14ES_-_Molinos_La_Mancha_-_Hugo_D%C3%ADaz-Rega%C3%B1%C3%B3n.jpg/800px-WLM14ES_-_Molinos_La_Mancha_-_Hugo_D%C3%ADaz-Rega%C3%B1%C3%B3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006" y="-1225651"/>
            <a:ext cx="11640096" cy="8531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572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upload.wikimedia.org/wikipedia/commons/thumb/b/be/WLM14ES_-_Molinos_La_Mancha_-_Hugo_D%C3%ADaz-Rega%C3%B1%C3%B3n.jpg/800px-WLM14ES_-_Molinos_La_Mancha_-_Hugo_D%C3%ADaz-Rega%C3%B1%C3%B3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006" y="-1225651"/>
            <a:ext cx="11640096" cy="8531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04" y="32864"/>
            <a:ext cx="11522076" cy="7129463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520878" y="3520891"/>
            <a:ext cx="7129463" cy="87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913491" y="3520891"/>
            <a:ext cx="7129463" cy="87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2" y="0"/>
            <a:ext cx="11522075" cy="72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2" y="7051823"/>
            <a:ext cx="11522075" cy="77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321" y="5681231"/>
            <a:ext cx="759258" cy="71160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04453" y="1116459"/>
            <a:ext cx="4499201" cy="3271359"/>
          </a:xfrm>
          <a:prstGeom prst="rect">
            <a:avLst/>
          </a:prstGeom>
        </p:spPr>
        <p:txBody>
          <a:bodyPr wrap="none" lIns="85640" tIns="42821" rIns="85640" bIns="42821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037039" y="-179685"/>
            <a:ext cx="5776124" cy="444019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7188" tIns="53594" rIns="107188" bIns="53594">
            <a:spAutoFit/>
          </a:bodyPr>
          <a:lstStyle/>
          <a:p>
            <a:pPr algn="ctr" defTabSz="1071806" eaLnBrk="0" hangingPunct="0">
              <a:spcBef>
                <a:spcPct val="50000"/>
              </a:spcBef>
            </a:pPr>
            <a:endParaRPr lang="fr-FR" sz="4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71806" eaLnBrk="0" hangingPunct="0">
              <a:spcBef>
                <a:spcPct val="50000"/>
              </a:spcBef>
            </a:pPr>
            <a:r>
              <a:rPr lang="fr-FR" sz="4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71806" eaLnBrk="0" hangingPunct="0">
                <a:spcBef>
                  <a:spcPct val="50000"/>
                </a:spcBef>
              </a:pPr>
              <a:t>miércoles, 04 de mayo de 2022</a:t>
            </a:fld>
            <a:r>
              <a:rPr lang="es-ES_tradnl" sz="4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-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71806" eaLnBrk="0" hangingPunct="0">
                <a:spcBef>
                  <a:spcPct val="50000"/>
                </a:spcBef>
              </a:pPr>
              <a:t>20:48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71806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7876" y="5417237"/>
            <a:ext cx="2531272" cy="9710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614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ferris dir="l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63541"/>
            <a:ext cx="11522075" cy="2376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560" tIns="53281" rIns="106560" bIns="53281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01190"/>
            <a:ext cx="11522075" cy="522827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6560" tIns="53281" rIns="106560" bIns="5328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449" y="0"/>
            <a:ext cx="6145107" cy="16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80408"/>
            <a:ext cx="11522075" cy="275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6560" tIns="53281" rIns="106560" bIns="53281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7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6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1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40259" y="4911408"/>
            <a:ext cx="3360605" cy="1631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6560" tIns="53281" rIns="106560" bIns="53281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280" y="4356894"/>
            <a:ext cx="2976536" cy="245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916" y="5069842"/>
            <a:ext cx="1536277" cy="102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9434"/>
            <a:ext cx="672121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3948"/>
            <a:ext cx="672121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8461"/>
            <a:ext cx="672121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2975"/>
            <a:ext cx="672121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LINOS DE CONSUEGRA - (Toledo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MOLINOS DE CONSUEGRA - (Toledo)</Template>
  <TotalTime>22</TotalTime>
  <Words>56</Words>
  <Application>Microsoft Office PowerPoint</Application>
  <PresentationFormat>Personalizado</PresentationFormat>
  <Paragraphs>13</Paragraphs>
  <Slides>53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MOLINOS DE CONSUEGRA - (Toledo)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2022-05-04T18:30:07Z</dcterms:created>
  <dcterms:modified xsi:type="dcterms:W3CDTF">2022-05-04T18:52:32Z</dcterms:modified>
</cp:coreProperties>
</file>