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64" r:id="rId3"/>
    <p:sldId id="303" r:id="rId4"/>
    <p:sldId id="300" r:id="rId5"/>
    <p:sldId id="319" r:id="rId6"/>
    <p:sldId id="320" r:id="rId7"/>
    <p:sldId id="321" r:id="rId8"/>
    <p:sldId id="322" r:id="rId9"/>
    <p:sldId id="323" r:id="rId10"/>
    <p:sldId id="324" r:id="rId11"/>
    <p:sldId id="325" r:id="rId12"/>
    <p:sldId id="326" r:id="rId13"/>
    <p:sldId id="327" r:id="rId14"/>
    <p:sldId id="328" r:id="rId15"/>
    <p:sldId id="329" r:id="rId16"/>
    <p:sldId id="330" r:id="rId17"/>
    <p:sldId id="331" r:id="rId18"/>
    <p:sldId id="332" r:id="rId19"/>
    <p:sldId id="295" r:id="rId20"/>
    <p:sldId id="272" r:id="rId21"/>
    <p:sldId id="277" r:id="rId22"/>
    <p:sldId id="265" r:id="rId23"/>
    <p:sldId id="286" r:id="rId24"/>
    <p:sldId id="268" r:id="rId25"/>
    <p:sldId id="260" r:id="rId26"/>
    <p:sldId id="266" r:id="rId27"/>
    <p:sldId id="267" r:id="rId28"/>
    <p:sldId id="278" r:id="rId29"/>
    <p:sldId id="282" r:id="rId30"/>
    <p:sldId id="269" r:id="rId31"/>
    <p:sldId id="274" r:id="rId32"/>
    <p:sldId id="270" r:id="rId33"/>
    <p:sldId id="294" r:id="rId34"/>
    <p:sldId id="280" r:id="rId35"/>
    <p:sldId id="288" r:id="rId36"/>
    <p:sldId id="275" r:id="rId37"/>
    <p:sldId id="297" r:id="rId38"/>
    <p:sldId id="284" r:id="rId39"/>
    <p:sldId id="276" r:id="rId40"/>
    <p:sldId id="279" r:id="rId41"/>
    <p:sldId id="283" r:id="rId42"/>
    <p:sldId id="281" r:id="rId43"/>
    <p:sldId id="287" r:id="rId44"/>
    <p:sldId id="293" r:id="rId45"/>
    <p:sldId id="285" r:id="rId46"/>
    <p:sldId id="289" r:id="rId47"/>
    <p:sldId id="271" r:id="rId48"/>
    <p:sldId id="299" r:id="rId49"/>
    <p:sldId id="333" r:id="rId50"/>
  </p:sldIdLst>
  <p:sldSz cx="9144000" cy="6858000" type="screen4x3"/>
  <p:notesSz cx="6858000" cy="9144000"/>
  <p:embeddedFontLst>
    <p:embeddedFont>
      <p:font typeface="Calibri" panose="020F0502020204030204" pitchFamily="34" charset="0"/>
      <p:regular r:id="rId51"/>
      <p:bold r:id="rId52"/>
      <p:italic r:id="rId53"/>
      <p:boldItalic r:id="rId54"/>
    </p:embeddedFont>
    <p:embeddedFont>
      <p:font typeface="Nadianne" panose="03020902050305070206" pitchFamily="66" charset="0"/>
      <p:bold r:id="rId55"/>
    </p:embeddedFont>
    <p:embeddedFont>
      <p:font typeface="Verdana" panose="020B0604030504040204" pitchFamily="34" charset="0"/>
      <p:regular r:id="rId56"/>
      <p:bold r:id="rId57"/>
      <p:italic r:id="rId58"/>
      <p:boldItalic r:id="rId59"/>
    </p:embeddedFont>
    <p:embeddedFont>
      <p:font typeface="Kristen ITC" panose="03050502040202030202" pitchFamily="66" charset="0"/>
      <p:regular r:id="rId60"/>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TClGCYCW4HnrJkjG+62Wg==" hashData="IiZNObxHXoSHiXiiOG+bjdwJYBI="/>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17" autoAdjust="0"/>
    <p:restoredTop sz="94660"/>
  </p:normalViewPr>
  <p:slideViewPr>
    <p:cSldViewPr>
      <p:cViewPr varScale="1">
        <p:scale>
          <a:sx n="78" d="100"/>
          <a:sy n="78" d="100"/>
        </p:scale>
        <p:origin x="-126" y="-96"/>
      </p:cViewPr>
      <p:guideLst>
        <p:guide orient="horz" pos="2160"/>
        <p:guide pos="288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5.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640555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534202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74601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t>12. 7. 2015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202412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t>12. 7. 2015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47637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t>12. 7. 2015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242908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t>12. 7. 2015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095713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12. 7. 2015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659852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12. 7. 2015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167967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960370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t>12. 7. 2015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072198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535996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6947426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7506329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5078305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9375397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0790239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8618356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5482067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8139670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5047298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378233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t>12. 7. 2015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t>‹#›</a:t>
            </a:fld>
            <a:endParaRPr lang="sk-SK"/>
          </a:p>
        </p:txBody>
      </p:sp>
    </p:spTree>
    <p:extLst>
      <p:ext uri="{BB962C8B-B14F-4D97-AF65-F5344CB8AC3E}">
        <p14:creationId xmlns:p14="http://schemas.microsoft.com/office/powerpoint/2010/main" val="420281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endParaRPr lang="es-ES" altLang="sk-SK"/>
          </a:p>
        </p:txBody>
      </p:sp>
    </p:spTree>
    <p:extLst>
      <p:ext uri="{BB962C8B-B14F-4D97-AF65-F5344CB8AC3E}">
        <p14:creationId xmlns:p14="http://schemas.microsoft.com/office/powerpoint/2010/main" val="22216095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13" Type="http://schemas.openxmlformats.org/officeDocument/2006/relationships/image" Target="../media/image10.gif"/><Relationship Id="rId18" Type="http://schemas.openxmlformats.org/officeDocument/2006/relationships/slide" Target="slide17.xml"/><Relationship Id="rId26" Type="http://schemas.openxmlformats.org/officeDocument/2006/relationships/slide" Target="slide11.xml"/><Relationship Id="rId3" Type="http://schemas.openxmlformats.org/officeDocument/2006/relationships/image" Target="../media/image6.jpg"/><Relationship Id="rId21" Type="http://schemas.openxmlformats.org/officeDocument/2006/relationships/image" Target="../media/image14.gif"/><Relationship Id="rId34" Type="http://schemas.openxmlformats.org/officeDocument/2006/relationships/slide" Target="slide14.xml"/><Relationship Id="rId7" Type="http://schemas.openxmlformats.org/officeDocument/2006/relationships/image" Target="../media/image7.gif"/><Relationship Id="rId12" Type="http://schemas.openxmlformats.org/officeDocument/2006/relationships/slide" Target="slide6.xml"/><Relationship Id="rId17" Type="http://schemas.openxmlformats.org/officeDocument/2006/relationships/image" Target="../media/image12.gif"/><Relationship Id="rId25" Type="http://schemas.openxmlformats.org/officeDocument/2006/relationships/image" Target="../media/image16.gif"/><Relationship Id="rId33" Type="http://schemas.openxmlformats.org/officeDocument/2006/relationships/image" Target="../media/image20.gif"/><Relationship Id="rId2" Type="http://schemas.openxmlformats.org/officeDocument/2006/relationships/image" Target="../media/image1.png"/><Relationship Id="rId16" Type="http://schemas.openxmlformats.org/officeDocument/2006/relationships/slide" Target="slide13.xml"/><Relationship Id="rId20" Type="http://schemas.openxmlformats.org/officeDocument/2006/relationships/slide" Target="slide9.xml"/><Relationship Id="rId29" Type="http://schemas.openxmlformats.org/officeDocument/2006/relationships/image" Target="../media/image18.gif"/><Relationship Id="rId1" Type="http://schemas.openxmlformats.org/officeDocument/2006/relationships/slideLayout" Target="../slideLayouts/slideLayout2.xml"/><Relationship Id="rId6" Type="http://schemas.openxmlformats.org/officeDocument/2006/relationships/slide" Target="slide4.xml"/><Relationship Id="rId11" Type="http://schemas.openxmlformats.org/officeDocument/2006/relationships/image" Target="../media/image9.gif"/><Relationship Id="rId24" Type="http://schemas.openxmlformats.org/officeDocument/2006/relationships/slide" Target="slide16.xml"/><Relationship Id="rId32" Type="http://schemas.openxmlformats.org/officeDocument/2006/relationships/slide" Target="slide15.xml"/><Relationship Id="rId37" Type="http://schemas.microsoft.com/office/2007/relationships/hdphoto" Target="../media/hdphoto1.wdp"/><Relationship Id="rId5" Type="http://schemas.openxmlformats.org/officeDocument/2006/relationships/image" Target="../media/image4.png"/><Relationship Id="rId15" Type="http://schemas.openxmlformats.org/officeDocument/2006/relationships/image" Target="../media/image11.gif"/><Relationship Id="rId23" Type="http://schemas.openxmlformats.org/officeDocument/2006/relationships/image" Target="../media/image15.gif"/><Relationship Id="rId28" Type="http://schemas.openxmlformats.org/officeDocument/2006/relationships/slide" Target="slide12.xml"/><Relationship Id="rId36" Type="http://schemas.openxmlformats.org/officeDocument/2006/relationships/image" Target="../media/image22.png"/><Relationship Id="rId10" Type="http://schemas.openxmlformats.org/officeDocument/2006/relationships/slide" Target="slide5.xml"/><Relationship Id="rId19" Type="http://schemas.openxmlformats.org/officeDocument/2006/relationships/image" Target="../media/image13.gif"/><Relationship Id="rId31" Type="http://schemas.openxmlformats.org/officeDocument/2006/relationships/image" Target="../media/image19.gif"/><Relationship Id="rId4" Type="http://schemas.openxmlformats.org/officeDocument/2006/relationships/image" Target="../media/image5.jpeg"/><Relationship Id="rId9" Type="http://schemas.openxmlformats.org/officeDocument/2006/relationships/image" Target="../media/image8.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17.gif"/><Relationship Id="rId30" Type="http://schemas.openxmlformats.org/officeDocument/2006/relationships/slide" Target="slide8.xml"/><Relationship Id="rId35" Type="http://schemas.openxmlformats.org/officeDocument/2006/relationships/image" Target="../media/image21.gif"/></Relationships>
</file>

<file path=ppt/slides/_rels/slide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png"/><Relationship Id="rId7" Type="http://schemas.openxmlformats.org/officeDocument/2006/relationships/hyperlink" Target="mailto:pista2011@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2.png"/><Relationship Id="rId10" Type="http://schemas.microsoft.com/office/2007/relationships/hdphoto" Target="../media/hdphoto2.wdp"/><Relationship Id="rId4" Type="http://schemas.openxmlformats.org/officeDocument/2006/relationships/slide" Target="slide18.xml"/><Relationship Id="rId9"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8.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0.jpg"/><Relationship Id="rId7" Type="http://schemas.microsoft.com/office/2007/relationships/hdphoto" Target="../media/hdphoto3.wdp"/><Relationship Id="rId2" Type="http://schemas.openxmlformats.org/officeDocument/2006/relationships/image" Target="../media/image29.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4.png"/><Relationship Id="rId4" Type="http://schemas.openxmlformats.org/officeDocument/2006/relationships/image" Target="../media/image31.png"/><Relationship Id="rId9" Type="http://schemas.microsoft.com/office/2007/relationships/hdphoto" Target="../media/hdphoto4.wdp"/></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3.jpg"/><Relationship Id="rId1" Type="http://schemas.openxmlformats.org/officeDocument/2006/relationships/slideLayout" Target="../slideLayouts/slideLayout2.xml"/><Relationship Id="rId6" Type="http://schemas.openxmlformats.org/officeDocument/2006/relationships/image" Target="../media/image4.png"/><Relationship Id="rId5" Type="http://schemas.microsoft.com/office/2007/relationships/hdphoto" Target="../media/hdphoto3.wdp"/><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5.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7.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8.jpg"/><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39.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0.jpg"/><Relationship Id="rId1" Type="http://schemas.openxmlformats.org/officeDocument/2006/relationships/slideLayout" Target="../slideLayouts/slideLayout2.xml"/><Relationship Id="rId6" Type="http://schemas.microsoft.com/office/2007/relationships/hdphoto" Target="../media/hdphoto6.wdp"/><Relationship Id="rId5" Type="http://schemas.openxmlformats.org/officeDocument/2006/relationships/image" Target="../media/image41.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2.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3.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5.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6.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7.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8.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7" Type="http://schemas.microsoft.com/office/2007/relationships/hdphoto" Target="../media/hdphoto3.wdp"/><Relationship Id="rId2" Type="http://schemas.openxmlformats.org/officeDocument/2006/relationships/image" Target="../media/image49.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4.png"/><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1.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2.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3.jpg"/><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39.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4.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5.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6.jpg"/><Relationship Id="rId1" Type="http://schemas.openxmlformats.org/officeDocument/2006/relationships/slideLayout" Target="../slideLayouts/slideLayout2.xml"/><Relationship Id="rId6" Type="http://schemas.microsoft.com/office/2007/relationships/hdphoto" Target="../media/hdphoto7.wdp"/><Relationship Id="rId5" Type="http://schemas.openxmlformats.org/officeDocument/2006/relationships/image" Target="../media/image57.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8.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9.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0.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1.jp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26.pn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microsoft.com/office/2007/relationships/hdphoto" Target="../media/hdphoto8.wdp"/><Relationship Id="rId7" Type="http://schemas.openxmlformats.org/officeDocument/2006/relationships/image" Target="../media/image64.png"/><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hyperlink" Target="http://www.treklens.com/members/Cho/photos" TargetMode="External"/><Relationship Id="rId5" Type="http://schemas.openxmlformats.org/officeDocument/2006/relationships/image" Target="../media/image4.png"/><Relationship Id="rId4" Type="http://schemas.openxmlformats.org/officeDocument/2006/relationships/image" Target="../media/image63.png"/></Relationships>
</file>

<file path=ppt/slides/_rels/slide48.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5" Type="http://schemas.openxmlformats.org/officeDocument/2006/relationships/image" Target="../media/image72.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a:scene3d>
            <a:camera prst="orthographicFront">
              <a:rot lat="0" lon="0" rev="0"/>
            </a:camera>
            <a:lightRig rig="threePt" dir="t"/>
          </a:scene3d>
        </p:spPr>
      </p:pic>
      <p:pic>
        <p:nvPicPr>
          <p:cNvPr id="2" name="Obrázok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5071" y="408361"/>
            <a:ext cx="6235763" cy="4676823"/>
          </a:xfrm>
          <a:prstGeom prst="rect">
            <a:avLst/>
          </a:prstGeom>
          <a:ln>
            <a:noFill/>
          </a:ln>
          <a:effectLst>
            <a:softEdge rad="112500"/>
          </a:effectLst>
        </p:spPr>
      </p:pic>
      <p:pic>
        <p:nvPicPr>
          <p:cNvPr id="3" name="Obrázok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9712" y="4480272"/>
            <a:ext cx="1053776" cy="864097"/>
          </a:xfrm>
          <a:prstGeom prst="rect">
            <a:avLst/>
          </a:prstGeom>
          <a:ln>
            <a:noFill/>
          </a:ln>
          <a:effectLst>
            <a:outerShdw blurRad="292100" dist="139700" dir="2700000" algn="tl" rotWithShape="0">
              <a:srgbClr val="333333">
                <a:alpha val="65000"/>
              </a:srgbClr>
            </a:outerShdw>
          </a:effectLst>
        </p:spPr>
      </p:pic>
      <p:sp>
        <p:nvSpPr>
          <p:cNvPr id="7" name="Obdĺžnik 6"/>
          <p:cNvSpPr/>
          <p:nvPr/>
        </p:nvSpPr>
        <p:spPr>
          <a:xfrm>
            <a:off x="4283968" y="5229200"/>
            <a:ext cx="3682418" cy="923330"/>
          </a:xfrm>
          <a:prstGeom prst="rect">
            <a:avLst/>
          </a:prstGeom>
          <a:noFill/>
        </p:spPr>
        <p:txBody>
          <a:bodyPr wrap="none" lIns="91440" tIns="45720" rIns="91440" bIns="45720">
            <a:spAutoFit/>
            <a:scene3d>
              <a:camera prst="orthographicFront"/>
              <a:lightRig rig="threePt" dir="t"/>
            </a:scene3d>
            <a:sp3d extrusionH="57150">
              <a:bevelT w="82550" h="38100" prst="coolSlant"/>
            </a:sp3d>
          </a:bodyPr>
          <a:lstStyle/>
          <a:p>
            <a:pPr algn="ctr"/>
            <a:r>
              <a:rPr lang="sk-SK" sz="54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39700" dist="114300" dir="2700000" sx="104000" sy="104000" algn="tl" rotWithShape="0">
                    <a:prstClr val="black">
                      <a:alpha val="40000"/>
                    </a:prstClr>
                  </a:outerShdw>
                </a:effectLst>
                <a:latin typeface="Cooper Std Black" pitchFamily="18" charset="0"/>
              </a:rPr>
              <a:t>Myanmar</a:t>
            </a:r>
            <a:endParaRPr lang="sk-SK" sz="5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39700" dist="114300" dir="2700000" sx="104000" sy="104000" algn="tl" rotWithShape="0">
                  <a:prstClr val="black">
                    <a:alpha val="40000"/>
                  </a:prstClr>
                </a:outerShdw>
              </a:effectLst>
              <a:latin typeface="Cooper Std Black" pitchFamily="18" charset="0"/>
            </a:endParaRPr>
          </a:p>
        </p:txBody>
      </p:sp>
      <p:sp>
        <p:nvSpPr>
          <p:cNvPr id="8" name="Obdĺžnik 7"/>
          <p:cNvSpPr/>
          <p:nvPr/>
        </p:nvSpPr>
        <p:spPr>
          <a:xfrm>
            <a:off x="256326" y="5445224"/>
            <a:ext cx="1653018" cy="1138773"/>
          </a:xfrm>
          <a:prstGeom prst="rect">
            <a:avLst/>
          </a:prstGeom>
          <a:noFill/>
          <a:effectLst>
            <a:outerShdw dist="50800" dir="5400000" algn="ctr" rotWithShape="0">
              <a:srgbClr val="000000">
                <a:alpha val="43137"/>
              </a:srgbClr>
            </a:outerShdw>
          </a:effectLst>
          <a:scene3d>
            <a:camera prst="isometricRightUp">
              <a:rot lat="2400000" lon="19800000" rev="0"/>
            </a:camera>
            <a:lightRig rig="threePt" dir="t"/>
          </a:scene3d>
        </p:spPr>
        <p:txBody>
          <a:bodyPr wrap="none" lIns="91440" tIns="45720" rIns="91440" bIns="45720">
            <a:spAutoFit/>
            <a:scene3d>
              <a:camera prst="isometricRightUp"/>
              <a:lightRig rig="threePt" dir="t"/>
            </a:scene3d>
          </a:bodyPr>
          <a:lstStyle/>
          <a:p>
            <a:pPr algn="ctr"/>
            <a:r>
              <a:rPr lang="sk-SK" sz="2800" b="1" cap="none" spc="0"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rPr>
              <a:t>Steve</a:t>
            </a:r>
          </a:p>
          <a:p>
            <a:pPr algn="ctr"/>
            <a:r>
              <a:rPr lang="sk-SK" sz="2000" b="1"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rPr>
              <a:t>(Slovakia)</a:t>
            </a:r>
            <a:endParaRPr lang="sk-SK" sz="2000" b="1" cap="none" spc="0"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endParaRPr>
          </a:p>
          <a:p>
            <a:pPr algn="ctr"/>
            <a:r>
              <a:rPr lang="sk-SK" sz="2000" b="1" smtClean="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rPr>
              <a:t>  2015</a:t>
            </a:r>
            <a:endParaRPr lang="sk-SK" sz="2000" b="1" cap="none" spc="0">
              <a:ln w="3175" cmpd="sng">
                <a:solidFill>
                  <a:schemeClr val="bg1"/>
                </a:solidFill>
                <a:prstDash val="solid"/>
              </a:ln>
              <a:solidFill>
                <a:schemeClr val="accent6">
                  <a:lumMod val="50000"/>
                </a:schemeClr>
              </a:solidFill>
              <a:effectLst>
                <a:outerShdw blurRad="203200" dist="266700" dir="2940000" sx="90000" sy="90000" algn="tl" rotWithShape="0">
                  <a:srgbClr val="000000">
                    <a:shade val="5000"/>
                    <a:satMod val="120000"/>
                    <a:alpha val="30000"/>
                  </a:srgbClr>
                </a:outerShdw>
              </a:effectLst>
              <a:latin typeface="Cooper Std Black" pitchFamily="18" charset="0"/>
            </a:endParaRPr>
          </a:p>
        </p:txBody>
      </p:sp>
      <p:pic>
        <p:nvPicPr>
          <p:cNvPr id="9" name="Obrázok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10" name="Obrázok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410085">
            <a:off x="569475" y="666045"/>
            <a:ext cx="1282138" cy="8547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2692042"/>
      </p:ext>
    </p:extLst>
  </p:cSld>
  <p:clrMapOvr>
    <a:masterClrMapping/>
  </p:clrMapOvr>
  <mc:AlternateContent xmlns:mc="http://schemas.openxmlformats.org/markup-compatibility/2006" xmlns:p14="http://schemas.microsoft.com/office/powerpoint/2010/main">
    <mc:Choice Requires="p14">
      <p:transition spd="slow" p14:dur="2000" advClick="0" advTm="10000">
        <p:sndAc>
          <p:stSnd loop="1">
            <p:snd r:embed="rId2" name="Burma Traditional Music.wav"/>
          </p:stSnd>
        </p:sndAc>
      </p:transition>
    </mc:Choice>
    <mc:Fallback xmlns="">
      <p:transition spd="slow" advClick="0" advTm="10000">
        <p:sndAc>
          <p:stSnd loop="1">
            <p:snd r:embed="rId8" name="Burma Traditional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1500" fill="hold"/>
                                        <p:tgtEl>
                                          <p:spTgt spid="8"/>
                                        </p:tgtEl>
                                        <p:attrNameLst>
                                          <p:attrName>ppt_w</p:attrName>
                                        </p:attrNameLst>
                                      </p:cBhvr>
                                      <p:tavLst>
                                        <p:tav tm="0">
                                          <p:val>
                                            <p:fltVal val="0"/>
                                          </p:val>
                                        </p:tav>
                                        <p:tav tm="100000">
                                          <p:val>
                                            <p:strVal val="#ppt_w"/>
                                          </p:val>
                                        </p:tav>
                                      </p:tavLst>
                                    </p:anim>
                                    <p:anim calcmode="lin" valueType="num">
                                      <p:cBhvr>
                                        <p:cTn id="8" dur="1500" fill="hold"/>
                                        <p:tgtEl>
                                          <p:spTgt spid="8"/>
                                        </p:tgtEl>
                                        <p:attrNameLst>
                                          <p:attrName>ppt_h</p:attrName>
                                        </p:attrNameLst>
                                      </p:cBhvr>
                                      <p:tavLst>
                                        <p:tav tm="0">
                                          <p:val>
                                            <p:fltVal val="0"/>
                                          </p:val>
                                        </p:tav>
                                        <p:tav tm="100000">
                                          <p:val>
                                            <p:strVal val="#ppt_h"/>
                                          </p:val>
                                        </p:tav>
                                      </p:tavLst>
                                    </p:anim>
                                    <p:animEffect transition="in" filter="fade">
                                      <p:cBhvr>
                                        <p:cTn id="9" dur="1500"/>
                                        <p:tgtEl>
                                          <p:spTgt spid="8"/>
                                        </p:tgtEl>
                                      </p:cBhvr>
                                    </p:animEffect>
                                  </p:childTnLst>
                                </p:cTn>
                              </p:par>
                            </p:childTnLst>
                          </p:cTn>
                        </p:par>
                        <p:par>
                          <p:cTn id="10" fill="hold">
                            <p:stCondLst>
                              <p:cond delay="2000"/>
                            </p:stCondLst>
                            <p:childTnLst>
                              <p:par>
                                <p:cTn id="11" presetID="31" presetClass="entr" presetSubtype="0" fill="hold" nodeType="afterEffect">
                                  <p:stCondLst>
                                    <p:cond delay="200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500" fill="hold"/>
                                        <p:tgtEl>
                                          <p:spTgt spid="10"/>
                                        </p:tgtEl>
                                        <p:attrNameLst>
                                          <p:attrName>ppt_w</p:attrName>
                                        </p:attrNameLst>
                                      </p:cBhvr>
                                      <p:tavLst>
                                        <p:tav tm="0">
                                          <p:val>
                                            <p:fltVal val="0"/>
                                          </p:val>
                                        </p:tav>
                                        <p:tav tm="100000">
                                          <p:val>
                                            <p:strVal val="#ppt_w"/>
                                          </p:val>
                                        </p:tav>
                                      </p:tavLst>
                                    </p:anim>
                                    <p:anim calcmode="lin" valueType="num">
                                      <p:cBhvr>
                                        <p:cTn id="14" dur="1500" fill="hold"/>
                                        <p:tgtEl>
                                          <p:spTgt spid="10"/>
                                        </p:tgtEl>
                                        <p:attrNameLst>
                                          <p:attrName>ppt_h</p:attrName>
                                        </p:attrNameLst>
                                      </p:cBhvr>
                                      <p:tavLst>
                                        <p:tav tm="0">
                                          <p:val>
                                            <p:fltVal val="0"/>
                                          </p:val>
                                        </p:tav>
                                        <p:tav tm="100000">
                                          <p:val>
                                            <p:strVal val="#ppt_h"/>
                                          </p:val>
                                        </p:tav>
                                      </p:tavLst>
                                    </p:anim>
                                    <p:anim calcmode="lin" valueType="num">
                                      <p:cBhvr>
                                        <p:cTn id="15" dur="1500" fill="hold"/>
                                        <p:tgtEl>
                                          <p:spTgt spid="10"/>
                                        </p:tgtEl>
                                        <p:attrNameLst>
                                          <p:attrName>style.rotation</p:attrName>
                                        </p:attrNameLst>
                                      </p:cBhvr>
                                      <p:tavLst>
                                        <p:tav tm="0">
                                          <p:val>
                                            <p:fltVal val="90"/>
                                          </p:val>
                                        </p:tav>
                                        <p:tav tm="100000">
                                          <p:val>
                                            <p:fltVal val="0"/>
                                          </p:val>
                                        </p:tav>
                                      </p:tavLst>
                                    </p:anim>
                                    <p:animEffect transition="in" filter="fade">
                                      <p:cBhvr>
                                        <p:cTn id="16" dur="1500"/>
                                        <p:tgtEl>
                                          <p:spTgt spid="10"/>
                                        </p:tgtEl>
                                      </p:cBhvr>
                                    </p:animEffect>
                                  </p:childTnLst>
                                </p:cTn>
                              </p:par>
                              <p:par>
                                <p:cTn id="17" presetID="42" presetClass="entr" presetSubtype="0" fill="hold" grpId="0" nodeType="withEffect">
                                  <p:stCondLst>
                                    <p:cond delay="2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500"/>
                                        <p:tgtEl>
                                          <p:spTgt spid="7"/>
                                        </p:tgtEl>
                                      </p:cBhvr>
                                    </p:animEffect>
                                    <p:anim calcmode="lin" valueType="num">
                                      <p:cBhvr>
                                        <p:cTn id="20" dur="1500" fill="hold"/>
                                        <p:tgtEl>
                                          <p:spTgt spid="7"/>
                                        </p:tgtEl>
                                        <p:attrNameLst>
                                          <p:attrName>ppt_x</p:attrName>
                                        </p:attrNameLst>
                                      </p:cBhvr>
                                      <p:tavLst>
                                        <p:tav tm="0">
                                          <p:val>
                                            <p:strVal val="#ppt_x"/>
                                          </p:val>
                                        </p:tav>
                                        <p:tav tm="100000">
                                          <p:val>
                                            <p:strVal val="#ppt_x"/>
                                          </p:val>
                                        </p:tav>
                                      </p:tavLst>
                                    </p:anim>
                                    <p:anim calcmode="lin" valueType="num">
                                      <p:cBhvr>
                                        <p:cTn id="21" dur="1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5500"/>
                            </p:stCondLst>
                            <p:childTnLst>
                              <p:par>
                                <p:cTn id="23" presetID="10" presetClass="entr" presetSubtype="0" fill="hold" nodeType="afterEffect">
                                  <p:stCondLst>
                                    <p:cond delay="10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55" y="0"/>
            <a:ext cx="9144098" cy="6858000"/>
          </a:xfrm>
          <a:prstGeom prst="rect">
            <a:avLst/>
          </a:prstGeom>
          <a:scene3d>
            <a:camera prst="orthographicFront">
              <a:rot lat="0" lon="0" rev="0"/>
            </a:camera>
            <a:lightRig rig="threePt" dir="t"/>
          </a:scene3d>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346348"/>
            <a:ext cx="3111462" cy="6165304"/>
          </a:xfrm>
          <a:prstGeom prst="rect">
            <a:avLst/>
          </a:prstGeom>
          <a:ln>
            <a:noFill/>
          </a:ln>
          <a:effectLst>
            <a:outerShdw blurRad="292100" dist="139700" dir="2700000" algn="tl" rotWithShape="0">
              <a:srgbClr val="333333">
                <a:alpha val="65000"/>
              </a:srgbClr>
            </a:outerShdw>
          </a:effectLst>
        </p:spPr>
      </p:pic>
      <p:sp>
        <p:nvSpPr>
          <p:cNvPr id="20" name="Obdĺžnik 19"/>
          <p:cNvSpPr/>
          <p:nvPr/>
        </p:nvSpPr>
        <p:spPr>
          <a:xfrm>
            <a:off x="613373" y="5195279"/>
            <a:ext cx="3240360" cy="769441"/>
          </a:xfrm>
          <a:prstGeom prst="rect">
            <a:avLst/>
          </a:prstGeom>
          <a:noFill/>
        </p:spPr>
        <p:txBody>
          <a:bodyPr wrap="square" lIns="91440" tIns="45720" rIns="91440" bIns="45720">
            <a:spAutoFit/>
            <a:scene3d>
              <a:camera prst="orthographicFront"/>
              <a:lightRig rig="threePt" dir="t"/>
            </a:scene3d>
            <a:sp3d extrusionH="57150">
              <a:bevelT w="82550" h="38100" prst="coolSlant"/>
            </a:sp3d>
          </a:bodyPr>
          <a:lstStyle/>
          <a:p>
            <a:pPr algn="ctr"/>
            <a:r>
              <a:rPr lang="sk-SK" sz="4400" b="1"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14300" dist="101600" dir="2880000" algn="tl" rotWithShape="0">
                    <a:prstClr val="black">
                      <a:alpha val="51000"/>
                    </a:prstClr>
                  </a:outerShdw>
                </a:effectLst>
                <a:latin typeface="Cooper Std Black" pitchFamily="18" charset="0"/>
              </a:rPr>
              <a:t>Myanmar</a:t>
            </a:r>
            <a:endParaRPr lang="sk-SK" sz="4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114300" dist="101600" dir="2880000" algn="tl" rotWithShape="0">
                  <a:prstClr val="black">
                    <a:alpha val="51000"/>
                  </a:prstClr>
                </a:outerShdw>
              </a:effectLst>
              <a:latin typeface="Cooper Std Black" pitchFamily="18" charset="0"/>
            </a:endParaRPr>
          </a:p>
        </p:txBody>
      </p:sp>
      <p:sp>
        <p:nvSpPr>
          <p:cNvPr id="52" name="Obdĺžnik 51"/>
          <p:cNvSpPr/>
          <p:nvPr/>
        </p:nvSpPr>
        <p:spPr>
          <a:xfrm>
            <a:off x="8424000" y="86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3" name="Obdĺžnik 52"/>
          <p:cNvSpPr/>
          <p:nvPr/>
        </p:nvSpPr>
        <p:spPr>
          <a:xfrm>
            <a:off x="8424000" y="302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4" name="Obdĺžnik 53"/>
          <p:cNvSpPr/>
          <p:nvPr/>
        </p:nvSpPr>
        <p:spPr>
          <a:xfrm>
            <a:off x="8424000" y="43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5" name="Obdĺžnik 54"/>
          <p:cNvSpPr/>
          <p:nvPr/>
        </p:nvSpPr>
        <p:spPr>
          <a:xfrm>
            <a:off x="8424000" y="172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7" name="Obdĺžnik 56"/>
          <p:cNvSpPr/>
          <p:nvPr/>
        </p:nvSpPr>
        <p:spPr>
          <a:xfrm>
            <a:off x="8424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8" name="Obdĺžnik 57"/>
          <p:cNvSpPr/>
          <p:nvPr/>
        </p:nvSpPr>
        <p:spPr>
          <a:xfrm>
            <a:off x="8424000" y="388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9" name="Obdĺžnik 58"/>
          <p:cNvSpPr/>
          <p:nvPr/>
        </p:nvSpPr>
        <p:spPr>
          <a:xfrm>
            <a:off x="8424000" y="432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0" name="Obdĺžnik 59"/>
          <p:cNvSpPr/>
          <p:nvPr/>
        </p:nvSpPr>
        <p:spPr>
          <a:xfrm>
            <a:off x="8424000" y="129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1" name="Obdĺžnik 60"/>
          <p:cNvSpPr/>
          <p:nvPr/>
        </p:nvSpPr>
        <p:spPr>
          <a:xfrm>
            <a:off x="8424000" y="345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2" name="Obdĺžnik 61"/>
          <p:cNvSpPr/>
          <p:nvPr/>
        </p:nvSpPr>
        <p:spPr>
          <a:xfrm>
            <a:off x="8424000" y="259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6" name="Obdĺžnik 35" hidden="1"/>
          <p:cNvSpPr/>
          <p:nvPr/>
        </p:nvSpPr>
        <p:spPr>
          <a:xfrm>
            <a:off x="8424000" y="604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3" name="Obdĺžnik 62"/>
          <p:cNvSpPr/>
          <p:nvPr/>
        </p:nvSpPr>
        <p:spPr>
          <a:xfrm>
            <a:off x="8424000" y="561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4" name="Obdĺžnik 63"/>
          <p:cNvSpPr/>
          <p:nvPr/>
        </p:nvSpPr>
        <p:spPr>
          <a:xfrm>
            <a:off x="8424000" y="51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65" name="Obdĺžnik 64"/>
          <p:cNvSpPr/>
          <p:nvPr/>
        </p:nvSpPr>
        <p:spPr>
          <a:xfrm>
            <a:off x="8424000" y="475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0" name="Obrázok 6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10085">
            <a:off x="569475" y="666045"/>
            <a:ext cx="1282138" cy="854758"/>
          </a:xfrm>
          <a:prstGeom prst="rect">
            <a:avLst/>
          </a:prstGeom>
          <a:ln>
            <a:noFill/>
          </a:ln>
          <a:effectLst>
            <a:outerShdw blurRad="292100" dist="139700" dir="2700000" algn="tl" rotWithShape="0">
              <a:srgbClr val="333333">
                <a:alpha val="65000"/>
              </a:srgbClr>
            </a:outerShdw>
          </a:effectLst>
        </p:spPr>
      </p:pic>
      <p:sp>
        <p:nvSpPr>
          <p:cNvPr id="51" name="Obdĺžnik 50"/>
          <p:cNvSpPr/>
          <p:nvPr/>
        </p:nvSpPr>
        <p:spPr>
          <a:xfrm>
            <a:off x="8424000" y="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2" name="BlokTextu 1"/>
          <p:cNvSpPr txBox="1"/>
          <p:nvPr/>
        </p:nvSpPr>
        <p:spPr>
          <a:xfrm>
            <a:off x="4716016" y="6113001"/>
            <a:ext cx="1080120" cy="276999"/>
          </a:xfrm>
          <a:prstGeom prst="rect">
            <a:avLst/>
          </a:prstGeom>
          <a:noFill/>
        </p:spPr>
        <p:txBody>
          <a:bodyPr wrap="square" rtlCol="0">
            <a:spAutoFit/>
          </a:bodyPr>
          <a:lstStyle/>
          <a:p>
            <a:r>
              <a:rPr lang="sk-SK" sz="1200" smtClean="0">
                <a:latin typeface="Adobe Fan Heiti Std B" pitchFamily="34" charset="-128"/>
                <a:ea typeface="Adobe Fan Heiti Std B" pitchFamily="34" charset="-128"/>
              </a:rPr>
              <a:t>Google Map</a:t>
            </a:r>
            <a:endParaRPr lang="sk-SK" sz="1200">
              <a:latin typeface="Adobe Fan Heiti Std B" pitchFamily="34" charset="-128"/>
              <a:ea typeface="Adobe Fan Heiti Std B" pitchFamily="34" charset="-128"/>
            </a:endParaRPr>
          </a:p>
        </p:txBody>
      </p:sp>
      <p:pic>
        <p:nvPicPr>
          <p:cNvPr id="9" name="Obrázok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0" name="Obrázok 49">
            <a:hlinkClick r:id="rId6" action="ppaction://hlinksldjump"/>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68000" y="53999"/>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68000" y="486000"/>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8000" y="9180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8000" y="13500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68000" y="17820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68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68000" y="26460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68000" y="30780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68000" y="35100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68000" y="39420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68000" y="4374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68000" y="48060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68000" y="52380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68000" y="5670000"/>
            <a:ext cx="432000" cy="288000"/>
          </a:xfrm>
          <a:prstGeom prst="rect">
            <a:avLst/>
          </a:prstGeom>
          <a:ln>
            <a:noFill/>
          </a:ln>
          <a:effectLst>
            <a:outerShdw blurRad="292100" dist="139700" dir="2700000" algn="tl" rotWithShape="0">
              <a:srgbClr val="333333">
                <a:alpha val="65000"/>
              </a:srgbClr>
            </a:outerShdw>
          </a:effectLst>
        </p:spPr>
      </p:pic>
      <p:pic>
        <p:nvPicPr>
          <p:cNvPr id="49" name="Obrázok 48" hidden="1">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68000" y="6102000"/>
            <a:ext cx="432000" cy="288000"/>
          </a:xfrm>
          <a:prstGeom prst="rect">
            <a:avLst/>
          </a:prstGeom>
          <a:ln>
            <a:noFill/>
          </a:ln>
          <a:effectLst>
            <a:outerShdw blurRad="292100" dist="139700" dir="2700000" algn="tl" rotWithShape="0">
              <a:srgbClr val="333333">
                <a:alpha val="65000"/>
              </a:srgbClr>
            </a:outerShdw>
          </a:effectLst>
        </p:spPr>
      </p:pic>
      <p:sp>
        <p:nvSpPr>
          <p:cNvPr id="56" name="Šípka nahor 55"/>
          <p:cNvSpPr/>
          <p:nvPr/>
        </p:nvSpPr>
        <p:spPr>
          <a:xfrm>
            <a:off x="8197034" y="6054723"/>
            <a:ext cx="45719" cy="250777"/>
          </a:xfrm>
          <a:prstGeom prst="upArrow">
            <a:avLst>
              <a:gd name="adj1" fmla="val 33973"/>
              <a:gd name="adj2" fmla="val 104946"/>
            </a:avLst>
          </a:prstGeom>
          <a:solidFill>
            <a:schemeClr val="accent6">
              <a:lumMod val="50000"/>
            </a:schemeClr>
          </a:solidFill>
          <a:ln>
            <a:solidFill>
              <a:schemeClr val="accent6">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67" name="Obrázok 66"/>
          <p:cNvPicPr>
            <a:picLocks noChangeAspect="1"/>
          </p:cNvPicPr>
          <p:nvPr/>
        </p:nvPicPr>
        <p:blipFill>
          <a:blip r:embed="rId36">
            <a:duotone>
              <a:prstClr val="black"/>
              <a:schemeClr val="accent6">
                <a:tint val="45000"/>
                <a:satMod val="400000"/>
              </a:schemeClr>
            </a:duotone>
            <a:extLst>
              <a:ext uri="{BEBA8EAE-BF5A-486C-A8C5-ECC9F3942E4B}">
                <a14:imgProps xmlns:a14="http://schemas.microsoft.com/office/drawing/2010/main">
                  <a14:imgLayer r:embed="rId37">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7967865" y="6354347"/>
            <a:ext cx="504056" cy="456304"/>
          </a:xfrm>
          <a:prstGeom prst="rect">
            <a:avLst/>
          </a:prstGeom>
        </p:spPr>
      </p:pic>
    </p:spTree>
    <p:extLst>
      <p:ext uri="{BB962C8B-B14F-4D97-AF65-F5344CB8AC3E}">
        <p14:creationId xmlns:p14="http://schemas.microsoft.com/office/powerpoint/2010/main" val="2464303129"/>
      </p:ext>
    </p:extLst>
  </p:cSld>
  <p:clrMapOvr>
    <a:masterClrMapping/>
  </p:clrMapOvr>
  <mc:AlternateContent xmlns:mc="http://schemas.openxmlformats.org/markup-compatibility/2006" xmlns:p14="http://schemas.microsoft.com/office/powerpoint/2010/main">
    <mc:Choice Requires="p14">
      <p:transition spd="slow" p14:dur="4000" advClick="0">
        <p14:vortex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par>
                                <p:cTn id="8" presetID="53" presetClass="entr" presetSubtype="16" fill="hold" nodeType="withEffect">
                                  <p:stCondLst>
                                    <p:cond delay="250"/>
                                  </p:stCondLst>
                                  <p:childTnLst>
                                    <p:set>
                                      <p:cBhvr>
                                        <p:cTn id="9" dur="1" fill="hold">
                                          <p:stCondLst>
                                            <p:cond delay="0"/>
                                          </p:stCondLst>
                                        </p:cTn>
                                        <p:tgtEl>
                                          <p:spTgt spid="50"/>
                                        </p:tgtEl>
                                        <p:attrNameLst>
                                          <p:attrName>style.visibility</p:attrName>
                                        </p:attrNameLst>
                                      </p:cBhvr>
                                      <p:to>
                                        <p:strVal val="visible"/>
                                      </p:to>
                                    </p:set>
                                    <p:anim calcmode="lin" valueType="num">
                                      <p:cBhvr>
                                        <p:cTn id="10" dur="750" fill="hold"/>
                                        <p:tgtEl>
                                          <p:spTgt spid="50"/>
                                        </p:tgtEl>
                                        <p:attrNameLst>
                                          <p:attrName>ppt_w</p:attrName>
                                        </p:attrNameLst>
                                      </p:cBhvr>
                                      <p:tavLst>
                                        <p:tav tm="0">
                                          <p:val>
                                            <p:fltVal val="0"/>
                                          </p:val>
                                        </p:tav>
                                        <p:tav tm="100000">
                                          <p:val>
                                            <p:strVal val="#ppt_w"/>
                                          </p:val>
                                        </p:tav>
                                      </p:tavLst>
                                    </p:anim>
                                    <p:anim calcmode="lin" valueType="num">
                                      <p:cBhvr>
                                        <p:cTn id="11" dur="750" fill="hold"/>
                                        <p:tgtEl>
                                          <p:spTgt spid="50"/>
                                        </p:tgtEl>
                                        <p:attrNameLst>
                                          <p:attrName>ppt_h</p:attrName>
                                        </p:attrNameLst>
                                      </p:cBhvr>
                                      <p:tavLst>
                                        <p:tav tm="0">
                                          <p:val>
                                            <p:fltVal val="0"/>
                                          </p:val>
                                        </p:tav>
                                        <p:tav tm="100000">
                                          <p:val>
                                            <p:strVal val="#ppt_h"/>
                                          </p:val>
                                        </p:tav>
                                      </p:tavLst>
                                    </p:anim>
                                    <p:animEffect transition="in" filter="fade">
                                      <p:cBhvr>
                                        <p:cTn id="12" dur="750"/>
                                        <p:tgtEl>
                                          <p:spTgt spid="50"/>
                                        </p:tgtEl>
                                      </p:cBhvr>
                                    </p:animEffect>
                                  </p:childTnLst>
                                </p:cTn>
                              </p:par>
                            </p:childTnLst>
                          </p:cTn>
                        </p:par>
                        <p:par>
                          <p:cTn id="13" fill="hold">
                            <p:stCondLst>
                              <p:cond delay="1000"/>
                            </p:stCondLst>
                            <p:childTnLst>
                              <p:par>
                                <p:cTn id="14" presetID="10" presetClass="entr" presetSubtype="0" fill="hold" grpId="0" nodeType="afterEffect">
                                  <p:stCondLst>
                                    <p:cond delay="250"/>
                                  </p:stCondLst>
                                  <p:childTnLst>
                                    <p:set>
                                      <p:cBhvr>
                                        <p:cTn id="15" dur="1" fill="hold">
                                          <p:stCondLst>
                                            <p:cond delay="0"/>
                                          </p:stCondLst>
                                        </p:cTn>
                                        <p:tgtEl>
                                          <p:spTgt spid="54"/>
                                        </p:tgtEl>
                                        <p:attrNameLst>
                                          <p:attrName>style.visibility</p:attrName>
                                        </p:attrNameLst>
                                      </p:cBhvr>
                                      <p:to>
                                        <p:strVal val="visible"/>
                                      </p:to>
                                    </p:set>
                                    <p:animEffect transition="in" filter="fade">
                                      <p:cBhvr>
                                        <p:cTn id="16" dur="500"/>
                                        <p:tgtEl>
                                          <p:spTgt spid="54"/>
                                        </p:tgtEl>
                                      </p:cBhvr>
                                    </p:animEffect>
                                  </p:childTnLst>
                                </p:cTn>
                              </p:par>
                              <p:par>
                                <p:cTn id="17" presetID="53" presetClass="entr" presetSubtype="16"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750" fill="hold"/>
                                        <p:tgtEl>
                                          <p:spTgt spid="35"/>
                                        </p:tgtEl>
                                        <p:attrNameLst>
                                          <p:attrName>ppt_w</p:attrName>
                                        </p:attrNameLst>
                                      </p:cBhvr>
                                      <p:tavLst>
                                        <p:tav tm="0">
                                          <p:val>
                                            <p:fltVal val="0"/>
                                          </p:val>
                                        </p:tav>
                                        <p:tav tm="100000">
                                          <p:val>
                                            <p:strVal val="#ppt_w"/>
                                          </p:val>
                                        </p:tav>
                                      </p:tavLst>
                                    </p:anim>
                                    <p:anim calcmode="lin" valueType="num">
                                      <p:cBhvr>
                                        <p:cTn id="20" dur="750" fill="hold"/>
                                        <p:tgtEl>
                                          <p:spTgt spid="35"/>
                                        </p:tgtEl>
                                        <p:attrNameLst>
                                          <p:attrName>ppt_h</p:attrName>
                                        </p:attrNameLst>
                                      </p:cBhvr>
                                      <p:tavLst>
                                        <p:tav tm="0">
                                          <p:val>
                                            <p:fltVal val="0"/>
                                          </p:val>
                                        </p:tav>
                                        <p:tav tm="100000">
                                          <p:val>
                                            <p:strVal val="#ppt_h"/>
                                          </p:val>
                                        </p:tav>
                                      </p:tavLst>
                                    </p:anim>
                                    <p:animEffect transition="in" filter="fade">
                                      <p:cBhvr>
                                        <p:cTn id="21" dur="750"/>
                                        <p:tgtEl>
                                          <p:spTgt spid="35"/>
                                        </p:tgtEl>
                                      </p:cBhvr>
                                    </p:animEffect>
                                  </p:childTnLst>
                                </p:cTn>
                              </p:par>
                            </p:childTnLst>
                          </p:cTn>
                        </p:par>
                        <p:par>
                          <p:cTn id="22" fill="hold">
                            <p:stCondLst>
                              <p:cond delay="1750"/>
                            </p:stCondLst>
                            <p:childTnLst>
                              <p:par>
                                <p:cTn id="23" presetID="10" presetClass="entr" presetSubtype="0" fill="hold" grpId="0" nodeType="afterEffect">
                                  <p:stCondLst>
                                    <p:cond delay="25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par>
                                <p:cTn id="26" presetID="53" presetClass="entr" presetSubtype="16"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750" fill="hold"/>
                                        <p:tgtEl>
                                          <p:spTgt spid="39"/>
                                        </p:tgtEl>
                                        <p:attrNameLst>
                                          <p:attrName>ppt_w</p:attrName>
                                        </p:attrNameLst>
                                      </p:cBhvr>
                                      <p:tavLst>
                                        <p:tav tm="0">
                                          <p:val>
                                            <p:fltVal val="0"/>
                                          </p:val>
                                        </p:tav>
                                        <p:tav tm="100000">
                                          <p:val>
                                            <p:strVal val="#ppt_w"/>
                                          </p:val>
                                        </p:tav>
                                      </p:tavLst>
                                    </p:anim>
                                    <p:anim calcmode="lin" valueType="num">
                                      <p:cBhvr>
                                        <p:cTn id="29" dur="750" fill="hold"/>
                                        <p:tgtEl>
                                          <p:spTgt spid="39"/>
                                        </p:tgtEl>
                                        <p:attrNameLst>
                                          <p:attrName>ppt_h</p:attrName>
                                        </p:attrNameLst>
                                      </p:cBhvr>
                                      <p:tavLst>
                                        <p:tav tm="0">
                                          <p:val>
                                            <p:fltVal val="0"/>
                                          </p:val>
                                        </p:tav>
                                        <p:tav tm="100000">
                                          <p:val>
                                            <p:strVal val="#ppt_h"/>
                                          </p:val>
                                        </p:tav>
                                      </p:tavLst>
                                    </p:anim>
                                    <p:animEffect transition="in" filter="fade">
                                      <p:cBhvr>
                                        <p:cTn id="30" dur="750"/>
                                        <p:tgtEl>
                                          <p:spTgt spid="39"/>
                                        </p:tgtEl>
                                      </p:cBhvr>
                                    </p:animEffect>
                                  </p:childTnLst>
                                </p:cTn>
                              </p:par>
                            </p:childTnLst>
                          </p:cTn>
                        </p:par>
                        <p:par>
                          <p:cTn id="31" fill="hold">
                            <p:stCondLst>
                              <p:cond delay="2500"/>
                            </p:stCondLst>
                            <p:childTnLst>
                              <p:par>
                                <p:cTn id="32" presetID="10" presetClass="entr" presetSubtype="0" fill="hold" grpId="0" nodeType="afterEffect">
                                  <p:stCondLst>
                                    <p:cond delay="25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par>
                                <p:cTn id="35" presetID="53" presetClass="entr" presetSubtype="16"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750" fill="hold"/>
                                        <p:tgtEl>
                                          <p:spTgt spid="34"/>
                                        </p:tgtEl>
                                        <p:attrNameLst>
                                          <p:attrName>ppt_w</p:attrName>
                                        </p:attrNameLst>
                                      </p:cBhvr>
                                      <p:tavLst>
                                        <p:tav tm="0">
                                          <p:val>
                                            <p:fltVal val="0"/>
                                          </p:val>
                                        </p:tav>
                                        <p:tav tm="100000">
                                          <p:val>
                                            <p:strVal val="#ppt_w"/>
                                          </p:val>
                                        </p:tav>
                                      </p:tavLst>
                                    </p:anim>
                                    <p:anim calcmode="lin" valueType="num">
                                      <p:cBhvr>
                                        <p:cTn id="38" dur="750" fill="hold"/>
                                        <p:tgtEl>
                                          <p:spTgt spid="34"/>
                                        </p:tgtEl>
                                        <p:attrNameLst>
                                          <p:attrName>ppt_h</p:attrName>
                                        </p:attrNameLst>
                                      </p:cBhvr>
                                      <p:tavLst>
                                        <p:tav tm="0">
                                          <p:val>
                                            <p:fltVal val="0"/>
                                          </p:val>
                                        </p:tav>
                                        <p:tav tm="100000">
                                          <p:val>
                                            <p:strVal val="#ppt_h"/>
                                          </p:val>
                                        </p:tav>
                                      </p:tavLst>
                                    </p:anim>
                                    <p:animEffect transition="in" filter="fade">
                                      <p:cBhvr>
                                        <p:cTn id="39" dur="750"/>
                                        <p:tgtEl>
                                          <p:spTgt spid="34"/>
                                        </p:tgtEl>
                                      </p:cBhvr>
                                    </p:animEffect>
                                  </p:childTnLst>
                                </p:cTn>
                              </p:par>
                            </p:childTnLst>
                          </p:cTn>
                        </p:par>
                        <p:par>
                          <p:cTn id="40" fill="hold">
                            <p:stCondLst>
                              <p:cond delay="3250"/>
                            </p:stCondLst>
                            <p:childTnLst>
                              <p:par>
                                <p:cTn id="41" presetID="10" presetClass="entr" presetSubtype="0" fill="hold" grpId="0" nodeType="afterEffect">
                                  <p:stCondLst>
                                    <p:cond delay="25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53" presetClass="entr" presetSubtype="16"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750" fill="hold"/>
                                        <p:tgtEl>
                                          <p:spTgt spid="47"/>
                                        </p:tgtEl>
                                        <p:attrNameLst>
                                          <p:attrName>ppt_w</p:attrName>
                                        </p:attrNameLst>
                                      </p:cBhvr>
                                      <p:tavLst>
                                        <p:tav tm="0">
                                          <p:val>
                                            <p:fltVal val="0"/>
                                          </p:val>
                                        </p:tav>
                                        <p:tav tm="100000">
                                          <p:val>
                                            <p:strVal val="#ppt_w"/>
                                          </p:val>
                                        </p:tav>
                                      </p:tavLst>
                                    </p:anim>
                                    <p:anim calcmode="lin" valueType="num">
                                      <p:cBhvr>
                                        <p:cTn id="47" dur="750" fill="hold"/>
                                        <p:tgtEl>
                                          <p:spTgt spid="47"/>
                                        </p:tgtEl>
                                        <p:attrNameLst>
                                          <p:attrName>ppt_h</p:attrName>
                                        </p:attrNameLst>
                                      </p:cBhvr>
                                      <p:tavLst>
                                        <p:tav tm="0">
                                          <p:val>
                                            <p:fltVal val="0"/>
                                          </p:val>
                                        </p:tav>
                                        <p:tav tm="100000">
                                          <p:val>
                                            <p:strVal val="#ppt_h"/>
                                          </p:val>
                                        </p:tav>
                                      </p:tavLst>
                                    </p:anim>
                                    <p:animEffect transition="in" filter="fade">
                                      <p:cBhvr>
                                        <p:cTn id="48" dur="750"/>
                                        <p:tgtEl>
                                          <p:spTgt spid="47"/>
                                        </p:tgtEl>
                                      </p:cBhvr>
                                    </p:animEffect>
                                  </p:childTnLst>
                                </p:cTn>
                              </p:par>
                            </p:childTnLst>
                          </p:cTn>
                        </p:par>
                        <p:par>
                          <p:cTn id="49" fill="hold">
                            <p:stCondLst>
                              <p:cond delay="4000"/>
                            </p:stCondLst>
                            <p:childTnLst>
                              <p:par>
                                <p:cTn id="50" presetID="10" presetClass="entr" presetSubtype="0" fill="hold" grpId="0" nodeType="afterEffect">
                                  <p:stCondLst>
                                    <p:cond delay="250"/>
                                  </p:stCondLst>
                                  <p:childTnLst>
                                    <p:set>
                                      <p:cBhvr>
                                        <p:cTn id="51" dur="1" fill="hold">
                                          <p:stCondLst>
                                            <p:cond delay="0"/>
                                          </p:stCondLst>
                                        </p:cTn>
                                        <p:tgtEl>
                                          <p:spTgt spid="57"/>
                                        </p:tgtEl>
                                        <p:attrNameLst>
                                          <p:attrName>style.visibility</p:attrName>
                                        </p:attrNameLst>
                                      </p:cBhvr>
                                      <p:to>
                                        <p:strVal val="visible"/>
                                      </p:to>
                                    </p:set>
                                    <p:animEffect transition="in" filter="fade">
                                      <p:cBhvr>
                                        <p:cTn id="52" dur="500"/>
                                        <p:tgtEl>
                                          <p:spTgt spid="57"/>
                                        </p:tgtEl>
                                      </p:cBhvr>
                                    </p:animEffect>
                                  </p:childTnLst>
                                </p:cTn>
                              </p:par>
                              <p:par>
                                <p:cTn id="53" presetID="53" presetClass="entr" presetSubtype="16" fill="hold" nodeType="with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750" fill="hold"/>
                                        <p:tgtEl>
                                          <p:spTgt spid="45"/>
                                        </p:tgtEl>
                                        <p:attrNameLst>
                                          <p:attrName>ppt_w</p:attrName>
                                        </p:attrNameLst>
                                      </p:cBhvr>
                                      <p:tavLst>
                                        <p:tav tm="0">
                                          <p:val>
                                            <p:fltVal val="0"/>
                                          </p:val>
                                        </p:tav>
                                        <p:tav tm="100000">
                                          <p:val>
                                            <p:strVal val="#ppt_w"/>
                                          </p:val>
                                        </p:tav>
                                      </p:tavLst>
                                    </p:anim>
                                    <p:anim calcmode="lin" valueType="num">
                                      <p:cBhvr>
                                        <p:cTn id="56" dur="750" fill="hold"/>
                                        <p:tgtEl>
                                          <p:spTgt spid="45"/>
                                        </p:tgtEl>
                                        <p:attrNameLst>
                                          <p:attrName>ppt_h</p:attrName>
                                        </p:attrNameLst>
                                      </p:cBhvr>
                                      <p:tavLst>
                                        <p:tav tm="0">
                                          <p:val>
                                            <p:fltVal val="0"/>
                                          </p:val>
                                        </p:tav>
                                        <p:tav tm="100000">
                                          <p:val>
                                            <p:strVal val="#ppt_h"/>
                                          </p:val>
                                        </p:tav>
                                      </p:tavLst>
                                    </p:anim>
                                    <p:animEffect transition="in" filter="fade">
                                      <p:cBhvr>
                                        <p:cTn id="57" dur="750"/>
                                        <p:tgtEl>
                                          <p:spTgt spid="45"/>
                                        </p:tgtEl>
                                      </p:cBhvr>
                                    </p:animEffect>
                                  </p:childTnLst>
                                </p:cTn>
                              </p:par>
                            </p:childTnLst>
                          </p:cTn>
                        </p:par>
                        <p:par>
                          <p:cTn id="58" fill="hold">
                            <p:stCondLst>
                              <p:cond delay="4750"/>
                            </p:stCondLst>
                            <p:childTnLst>
                              <p:par>
                                <p:cTn id="59" presetID="10" presetClass="entr" presetSubtype="0" fill="hold" grpId="0" nodeType="afterEffect">
                                  <p:stCondLst>
                                    <p:cond delay="250"/>
                                  </p:stCondLst>
                                  <p:childTnLst>
                                    <p:set>
                                      <p:cBhvr>
                                        <p:cTn id="60" dur="1" fill="hold">
                                          <p:stCondLst>
                                            <p:cond delay="0"/>
                                          </p:stCondLst>
                                        </p:cTn>
                                        <p:tgtEl>
                                          <p:spTgt spid="62"/>
                                        </p:tgtEl>
                                        <p:attrNameLst>
                                          <p:attrName>style.visibility</p:attrName>
                                        </p:attrNameLst>
                                      </p:cBhvr>
                                      <p:to>
                                        <p:strVal val="visible"/>
                                      </p:to>
                                    </p:set>
                                    <p:animEffect transition="in" filter="fade">
                                      <p:cBhvr>
                                        <p:cTn id="61" dur="500"/>
                                        <p:tgtEl>
                                          <p:spTgt spid="62"/>
                                        </p:tgtEl>
                                      </p:cBhvr>
                                    </p:animEffect>
                                  </p:childTnLst>
                                </p:cTn>
                              </p:par>
                              <p:par>
                                <p:cTn id="62" presetID="53" presetClass="entr" presetSubtype="16" fill="hold" nodeType="with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750" fill="hold"/>
                                        <p:tgtEl>
                                          <p:spTgt spid="42"/>
                                        </p:tgtEl>
                                        <p:attrNameLst>
                                          <p:attrName>ppt_w</p:attrName>
                                        </p:attrNameLst>
                                      </p:cBhvr>
                                      <p:tavLst>
                                        <p:tav tm="0">
                                          <p:val>
                                            <p:fltVal val="0"/>
                                          </p:val>
                                        </p:tav>
                                        <p:tav tm="100000">
                                          <p:val>
                                            <p:strVal val="#ppt_w"/>
                                          </p:val>
                                        </p:tav>
                                      </p:tavLst>
                                    </p:anim>
                                    <p:anim calcmode="lin" valueType="num">
                                      <p:cBhvr>
                                        <p:cTn id="65" dur="750" fill="hold"/>
                                        <p:tgtEl>
                                          <p:spTgt spid="42"/>
                                        </p:tgtEl>
                                        <p:attrNameLst>
                                          <p:attrName>ppt_h</p:attrName>
                                        </p:attrNameLst>
                                      </p:cBhvr>
                                      <p:tavLst>
                                        <p:tav tm="0">
                                          <p:val>
                                            <p:fltVal val="0"/>
                                          </p:val>
                                        </p:tav>
                                        <p:tav tm="100000">
                                          <p:val>
                                            <p:strVal val="#ppt_h"/>
                                          </p:val>
                                        </p:tav>
                                      </p:tavLst>
                                    </p:anim>
                                    <p:animEffect transition="in" filter="fade">
                                      <p:cBhvr>
                                        <p:cTn id="66" dur="750"/>
                                        <p:tgtEl>
                                          <p:spTgt spid="42"/>
                                        </p:tgtEl>
                                      </p:cBhvr>
                                    </p:animEffect>
                                  </p:childTnLst>
                                </p:cTn>
                              </p:par>
                            </p:childTnLst>
                          </p:cTn>
                        </p:par>
                        <p:par>
                          <p:cTn id="67" fill="hold">
                            <p:stCondLst>
                              <p:cond delay="5500"/>
                            </p:stCondLst>
                            <p:childTnLst>
                              <p:par>
                                <p:cTn id="68" presetID="10" presetClass="entr" presetSubtype="0" fill="hold" grpId="0" nodeType="afterEffect">
                                  <p:stCondLst>
                                    <p:cond delay="25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500"/>
                                        <p:tgtEl>
                                          <p:spTgt spid="53"/>
                                        </p:tgtEl>
                                      </p:cBhvr>
                                    </p:animEffect>
                                  </p:childTnLst>
                                </p:cTn>
                              </p:par>
                              <p:par>
                                <p:cTn id="71" presetID="53" presetClass="entr" presetSubtype="16" fill="hold"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750" fill="hold"/>
                                        <p:tgtEl>
                                          <p:spTgt spid="40"/>
                                        </p:tgtEl>
                                        <p:attrNameLst>
                                          <p:attrName>ppt_w</p:attrName>
                                        </p:attrNameLst>
                                      </p:cBhvr>
                                      <p:tavLst>
                                        <p:tav tm="0">
                                          <p:val>
                                            <p:fltVal val="0"/>
                                          </p:val>
                                        </p:tav>
                                        <p:tav tm="100000">
                                          <p:val>
                                            <p:strVal val="#ppt_w"/>
                                          </p:val>
                                        </p:tav>
                                      </p:tavLst>
                                    </p:anim>
                                    <p:anim calcmode="lin" valueType="num">
                                      <p:cBhvr>
                                        <p:cTn id="74" dur="750" fill="hold"/>
                                        <p:tgtEl>
                                          <p:spTgt spid="40"/>
                                        </p:tgtEl>
                                        <p:attrNameLst>
                                          <p:attrName>ppt_h</p:attrName>
                                        </p:attrNameLst>
                                      </p:cBhvr>
                                      <p:tavLst>
                                        <p:tav tm="0">
                                          <p:val>
                                            <p:fltVal val="0"/>
                                          </p:val>
                                        </p:tav>
                                        <p:tav tm="100000">
                                          <p:val>
                                            <p:strVal val="#ppt_h"/>
                                          </p:val>
                                        </p:tav>
                                      </p:tavLst>
                                    </p:anim>
                                    <p:animEffect transition="in" filter="fade">
                                      <p:cBhvr>
                                        <p:cTn id="75" dur="750"/>
                                        <p:tgtEl>
                                          <p:spTgt spid="40"/>
                                        </p:tgtEl>
                                      </p:cBhvr>
                                    </p:animEffect>
                                  </p:childTnLst>
                                </p:cTn>
                              </p:par>
                            </p:childTnLst>
                          </p:cTn>
                        </p:par>
                        <p:par>
                          <p:cTn id="76" fill="hold">
                            <p:stCondLst>
                              <p:cond delay="6250"/>
                            </p:stCondLst>
                            <p:childTnLst>
                              <p:par>
                                <p:cTn id="77" presetID="10" presetClass="entr" presetSubtype="0" fill="hold" grpId="0" nodeType="afterEffect">
                                  <p:stCondLst>
                                    <p:cond delay="250"/>
                                  </p:stCondLst>
                                  <p:childTnLst>
                                    <p:set>
                                      <p:cBhvr>
                                        <p:cTn id="78" dur="1" fill="hold">
                                          <p:stCondLst>
                                            <p:cond delay="0"/>
                                          </p:stCondLst>
                                        </p:cTn>
                                        <p:tgtEl>
                                          <p:spTgt spid="61"/>
                                        </p:tgtEl>
                                        <p:attrNameLst>
                                          <p:attrName>style.visibility</p:attrName>
                                        </p:attrNameLst>
                                      </p:cBhvr>
                                      <p:to>
                                        <p:strVal val="visible"/>
                                      </p:to>
                                    </p:set>
                                    <p:animEffect transition="in" filter="fade">
                                      <p:cBhvr>
                                        <p:cTn id="79" dur="500"/>
                                        <p:tgtEl>
                                          <p:spTgt spid="61"/>
                                        </p:tgtEl>
                                      </p:cBhvr>
                                    </p:animEffect>
                                  </p:childTnLst>
                                </p:cTn>
                              </p:par>
                              <p:par>
                                <p:cTn id="80" presetID="53" presetClass="entr" presetSubtype="16"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p:cTn id="82" dur="750" fill="hold"/>
                                        <p:tgtEl>
                                          <p:spTgt spid="38"/>
                                        </p:tgtEl>
                                        <p:attrNameLst>
                                          <p:attrName>ppt_w</p:attrName>
                                        </p:attrNameLst>
                                      </p:cBhvr>
                                      <p:tavLst>
                                        <p:tav tm="0">
                                          <p:val>
                                            <p:fltVal val="0"/>
                                          </p:val>
                                        </p:tav>
                                        <p:tav tm="100000">
                                          <p:val>
                                            <p:strVal val="#ppt_w"/>
                                          </p:val>
                                        </p:tav>
                                      </p:tavLst>
                                    </p:anim>
                                    <p:anim calcmode="lin" valueType="num">
                                      <p:cBhvr>
                                        <p:cTn id="83" dur="750" fill="hold"/>
                                        <p:tgtEl>
                                          <p:spTgt spid="38"/>
                                        </p:tgtEl>
                                        <p:attrNameLst>
                                          <p:attrName>ppt_h</p:attrName>
                                        </p:attrNameLst>
                                      </p:cBhvr>
                                      <p:tavLst>
                                        <p:tav tm="0">
                                          <p:val>
                                            <p:fltVal val="0"/>
                                          </p:val>
                                        </p:tav>
                                        <p:tav tm="100000">
                                          <p:val>
                                            <p:strVal val="#ppt_h"/>
                                          </p:val>
                                        </p:tav>
                                      </p:tavLst>
                                    </p:anim>
                                    <p:animEffect transition="in" filter="fade">
                                      <p:cBhvr>
                                        <p:cTn id="84" dur="750"/>
                                        <p:tgtEl>
                                          <p:spTgt spid="38"/>
                                        </p:tgtEl>
                                      </p:cBhvr>
                                    </p:animEffect>
                                  </p:childTnLst>
                                </p:cTn>
                              </p:par>
                            </p:childTnLst>
                          </p:cTn>
                        </p:par>
                        <p:par>
                          <p:cTn id="85" fill="hold">
                            <p:stCondLst>
                              <p:cond delay="7000"/>
                            </p:stCondLst>
                            <p:childTnLst>
                              <p:par>
                                <p:cTn id="86" presetID="10" presetClass="entr" presetSubtype="0" fill="hold" grpId="0" nodeType="afterEffect">
                                  <p:stCondLst>
                                    <p:cond delay="250"/>
                                  </p:stCondLst>
                                  <p:childTnLst>
                                    <p:set>
                                      <p:cBhvr>
                                        <p:cTn id="87" dur="1" fill="hold">
                                          <p:stCondLst>
                                            <p:cond delay="0"/>
                                          </p:stCondLst>
                                        </p:cTn>
                                        <p:tgtEl>
                                          <p:spTgt spid="58"/>
                                        </p:tgtEl>
                                        <p:attrNameLst>
                                          <p:attrName>style.visibility</p:attrName>
                                        </p:attrNameLst>
                                      </p:cBhvr>
                                      <p:to>
                                        <p:strVal val="visible"/>
                                      </p:to>
                                    </p:set>
                                    <p:animEffect transition="in" filter="fade">
                                      <p:cBhvr>
                                        <p:cTn id="88" dur="500"/>
                                        <p:tgtEl>
                                          <p:spTgt spid="58"/>
                                        </p:tgtEl>
                                      </p:cBhvr>
                                    </p:animEffect>
                                  </p:childTnLst>
                                </p:cTn>
                              </p:par>
                              <p:par>
                                <p:cTn id="89" presetID="53" presetClass="entr" presetSubtype="16" fill="hold" nodeType="withEffect">
                                  <p:stCondLst>
                                    <p:cond delay="0"/>
                                  </p:stCondLst>
                                  <p:childTnLst>
                                    <p:set>
                                      <p:cBhvr>
                                        <p:cTn id="90" dur="1" fill="hold">
                                          <p:stCondLst>
                                            <p:cond delay="0"/>
                                          </p:stCondLst>
                                        </p:cTn>
                                        <p:tgtEl>
                                          <p:spTgt spid="46"/>
                                        </p:tgtEl>
                                        <p:attrNameLst>
                                          <p:attrName>style.visibility</p:attrName>
                                        </p:attrNameLst>
                                      </p:cBhvr>
                                      <p:to>
                                        <p:strVal val="visible"/>
                                      </p:to>
                                    </p:set>
                                    <p:anim calcmode="lin" valueType="num">
                                      <p:cBhvr>
                                        <p:cTn id="91" dur="750" fill="hold"/>
                                        <p:tgtEl>
                                          <p:spTgt spid="46"/>
                                        </p:tgtEl>
                                        <p:attrNameLst>
                                          <p:attrName>ppt_w</p:attrName>
                                        </p:attrNameLst>
                                      </p:cBhvr>
                                      <p:tavLst>
                                        <p:tav tm="0">
                                          <p:val>
                                            <p:fltVal val="0"/>
                                          </p:val>
                                        </p:tav>
                                        <p:tav tm="100000">
                                          <p:val>
                                            <p:strVal val="#ppt_w"/>
                                          </p:val>
                                        </p:tav>
                                      </p:tavLst>
                                    </p:anim>
                                    <p:anim calcmode="lin" valueType="num">
                                      <p:cBhvr>
                                        <p:cTn id="92" dur="750" fill="hold"/>
                                        <p:tgtEl>
                                          <p:spTgt spid="46"/>
                                        </p:tgtEl>
                                        <p:attrNameLst>
                                          <p:attrName>ppt_h</p:attrName>
                                        </p:attrNameLst>
                                      </p:cBhvr>
                                      <p:tavLst>
                                        <p:tav tm="0">
                                          <p:val>
                                            <p:fltVal val="0"/>
                                          </p:val>
                                        </p:tav>
                                        <p:tav tm="100000">
                                          <p:val>
                                            <p:strVal val="#ppt_h"/>
                                          </p:val>
                                        </p:tav>
                                      </p:tavLst>
                                    </p:anim>
                                    <p:animEffect transition="in" filter="fade">
                                      <p:cBhvr>
                                        <p:cTn id="93" dur="750"/>
                                        <p:tgtEl>
                                          <p:spTgt spid="46"/>
                                        </p:tgtEl>
                                      </p:cBhvr>
                                    </p:animEffect>
                                  </p:childTnLst>
                                </p:cTn>
                              </p:par>
                            </p:childTnLst>
                          </p:cTn>
                        </p:par>
                        <p:par>
                          <p:cTn id="94" fill="hold">
                            <p:stCondLst>
                              <p:cond delay="7750"/>
                            </p:stCondLst>
                            <p:childTnLst>
                              <p:par>
                                <p:cTn id="95" presetID="10" presetClass="entr" presetSubtype="0" fill="hold" grpId="0" nodeType="afterEffect">
                                  <p:stCondLst>
                                    <p:cond delay="250"/>
                                  </p:stCondLst>
                                  <p:childTnLst>
                                    <p:set>
                                      <p:cBhvr>
                                        <p:cTn id="96" dur="1" fill="hold">
                                          <p:stCondLst>
                                            <p:cond delay="0"/>
                                          </p:stCondLst>
                                        </p:cTn>
                                        <p:tgtEl>
                                          <p:spTgt spid="59"/>
                                        </p:tgtEl>
                                        <p:attrNameLst>
                                          <p:attrName>style.visibility</p:attrName>
                                        </p:attrNameLst>
                                      </p:cBhvr>
                                      <p:to>
                                        <p:strVal val="visible"/>
                                      </p:to>
                                    </p:set>
                                    <p:animEffect transition="in" filter="fade">
                                      <p:cBhvr>
                                        <p:cTn id="97" dur="500"/>
                                        <p:tgtEl>
                                          <p:spTgt spid="59"/>
                                        </p:tgtEl>
                                      </p:cBhvr>
                                    </p:animEffect>
                                  </p:childTnLst>
                                </p:cTn>
                              </p:par>
                              <p:par>
                                <p:cTn id="98" presetID="53" presetClass="entr" presetSubtype="16" fill="hold" nodeType="withEffect">
                                  <p:stCondLst>
                                    <p:cond delay="0"/>
                                  </p:stCondLst>
                                  <p:childTnLst>
                                    <p:set>
                                      <p:cBhvr>
                                        <p:cTn id="99" dur="1" fill="hold">
                                          <p:stCondLst>
                                            <p:cond delay="0"/>
                                          </p:stCondLst>
                                        </p:cTn>
                                        <p:tgtEl>
                                          <p:spTgt spid="44"/>
                                        </p:tgtEl>
                                        <p:attrNameLst>
                                          <p:attrName>style.visibility</p:attrName>
                                        </p:attrNameLst>
                                      </p:cBhvr>
                                      <p:to>
                                        <p:strVal val="visible"/>
                                      </p:to>
                                    </p:set>
                                    <p:anim calcmode="lin" valueType="num">
                                      <p:cBhvr>
                                        <p:cTn id="100" dur="750" fill="hold"/>
                                        <p:tgtEl>
                                          <p:spTgt spid="44"/>
                                        </p:tgtEl>
                                        <p:attrNameLst>
                                          <p:attrName>ppt_w</p:attrName>
                                        </p:attrNameLst>
                                      </p:cBhvr>
                                      <p:tavLst>
                                        <p:tav tm="0">
                                          <p:val>
                                            <p:fltVal val="0"/>
                                          </p:val>
                                        </p:tav>
                                        <p:tav tm="100000">
                                          <p:val>
                                            <p:strVal val="#ppt_w"/>
                                          </p:val>
                                        </p:tav>
                                      </p:tavLst>
                                    </p:anim>
                                    <p:anim calcmode="lin" valueType="num">
                                      <p:cBhvr>
                                        <p:cTn id="101" dur="750" fill="hold"/>
                                        <p:tgtEl>
                                          <p:spTgt spid="44"/>
                                        </p:tgtEl>
                                        <p:attrNameLst>
                                          <p:attrName>ppt_h</p:attrName>
                                        </p:attrNameLst>
                                      </p:cBhvr>
                                      <p:tavLst>
                                        <p:tav tm="0">
                                          <p:val>
                                            <p:fltVal val="0"/>
                                          </p:val>
                                        </p:tav>
                                        <p:tav tm="100000">
                                          <p:val>
                                            <p:strVal val="#ppt_h"/>
                                          </p:val>
                                        </p:tav>
                                      </p:tavLst>
                                    </p:anim>
                                    <p:animEffect transition="in" filter="fade">
                                      <p:cBhvr>
                                        <p:cTn id="102" dur="750"/>
                                        <p:tgtEl>
                                          <p:spTgt spid="44"/>
                                        </p:tgtEl>
                                      </p:cBhvr>
                                    </p:animEffect>
                                  </p:childTnLst>
                                </p:cTn>
                              </p:par>
                            </p:childTnLst>
                          </p:cTn>
                        </p:par>
                        <p:par>
                          <p:cTn id="103" fill="hold">
                            <p:stCondLst>
                              <p:cond delay="8500"/>
                            </p:stCondLst>
                            <p:childTnLst>
                              <p:par>
                                <p:cTn id="104" presetID="10" presetClass="entr" presetSubtype="0" fill="hold" grpId="0" nodeType="afterEffect">
                                  <p:stCondLst>
                                    <p:cond delay="250"/>
                                  </p:stCondLst>
                                  <p:childTnLst>
                                    <p:set>
                                      <p:cBhvr>
                                        <p:cTn id="105" dur="1" fill="hold">
                                          <p:stCondLst>
                                            <p:cond delay="0"/>
                                          </p:stCondLst>
                                        </p:cTn>
                                        <p:tgtEl>
                                          <p:spTgt spid="65"/>
                                        </p:tgtEl>
                                        <p:attrNameLst>
                                          <p:attrName>style.visibility</p:attrName>
                                        </p:attrNameLst>
                                      </p:cBhvr>
                                      <p:to>
                                        <p:strVal val="visible"/>
                                      </p:to>
                                    </p:set>
                                    <p:animEffect transition="in" filter="fade">
                                      <p:cBhvr>
                                        <p:cTn id="106" dur="500"/>
                                        <p:tgtEl>
                                          <p:spTgt spid="65"/>
                                        </p:tgtEl>
                                      </p:cBhvr>
                                    </p:animEffect>
                                  </p:childTnLst>
                                </p:cTn>
                              </p:par>
                              <p:par>
                                <p:cTn id="107" presetID="53" presetClass="entr" presetSubtype="16" fill="hold"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p:cTn id="109" dur="750" fill="hold"/>
                                        <p:tgtEl>
                                          <p:spTgt spid="41"/>
                                        </p:tgtEl>
                                        <p:attrNameLst>
                                          <p:attrName>ppt_w</p:attrName>
                                        </p:attrNameLst>
                                      </p:cBhvr>
                                      <p:tavLst>
                                        <p:tav tm="0">
                                          <p:val>
                                            <p:fltVal val="0"/>
                                          </p:val>
                                        </p:tav>
                                        <p:tav tm="100000">
                                          <p:val>
                                            <p:strVal val="#ppt_w"/>
                                          </p:val>
                                        </p:tav>
                                      </p:tavLst>
                                    </p:anim>
                                    <p:anim calcmode="lin" valueType="num">
                                      <p:cBhvr>
                                        <p:cTn id="110" dur="750" fill="hold"/>
                                        <p:tgtEl>
                                          <p:spTgt spid="41"/>
                                        </p:tgtEl>
                                        <p:attrNameLst>
                                          <p:attrName>ppt_h</p:attrName>
                                        </p:attrNameLst>
                                      </p:cBhvr>
                                      <p:tavLst>
                                        <p:tav tm="0">
                                          <p:val>
                                            <p:fltVal val="0"/>
                                          </p:val>
                                        </p:tav>
                                        <p:tav tm="100000">
                                          <p:val>
                                            <p:strVal val="#ppt_h"/>
                                          </p:val>
                                        </p:tav>
                                      </p:tavLst>
                                    </p:anim>
                                    <p:animEffect transition="in" filter="fade">
                                      <p:cBhvr>
                                        <p:cTn id="111" dur="750"/>
                                        <p:tgtEl>
                                          <p:spTgt spid="41"/>
                                        </p:tgtEl>
                                      </p:cBhvr>
                                    </p:animEffect>
                                  </p:childTnLst>
                                </p:cTn>
                              </p:par>
                            </p:childTnLst>
                          </p:cTn>
                        </p:par>
                        <p:par>
                          <p:cTn id="112" fill="hold">
                            <p:stCondLst>
                              <p:cond delay="9250"/>
                            </p:stCondLst>
                            <p:childTnLst>
                              <p:par>
                                <p:cTn id="113" presetID="10" presetClass="entr" presetSubtype="0" fill="hold" grpId="0" nodeType="afterEffect">
                                  <p:stCondLst>
                                    <p:cond delay="250"/>
                                  </p:stCondLst>
                                  <p:childTnLst>
                                    <p:set>
                                      <p:cBhvr>
                                        <p:cTn id="114" dur="1" fill="hold">
                                          <p:stCondLst>
                                            <p:cond delay="0"/>
                                          </p:stCondLst>
                                        </p:cTn>
                                        <p:tgtEl>
                                          <p:spTgt spid="64"/>
                                        </p:tgtEl>
                                        <p:attrNameLst>
                                          <p:attrName>style.visibility</p:attrName>
                                        </p:attrNameLst>
                                      </p:cBhvr>
                                      <p:to>
                                        <p:strVal val="visible"/>
                                      </p:to>
                                    </p:set>
                                    <p:animEffect transition="in" filter="fade">
                                      <p:cBhvr>
                                        <p:cTn id="115" dur="500"/>
                                        <p:tgtEl>
                                          <p:spTgt spid="64"/>
                                        </p:tgtEl>
                                      </p:cBhvr>
                                    </p:animEffect>
                                  </p:childTnLst>
                                </p:cTn>
                              </p:par>
                              <p:par>
                                <p:cTn id="116" presetID="53" presetClass="entr" presetSubtype="16" fill="hold" nodeType="withEffect">
                                  <p:stCondLst>
                                    <p:cond delay="0"/>
                                  </p:stCondLst>
                                  <p:childTnLst>
                                    <p:set>
                                      <p:cBhvr>
                                        <p:cTn id="117" dur="1" fill="hold">
                                          <p:stCondLst>
                                            <p:cond delay="0"/>
                                          </p:stCondLst>
                                        </p:cTn>
                                        <p:tgtEl>
                                          <p:spTgt spid="43"/>
                                        </p:tgtEl>
                                        <p:attrNameLst>
                                          <p:attrName>style.visibility</p:attrName>
                                        </p:attrNameLst>
                                      </p:cBhvr>
                                      <p:to>
                                        <p:strVal val="visible"/>
                                      </p:to>
                                    </p:set>
                                    <p:anim calcmode="lin" valueType="num">
                                      <p:cBhvr>
                                        <p:cTn id="118" dur="750" fill="hold"/>
                                        <p:tgtEl>
                                          <p:spTgt spid="43"/>
                                        </p:tgtEl>
                                        <p:attrNameLst>
                                          <p:attrName>ppt_w</p:attrName>
                                        </p:attrNameLst>
                                      </p:cBhvr>
                                      <p:tavLst>
                                        <p:tav tm="0">
                                          <p:val>
                                            <p:fltVal val="0"/>
                                          </p:val>
                                        </p:tav>
                                        <p:tav tm="100000">
                                          <p:val>
                                            <p:strVal val="#ppt_w"/>
                                          </p:val>
                                        </p:tav>
                                      </p:tavLst>
                                    </p:anim>
                                    <p:anim calcmode="lin" valueType="num">
                                      <p:cBhvr>
                                        <p:cTn id="119" dur="750" fill="hold"/>
                                        <p:tgtEl>
                                          <p:spTgt spid="43"/>
                                        </p:tgtEl>
                                        <p:attrNameLst>
                                          <p:attrName>ppt_h</p:attrName>
                                        </p:attrNameLst>
                                      </p:cBhvr>
                                      <p:tavLst>
                                        <p:tav tm="0">
                                          <p:val>
                                            <p:fltVal val="0"/>
                                          </p:val>
                                        </p:tav>
                                        <p:tav tm="100000">
                                          <p:val>
                                            <p:strVal val="#ppt_h"/>
                                          </p:val>
                                        </p:tav>
                                      </p:tavLst>
                                    </p:anim>
                                    <p:animEffect transition="in" filter="fade">
                                      <p:cBhvr>
                                        <p:cTn id="120" dur="750"/>
                                        <p:tgtEl>
                                          <p:spTgt spid="43"/>
                                        </p:tgtEl>
                                      </p:cBhvr>
                                    </p:animEffect>
                                  </p:childTnLst>
                                </p:cTn>
                              </p:par>
                            </p:childTnLst>
                          </p:cTn>
                        </p:par>
                        <p:par>
                          <p:cTn id="121" fill="hold">
                            <p:stCondLst>
                              <p:cond delay="10000"/>
                            </p:stCondLst>
                            <p:childTnLst>
                              <p:par>
                                <p:cTn id="122" presetID="10" presetClass="entr" presetSubtype="0" fill="hold" grpId="0" nodeType="afterEffect">
                                  <p:stCondLst>
                                    <p:cond delay="250"/>
                                  </p:stCondLst>
                                  <p:childTnLst>
                                    <p:set>
                                      <p:cBhvr>
                                        <p:cTn id="123" dur="1" fill="hold">
                                          <p:stCondLst>
                                            <p:cond delay="0"/>
                                          </p:stCondLst>
                                        </p:cTn>
                                        <p:tgtEl>
                                          <p:spTgt spid="63"/>
                                        </p:tgtEl>
                                        <p:attrNameLst>
                                          <p:attrName>style.visibility</p:attrName>
                                        </p:attrNameLst>
                                      </p:cBhvr>
                                      <p:to>
                                        <p:strVal val="visible"/>
                                      </p:to>
                                    </p:set>
                                    <p:animEffect transition="in" filter="fade">
                                      <p:cBhvr>
                                        <p:cTn id="124" dur="500"/>
                                        <p:tgtEl>
                                          <p:spTgt spid="63"/>
                                        </p:tgtEl>
                                      </p:cBhvr>
                                    </p:animEffect>
                                  </p:childTnLst>
                                </p:cTn>
                              </p:par>
                              <p:par>
                                <p:cTn id="125" presetID="53" presetClass="entr" presetSubtype="16" fill="hold" nodeType="withEffect">
                                  <p:stCondLst>
                                    <p:cond delay="0"/>
                                  </p:stCondLst>
                                  <p:childTnLst>
                                    <p:set>
                                      <p:cBhvr>
                                        <p:cTn id="126" dur="1" fill="hold">
                                          <p:stCondLst>
                                            <p:cond delay="0"/>
                                          </p:stCondLst>
                                        </p:cTn>
                                        <p:tgtEl>
                                          <p:spTgt spid="48"/>
                                        </p:tgtEl>
                                        <p:attrNameLst>
                                          <p:attrName>style.visibility</p:attrName>
                                        </p:attrNameLst>
                                      </p:cBhvr>
                                      <p:to>
                                        <p:strVal val="visible"/>
                                      </p:to>
                                    </p:set>
                                    <p:anim calcmode="lin" valueType="num">
                                      <p:cBhvr>
                                        <p:cTn id="127" dur="750" fill="hold"/>
                                        <p:tgtEl>
                                          <p:spTgt spid="48"/>
                                        </p:tgtEl>
                                        <p:attrNameLst>
                                          <p:attrName>ppt_w</p:attrName>
                                        </p:attrNameLst>
                                      </p:cBhvr>
                                      <p:tavLst>
                                        <p:tav tm="0">
                                          <p:val>
                                            <p:fltVal val="0"/>
                                          </p:val>
                                        </p:tav>
                                        <p:tav tm="100000">
                                          <p:val>
                                            <p:strVal val="#ppt_w"/>
                                          </p:val>
                                        </p:tav>
                                      </p:tavLst>
                                    </p:anim>
                                    <p:anim calcmode="lin" valueType="num">
                                      <p:cBhvr>
                                        <p:cTn id="128" dur="750" fill="hold"/>
                                        <p:tgtEl>
                                          <p:spTgt spid="48"/>
                                        </p:tgtEl>
                                        <p:attrNameLst>
                                          <p:attrName>ppt_h</p:attrName>
                                        </p:attrNameLst>
                                      </p:cBhvr>
                                      <p:tavLst>
                                        <p:tav tm="0">
                                          <p:val>
                                            <p:fltVal val="0"/>
                                          </p:val>
                                        </p:tav>
                                        <p:tav tm="100000">
                                          <p:val>
                                            <p:strVal val="#ppt_h"/>
                                          </p:val>
                                        </p:tav>
                                      </p:tavLst>
                                    </p:anim>
                                    <p:animEffect transition="in" filter="fade">
                                      <p:cBhvr>
                                        <p:cTn id="129" dur="750"/>
                                        <p:tgtEl>
                                          <p:spTgt spid="48"/>
                                        </p:tgtEl>
                                      </p:cBhvr>
                                    </p:animEffect>
                                  </p:childTnLst>
                                </p:cTn>
                              </p:par>
                            </p:childTnLst>
                          </p:cTn>
                        </p:par>
                        <p:par>
                          <p:cTn id="130" fill="hold">
                            <p:stCondLst>
                              <p:cond delay="10750"/>
                            </p:stCondLst>
                            <p:childTnLst>
                              <p:par>
                                <p:cTn id="131" presetID="10" presetClass="entr" presetSubtype="0" fill="hold" grpId="0" nodeType="afterEffect">
                                  <p:stCondLst>
                                    <p:cond delay="250"/>
                                  </p:stCondLst>
                                  <p:childTnLst>
                                    <p:set>
                                      <p:cBhvr>
                                        <p:cTn id="132" dur="1" fill="hold">
                                          <p:stCondLst>
                                            <p:cond delay="0"/>
                                          </p:stCondLst>
                                        </p:cTn>
                                        <p:tgtEl>
                                          <p:spTgt spid="36"/>
                                        </p:tgtEl>
                                        <p:attrNameLst>
                                          <p:attrName>style.visibility</p:attrName>
                                        </p:attrNameLst>
                                      </p:cBhvr>
                                      <p:to>
                                        <p:strVal val="visible"/>
                                      </p:to>
                                    </p:set>
                                    <p:animEffect transition="in" filter="fade">
                                      <p:cBhvr>
                                        <p:cTn id="133" dur="500"/>
                                        <p:tgtEl>
                                          <p:spTgt spid="36"/>
                                        </p:tgtEl>
                                      </p:cBhvr>
                                    </p:animEffect>
                                  </p:childTnLst>
                                </p:cTn>
                              </p:par>
                              <p:par>
                                <p:cTn id="134" presetID="53" presetClass="entr" presetSubtype="16" fill="hold" nodeType="withEffect">
                                  <p:stCondLst>
                                    <p:cond delay="0"/>
                                  </p:stCondLst>
                                  <p:childTnLst>
                                    <p:set>
                                      <p:cBhvr>
                                        <p:cTn id="135" dur="1" fill="hold">
                                          <p:stCondLst>
                                            <p:cond delay="0"/>
                                          </p:stCondLst>
                                        </p:cTn>
                                        <p:tgtEl>
                                          <p:spTgt spid="49"/>
                                        </p:tgtEl>
                                        <p:attrNameLst>
                                          <p:attrName>style.visibility</p:attrName>
                                        </p:attrNameLst>
                                      </p:cBhvr>
                                      <p:to>
                                        <p:strVal val="visible"/>
                                      </p:to>
                                    </p:set>
                                    <p:anim calcmode="lin" valueType="num">
                                      <p:cBhvr>
                                        <p:cTn id="136" dur="750" fill="hold"/>
                                        <p:tgtEl>
                                          <p:spTgt spid="49"/>
                                        </p:tgtEl>
                                        <p:attrNameLst>
                                          <p:attrName>ppt_w</p:attrName>
                                        </p:attrNameLst>
                                      </p:cBhvr>
                                      <p:tavLst>
                                        <p:tav tm="0">
                                          <p:val>
                                            <p:fltVal val="0"/>
                                          </p:val>
                                        </p:tav>
                                        <p:tav tm="100000">
                                          <p:val>
                                            <p:strVal val="#ppt_w"/>
                                          </p:val>
                                        </p:tav>
                                      </p:tavLst>
                                    </p:anim>
                                    <p:anim calcmode="lin" valueType="num">
                                      <p:cBhvr>
                                        <p:cTn id="137" dur="750" fill="hold"/>
                                        <p:tgtEl>
                                          <p:spTgt spid="49"/>
                                        </p:tgtEl>
                                        <p:attrNameLst>
                                          <p:attrName>ppt_h</p:attrName>
                                        </p:attrNameLst>
                                      </p:cBhvr>
                                      <p:tavLst>
                                        <p:tav tm="0">
                                          <p:val>
                                            <p:fltVal val="0"/>
                                          </p:val>
                                        </p:tav>
                                        <p:tav tm="100000">
                                          <p:val>
                                            <p:strVal val="#ppt_h"/>
                                          </p:val>
                                        </p:tav>
                                      </p:tavLst>
                                    </p:anim>
                                    <p:animEffect transition="in" filter="fade">
                                      <p:cBhvr>
                                        <p:cTn id="138" dur="750"/>
                                        <p:tgtEl>
                                          <p:spTgt spid="49"/>
                                        </p:tgtEl>
                                      </p:cBhvr>
                                    </p:animEffect>
                                  </p:childTnLst>
                                </p:cTn>
                              </p:par>
                            </p:childTnLst>
                          </p:cTn>
                        </p:par>
                        <p:par>
                          <p:cTn id="139" fill="hold">
                            <p:stCondLst>
                              <p:cond delay="11500"/>
                            </p:stCondLst>
                            <p:childTnLst>
                              <p:par>
                                <p:cTn id="140" presetID="2" presetClass="entr" presetSubtype="4" fill="hold" grpId="1" nodeType="afterEffect">
                                  <p:stCondLst>
                                    <p:cond delay="500"/>
                                  </p:stCondLst>
                                  <p:childTnLst>
                                    <p:set>
                                      <p:cBhvr>
                                        <p:cTn id="141" dur="1" fill="hold">
                                          <p:stCondLst>
                                            <p:cond delay="0"/>
                                          </p:stCondLst>
                                        </p:cTn>
                                        <p:tgtEl>
                                          <p:spTgt spid="56"/>
                                        </p:tgtEl>
                                        <p:attrNameLst>
                                          <p:attrName>style.visibility</p:attrName>
                                        </p:attrNameLst>
                                      </p:cBhvr>
                                      <p:to>
                                        <p:strVal val="visible"/>
                                      </p:to>
                                    </p:set>
                                    <p:anim calcmode="lin" valueType="num">
                                      <p:cBhvr additive="base">
                                        <p:cTn id="142" dur="1500" fill="hold"/>
                                        <p:tgtEl>
                                          <p:spTgt spid="56"/>
                                        </p:tgtEl>
                                        <p:attrNameLst>
                                          <p:attrName>ppt_x</p:attrName>
                                        </p:attrNameLst>
                                      </p:cBhvr>
                                      <p:tavLst>
                                        <p:tav tm="0">
                                          <p:val>
                                            <p:strVal val="#ppt_x"/>
                                          </p:val>
                                        </p:tav>
                                        <p:tav tm="100000">
                                          <p:val>
                                            <p:strVal val="#ppt_x"/>
                                          </p:val>
                                        </p:tav>
                                      </p:tavLst>
                                    </p:anim>
                                    <p:anim calcmode="lin" valueType="num">
                                      <p:cBhvr additive="base">
                                        <p:cTn id="143" dur="1500" fill="hold"/>
                                        <p:tgtEl>
                                          <p:spTgt spid="56"/>
                                        </p:tgtEl>
                                        <p:attrNameLst>
                                          <p:attrName>ppt_y</p:attrName>
                                        </p:attrNameLst>
                                      </p:cBhvr>
                                      <p:tavLst>
                                        <p:tav tm="0">
                                          <p:val>
                                            <p:strVal val="1+#ppt_h/2"/>
                                          </p:val>
                                        </p:tav>
                                        <p:tav tm="100000">
                                          <p:val>
                                            <p:strVal val="#ppt_y"/>
                                          </p:val>
                                        </p:tav>
                                      </p:tavLst>
                                    </p:anim>
                                  </p:childTnLst>
                                </p:cTn>
                              </p:par>
                              <p:par>
                                <p:cTn id="144" presetID="64" presetClass="path" presetSubtype="0" repeatCount="indefinite" accel="12500" decel="12500" autoRev="1" fill="hold" grpId="0" nodeType="withEffect">
                                  <p:stCondLst>
                                    <p:cond delay="500"/>
                                  </p:stCondLst>
                                  <p:endCondLst>
                                    <p:cond evt="onNext" delay="0">
                                      <p:tgtEl>
                                        <p:sldTgt/>
                                      </p:tgtEl>
                                    </p:cond>
                                  </p:endCondLst>
                                  <p:childTnLst>
                                    <p:animMotion origin="layout" path="M -2.5E-6 -4.07407E-6 L -2.5E-6 -0.03148 " pathEditMode="relative" rAng="0" ptsTypes="AA">
                                      <p:cBhvr>
                                        <p:cTn id="145" dur="2000" fill="hold"/>
                                        <p:tgtEl>
                                          <p:spTgt spid="56"/>
                                        </p:tgtEl>
                                        <p:attrNameLst>
                                          <p:attrName>ppt_x</p:attrName>
                                          <p:attrName>ppt_y</p:attrName>
                                        </p:attrNameLst>
                                      </p:cBhvr>
                                      <p:rCtr x="0" y="-1574"/>
                                    </p:animMotion>
                                  </p:childTnLst>
                                </p:cTn>
                              </p:par>
                              <p:par>
                                <p:cTn id="146" presetID="53" presetClass="entr" presetSubtype="16" fill="hold" nodeType="withEffect">
                                  <p:stCondLst>
                                    <p:cond delay="1000"/>
                                  </p:stCondLst>
                                  <p:childTnLst>
                                    <p:set>
                                      <p:cBhvr>
                                        <p:cTn id="147" dur="1" fill="hold">
                                          <p:stCondLst>
                                            <p:cond delay="0"/>
                                          </p:stCondLst>
                                        </p:cTn>
                                        <p:tgtEl>
                                          <p:spTgt spid="67"/>
                                        </p:tgtEl>
                                        <p:attrNameLst>
                                          <p:attrName>style.visibility</p:attrName>
                                        </p:attrNameLst>
                                      </p:cBhvr>
                                      <p:to>
                                        <p:strVal val="visible"/>
                                      </p:to>
                                    </p:set>
                                    <p:anim calcmode="lin" valueType="num">
                                      <p:cBhvr>
                                        <p:cTn id="148" dur="1500" fill="hold"/>
                                        <p:tgtEl>
                                          <p:spTgt spid="67"/>
                                        </p:tgtEl>
                                        <p:attrNameLst>
                                          <p:attrName>ppt_w</p:attrName>
                                        </p:attrNameLst>
                                      </p:cBhvr>
                                      <p:tavLst>
                                        <p:tav tm="0">
                                          <p:val>
                                            <p:fltVal val="0"/>
                                          </p:val>
                                        </p:tav>
                                        <p:tav tm="100000">
                                          <p:val>
                                            <p:strVal val="#ppt_w"/>
                                          </p:val>
                                        </p:tav>
                                      </p:tavLst>
                                    </p:anim>
                                    <p:anim calcmode="lin" valueType="num">
                                      <p:cBhvr>
                                        <p:cTn id="149" dur="1500" fill="hold"/>
                                        <p:tgtEl>
                                          <p:spTgt spid="67"/>
                                        </p:tgtEl>
                                        <p:attrNameLst>
                                          <p:attrName>ppt_h</p:attrName>
                                        </p:attrNameLst>
                                      </p:cBhvr>
                                      <p:tavLst>
                                        <p:tav tm="0">
                                          <p:val>
                                            <p:fltVal val="0"/>
                                          </p:val>
                                        </p:tav>
                                        <p:tav tm="100000">
                                          <p:val>
                                            <p:strVal val="#ppt_h"/>
                                          </p:val>
                                        </p:tav>
                                      </p:tavLst>
                                    </p:anim>
                                    <p:animEffect transition="in" filter="fade">
                                      <p:cBhvr>
                                        <p:cTn id="150" dur="1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36" grpId="0" animBg="1"/>
      <p:bldP spid="63" grpId="0" animBg="1"/>
      <p:bldP spid="64" grpId="0" animBg="1"/>
      <p:bldP spid="65" grpId="0" animBg="1"/>
      <p:bldP spid="51" grpId="0" animBg="1"/>
      <p:bldP spid="56" grpId="0" animBg="1"/>
      <p:bldP spid="56"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Mjanmarsko</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Mjanmarsko (predtým Barma) je štátom v juhovýchodnej Ázii, ktorý hraničí s Bangladéšom, Indiou, Čínou, Laosom, Thajskom a Indickým oceánom. Má rozlohu 678.000 km² a okolo 50 miliónov obyvateľov.</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Hlavné mesto je Nay Pyi Taw. Mjanmarsko je krajina bohatá na nefrit,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dra-hokamy</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ropu, zemný plyn a ďalšie nerastné suroviny.</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Prvým barmským štátom bolo kráľovstvo Pugam v 11. – 13. storočí, ktoré sa rozkladalo na väčšine územia dnešného Mjanmarska. V 13. storočí podľahlo vpádom Mongolov a krajina sa znovu zjednotila až v 17. storočí.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280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Mjanmarsko má vlhké a teplé podnebie, ktoré na severe prechádza do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sub-tropického</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Väčšina krajiny sa nachádza v oblasti vplyvu monzúnov. Skoro polovicu Mjanmarska pokrývajú dažďové pralesy.</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Hudba :		tradičná barmská hudba</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Fotografie :	Cho Sett</a:t>
            </a:r>
          </a:p>
          <a:p>
            <a:pPr marL="0" marR="0" lvl="0" indent="0" algn="just" defTabSz="914400" eaLnBrk="1" fontAlgn="base" latinLnBrk="0" hangingPunct="1">
              <a:lnSpc>
                <a:spcPct val="100000"/>
              </a:lnSpc>
              <a:spcBef>
                <a:spcPct val="0"/>
              </a:spcBef>
              <a:spcAft>
                <a:spcPct val="0"/>
              </a:spcAft>
              <a:buClrTx/>
              <a:buSzTx/>
              <a:buFontTx/>
              <a:buNone/>
              <a:tabLs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Kontakt</a:t>
            </a:r>
            <a:r>
              <a:rPr kumimoji="0" lang="sk-SK" sz="1400" i="1" u="none" strike="noStrike" kern="0" normalizeH="0" baseline="0" noProof="0" smtClean="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	</a:t>
            </a:r>
            <a:r>
              <a:rPr kumimoji="0" lang="sk-SK" sz="1400" b="0" i="1" u="none" strike="noStrike" kern="0" cap="none" spc="0" normalizeH="0" baseline="0" noProof="0" smtClean="0">
                <a:ln w="9525">
                  <a:noFill/>
                  <a:prstDash val="solid"/>
                </a:ln>
                <a:solidFill>
                  <a:srgbClr val="006600"/>
                </a:solidFill>
                <a:effectLst/>
                <a:uLnTx/>
                <a:uFillTx/>
                <a:latin typeface="Nadianne" panose="03020902050305070206" pitchFamily="66" charset="0"/>
                <a:cs typeface="Arial" charset="0"/>
              </a:rPr>
              <a:t>	</a:t>
            </a:r>
            <a:r>
              <a:rPr kumimoji="0" lang="sk-SK" sz="1400" b="0" i="1" u="none" strike="noStrike" kern="0" cap="none" spc="0" normalizeH="0" baseline="0" noProof="0" smtClean="0">
                <a:ln w="9525">
                  <a:noFill/>
                  <a:prstDash val="solid"/>
                </a:ln>
                <a:solidFill>
                  <a:srgbClr val="006600"/>
                </a:solidFill>
                <a:effectLst/>
                <a:uLnTx/>
                <a:uFillTx/>
                <a:latin typeface="Nadianne" panose="03020902050305070206" pitchFamily="66" charset="0"/>
                <a:cs typeface="Arial" charset="0"/>
                <a:hlinkClick r:id="rId7"/>
              </a:rPr>
              <a:t>pista2011@gmail.com      </a:t>
            </a:r>
            <a:r>
              <a:rPr kumimoji="0" lang="sk-SK" sz="1400" b="0" i="1" u="none" strike="noStrike" kern="0" cap="none" spc="0" normalizeH="0" baseline="0" noProof="0" smtClean="0">
                <a:ln w="9525">
                  <a:noFill/>
                  <a:prstDash val="solid"/>
                </a:ln>
                <a:solidFill>
                  <a:srgbClr val="006600"/>
                </a:solidFill>
                <a:effectLst/>
                <a:uLnTx/>
                <a:uFillTx/>
                <a:latin typeface="Nadianne" panose="03020902050305070206" pitchFamily="66" charset="0"/>
                <a:cs typeface="Arial" charset="0"/>
              </a:rPr>
              <a:t>  </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3175">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Zostavil :		Steve</a:t>
            </a:r>
          </a:p>
          <a:p>
            <a:pPr marL="0" marR="0" lvl="0" indent="0" algn="just" defTabSz="914400" eaLnBrk="1" fontAlgn="base" latinLnBrk="0" hangingPunct="1">
              <a:lnSpc>
                <a:spcPct val="100000"/>
              </a:lnSpc>
              <a:spcBef>
                <a:spcPct val="0"/>
              </a:spcBef>
              <a:spcAft>
                <a:spcPct val="0"/>
              </a:spcAft>
              <a:buClrTx/>
              <a:buSzTx/>
              <a:buFontTx/>
              <a:buNone/>
              <a:tabLst/>
              <a:defRPr/>
            </a:pPr>
            <a:r>
              <a:rPr kumimoji="0" lang="sk-SK" sz="1400" i="1" u="none" strike="noStrike" kern="0" normalizeH="0" baseline="0" noProof="0" smtClean="0">
                <a:ln w="1270" cap="flat">
                  <a:noFill/>
                  <a:prstDash val="solid"/>
                  <a:miter lim="800000"/>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Rok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9831300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(former Burma) is a sovereign state in Southeast Asia bordered by Bangladesh, India, China, Laos, Thailand and the Indian Ocean. </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is 678.000 km² in size and has about 50 million of people.</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The country’s capital city is Nay Pyi Taw.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produces precious stones as jade, rubies and sapphires,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oil</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natural gas and other mineral resources.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The first Burmese state was the Pagan Kingdom. In 11</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and 13</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century spread over the most surface of the actual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territory. After repeated Mongol invasions in the 13</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century, the kingdom collapsed and the fragmented country was reunified in 17</a:t>
            </a:r>
            <a:r>
              <a:rPr lang="en-US"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th</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century.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has wet and warm climate passing into subtropical in the North of the country.  It lies in the monsoon region of Asia. Almost the half of the region is covered by rain forests.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Music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a:t>
            </a: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raditional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Burmese music</a:t>
            </a:r>
          </a:p>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Photos : 		Cho Sett</a:t>
            </a:r>
          </a:p>
          <a:p>
            <a:pPr lvl="0" algn="just" fontAlgn="base">
              <a:spcBef>
                <a:spcPct val="0"/>
              </a:spcBef>
              <a:spcAft>
                <a:spcPct val="0"/>
              </a:spcAft>
              <a:defRPr/>
            </a:pPr>
            <a:r>
              <a:rPr lang="en-U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Arranged by :	Steve</a:t>
            </a:r>
          </a:p>
          <a:p>
            <a:pPr lvl="0" algn="just" fontAlgn="base">
              <a:spcBef>
                <a:spcPct val="0"/>
              </a:spcBef>
              <a:spcAft>
                <a:spcPct val="0"/>
              </a:spcAft>
              <a:defRPr/>
            </a:pPr>
            <a:r>
              <a:rPr lang="en-U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Year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6124076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(ex Birmania) es un Estado soberano en el sudeste asiático, rodeada por Bangladesh, India, China, Laos, Tailandia y el Océano Índico. Mjanmar es 678,000 kilómetros</a:t>
            </a:r>
            <a:r>
              <a:rPr lang="es-ES" sz="1400" i="1" kern="0" baseline="3000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2</a:t>
            </a:r>
            <a:r>
              <a:rPr lang="es-E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a:t>
            </a:r>
            <a:r>
              <a:rPr lang="es-ES"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de </a:t>
            </a:r>
            <a:r>
              <a:rPr lang="es-ES"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superficie y cuenta con unos 50 millones de personas.</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Ciudad capital del país es Nay Pyi Taw. Mjanmar produce piedras preciosas como jade, rubíes y zafiros, el petróleo, gas natural y otros recursos minerales.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El primer estado de birmano fue el Reino de Pagan. En 11 y 13 del siglo repartidos en la mayoría de la superficie del territorio actual </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Después de repetidas invasiones de los mongoles en el siglo 13, el reino se derrumbó y el país fragmentado se reunificó en el siglo 17.</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es-ES"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es-ES"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tiene un clima húmedo y cálido de pasar a subtropical en el norte del país. Se encuentra en la región de los monzones de Asia. Casi la mitad de la región está cubierta por bosques tropicales.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322713"/>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Música :		música tradicional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birmano</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Fotos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Selección :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Año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7583000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Le Myanmar est un pays d’Asie du Sud-Est ayant une frontière commune avec le Bangladesh, la Chine, l’Inde, le Laos, Thailande et l’Océan Indien. Il couvre la superficie de 678.000 km² et la population est de l’ordre 60 million d’habitants.</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 capitale s’appelle Nay Pyi Taw. Le pays est riche en jade, pierres précieux, </a:t>
            </a: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pétrole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gaz naturel et d’autres minérais.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 premier état birman était le royaume de Pagan au 11</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et 13</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siècles et  s’est étendu sur la majorité du territoire actuel de Myanmar. Au 13</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siècle le royaume était détruit par les Mongols et le pays n’était réunifié que dans le 17</a:t>
            </a:r>
            <a:r>
              <a:rPr lang="fr-FR" sz="1400" i="1" kern="0" baseline="3000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ème</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siecle.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 climat de Myanmar est humide et chaud en passant au subtropical dans le nord. La majorité du pays se trouve dans zone d’influence des moussons. Presque la moitié du pays est abondante en forêts denses</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22015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Musique :		la musique traditionnelle </a:t>
            </a: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birmane</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Images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fr-F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Arrange par :	Steve</a:t>
            </a:r>
          </a:p>
          <a:p>
            <a:pPr lvl="0" algn="just" fontAlgn="base">
              <a:spcBef>
                <a:spcPct val="0"/>
              </a:spcBef>
              <a:spcAft>
                <a:spcPct val="0"/>
              </a:spcAft>
              <a:defRPr/>
            </a:pPr>
            <a:r>
              <a:rPr lang="fr-F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Année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33485938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Myanmar (früher Burma) ist  ein Staat in Südostasien und grenzt  an </a:t>
            </a:r>
            <a:r>
              <a:rPr lang="de-DE"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Thai</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land</a:t>
            </a:r>
            <a:r>
              <a:rPr lang="de-DE"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Laos, China, Indien und dem Indischen Ozean.  Auf einer seiner Oberfläche von 678.000 km²  leben etwa 50 Millionen Menschen.</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Die Hauptstadt  heißt Nay Pyi Daw.  Myanmar ist ein Land, das reich ist an hochwertigen Edelsteinen wie Nephrit und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Saphir</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Erdöl</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Erdgas und weitere Bodenschätze.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Der erste birmanische Staat hieß Königreich Pugam und im 11. – 13. Jahrhundert bedeckte er den größten Teil des damaligen staatlichen Hoheitsgebietes. Im  13. Jahrhundert unterlag Pugam einem Druck der mongolischen Eroberer und konnte erst im 17. Jahrhundert  wiedervereinigt sein. </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24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  befindet sich mit Ausnahme des äußersten Nordens im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Einfluss</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bereich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des Indischen Monsuns. Etwa die Hälfte des heutigen Myanmars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be</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decken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feuchte Regenwälder.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 :		traditionelle burmesische </a:t>
            </a: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Fotos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de-DE"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Kompilierung :	Steve</a:t>
            </a:r>
          </a:p>
          <a:p>
            <a:pPr lvl="0" algn="just" fontAlgn="base">
              <a:spcBef>
                <a:spcPct val="0"/>
              </a:spcBef>
              <a:spcAft>
                <a:spcPct val="0"/>
              </a:spcAft>
              <a:defRPr/>
            </a:pPr>
            <a:r>
              <a:rPr lang="de-DE"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Jahr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2236455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(antiga Birmânia) é um estado soberano no Sudeste Asiático, fronteira com Bangladesh, Índia, China, Laos, Tailândia e  Oceano Índico. Mjan-mar tem 678,000 km² de área e cerca de 50 milhões de habitantes.</a:t>
            </a: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  capital do país é Nay Pyi Taw.  Mjanmar produz pedras preciosas,  como jade, rubis e safiras,  além de petróleo, gás natural e outros recursos minerais.</a:t>
            </a:r>
          </a:p>
        </p:txBody>
      </p:sp>
      <p:sp>
        <p:nvSpPr>
          <p:cNvPr id="9" name="BlokTextu 8"/>
          <p:cNvSpPr txBox="1"/>
          <p:nvPr/>
        </p:nvSpPr>
        <p:spPr>
          <a:xfrm>
            <a:off x="720000" y="208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 primeiro estado birmanês foi o Reino de Pagan. Nos séculos 11 e 13, foi inva-dido pelos mongóis, que se distribuíram por grande parte do território de  Mjan-mar. O reino desmoronou e o país fragmentado só foi reunificado no século 17.</a:t>
            </a:r>
          </a:p>
        </p:txBody>
      </p:sp>
      <p:sp>
        <p:nvSpPr>
          <p:cNvPr id="10" name="BlokTextu 9"/>
          <p:cNvSpPr txBox="1"/>
          <p:nvPr/>
        </p:nvSpPr>
        <p:spPr>
          <a:xfrm>
            <a:off x="720000" y="280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 tem clima úmido e quente passando para subtropical no norte do país. Encontra-se na região de monções da Ásia. Quase a metade da região é coberta por florestas tropicais.</a:t>
            </a:r>
          </a:p>
        </p:txBody>
      </p:sp>
      <p:sp>
        <p:nvSpPr>
          <p:cNvPr id="11" name="BlokTextu 10"/>
          <p:cNvSpPr txBox="1"/>
          <p:nvPr/>
        </p:nvSpPr>
        <p:spPr>
          <a:xfrm>
            <a:off x="7092280" y="4437112"/>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Música :		música tradicional </a:t>
            </a:r>
            <a:r>
              <a:rPr lang="pt-B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birmanês</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pt-B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Fotos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pt-BR"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Organizado por :	Steve</a:t>
            </a:r>
          </a:p>
          <a:p>
            <a:pPr lvl="0" algn="just" fontAlgn="base">
              <a:spcBef>
                <a:spcPct val="0"/>
              </a:spcBef>
              <a:spcAft>
                <a:spcPct val="0"/>
              </a:spcAft>
              <a:defRPr/>
            </a:pPr>
            <a:r>
              <a:rPr lang="pt-BR"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Ano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41904004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(chiamtata precedentemente Birmania) è un stato supremo del sud-est asiatico,  confinante con il Bangladesh, l'India, la Cina, il Laos, la Thailandia e l'Oceano indiano</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a:t>
            </a:r>
            <a:r>
              <a:rPr lang="it-IT"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ha una superficie di  678.000 km² e  ha una </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popo</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t>
            </a:r>
            <a:r>
              <a:rPr lang="it-IT"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lazione </a:t>
            </a:r>
            <a:r>
              <a:rPr lang="it-IT"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di circa  50 milioni di persone.</a:t>
            </a:r>
          </a:p>
        </p:txBody>
      </p:sp>
      <p:sp>
        <p:nvSpPr>
          <p:cNvPr id="8" name="BlokTextu 7"/>
          <p:cNvSpPr txBox="1"/>
          <p:nvPr/>
        </p:nvSpPr>
        <p:spPr>
          <a:xfrm>
            <a:off x="720000" y="180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 città  capitale del paese è No Pyi Taw. Myanmar produce pietre preziose come giada,  rubini e zaffiri;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riserve </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di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petrolio, </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gas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naturale  e altre risorse minerarie.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520000"/>
            <a:ext cx="7848600" cy="1169551"/>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Il prima regno unificato risale alla potenete dinastia dei sovrani di Pagan. Tra l' 11° e 13° secolo si espanse su una  superficie che corrisponde all' attuale territorio di Myanmar.  Nel 13° secolo,dopo ripetututi tentativi  fu conquistato dai Mongoli  e il regno  di Pagan crollò. Solo nel 17° secolo  il paese già collassato e frammentato fu riunificato.</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672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 ha clima caldo umido che attraversa la parte subtropicale nel nord del paese, ed è soggetta al clima monsonico dell'Asia. La maggior parte della regione è coperta da foreste pluviali.</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118063" y="4695969"/>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Música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usica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tradizionale </a:t>
            </a: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birmano</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Selezione :	Steve</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Anno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4063586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Mianmar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Mianmar (korábban Burma) egy szuverén állam Délkelet-Ázsiában. Banglades, India, Kína, Laosz, Thaiföld és az Indiai-óceán határolja. Az ország kiterjedése 678,000 km² és mintegy 50 millió lakosa van.</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Az ország fővárosa Nay Pyi Taw. Mianmar  gazdag jade, drágakő, kőolaj, </a:t>
            </a:r>
            <a:r>
              <a:rPr lang="hu-HU"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föld-gáz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és egyéb ásványkincsekben.</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Az első burmai királyság a Pugam Királyság volt a 11. és 13. század között. A királyság a mai Mianmar területének túlnyomó részén terült el. Az ismételt Mongol betörések a 13. században a királyság összeomlását eredményezték. Az ország újraegyesítése a 17. században következett be.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u-H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Mianmar éghajlata párás és meleg és az északi országrészben a szubtrópusi éghajlatba megy át. Az ország nagy részére a trópusi monszun a jellemző. Majdnem a felét az országnat esőerdők borítják.</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Zene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hagyományos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burmai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zene</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Fotók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Összeállította: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Év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7959790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Uniunea Myanmar  sau  Birmania - este un Stat suveran in Asia de Sud,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mar-ginit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de Bangladesh, India, China, Laos, Thailanda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si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Oceanul Indian.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Myanmar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are o suprafata de  676.578 km²  si o populatie  de aproape 51,5 milioane.</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Capitala Tarii este Nay Pyi Taw. Economia - din cauza lipsei de organizare a guvernului - este slab dezvoltata, dar are  bogate resurse naturale  de  jad, rubine si safire, petrol, gaze naturale si alte resurse minerale care ar putea fi exploatate.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Primul stat birmanez a fost Regatul Pagan (sau Bagan, sec.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Între sec.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 X</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lll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lea, Regatul s-a extins, capatand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suprafa</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teritoriului actual al Myanmar-ului. După repetatele invazii mongole din secolul al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lll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lea</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Regatul s-a prabusit si Tara s-a fragmentat, fiind apoi reunificata in secolul al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XV</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ll</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-lea</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24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 are un climat umed si cald, si subtropical in nordul Tarii. Acesta se afla în regiunea musonului asiatic. Aproape jumatate din regiune este acoperita de paduri tropicale.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20272" y="5136998"/>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148144"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Muzica :		</a:t>
            </a:r>
            <a:r>
              <a:rPr lang="vi-VN"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muzică </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tradi</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ti</a:t>
            </a:r>
            <a:r>
              <a:rPr lang="vi-VN"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onală birmaneză</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Fotografii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it-IT"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Montaj :		Steve</a:t>
            </a:r>
          </a:p>
          <a:p>
            <a:pPr lvl="0" algn="just" fontAlgn="base">
              <a:spcBef>
                <a:spcPct val="0"/>
              </a:spcBef>
              <a:spcAft>
                <a:spcPct val="0"/>
              </a:spcAft>
              <a:defRPr/>
            </a:pPr>
            <a:r>
              <a:rPr lang="it-IT"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Data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39937864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73358"/>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Mjanmar (voormalig Birma) is een soevereine staat in Zuidoost-Azië grenst aan Bangladesh, India, China, Laos, Thailand en de Indische Oceaan. Mjanmar is 678.000 km² groot en heeft ongeveer 50 miljoen mensen.</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 hoofdstad van het land van de stad is Nay Pyi Taw.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produceert edelstenen zoals jade, robijnen en saffieren,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olie</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aardgas en andere minerale hulpbronnen.</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De eerste Birmese staat was de heidense Koninkrijk in de 11e en 13e eeuw verspreid over de oppervlakte van de werkelijke grondgebied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Na herhaalde Mongoolse invasies in de 13de eeuw, het koninkrijk stortte in en de gefragmenteerde land werd herenigd in de 17e eeuw.</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24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j</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anmar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heeft nat en warm klimaat passeren in subtropische in het noorden van het land. Het ligt in de moesson regio Azië. Bijna de helft van het gebied is bedekt met regenwouden.</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164288" y="4322713"/>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Muziek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raditionele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Birmese </a:t>
            </a: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muziek</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nl-N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Compilatie :	Steve</a:t>
            </a:r>
          </a:p>
          <a:p>
            <a:pPr lvl="0" algn="just" fontAlgn="base">
              <a:spcBef>
                <a:spcPct val="0"/>
              </a:spcBef>
              <a:spcAft>
                <a:spcPct val="0"/>
              </a:spcAft>
              <a:defRPr/>
            </a:pPr>
            <a:r>
              <a:rPr lang="nl-N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Wijnoogst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705344762"/>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Myanmar (eski Burma) Güneydoğu Asya’da Bangladeş, Hindistan, Çin, Laos, Tayland ve Hint Okyanusu ile sınırı olan bağımsız bir devlettir. Myanmar 678.000 km</a:t>
            </a:r>
            <a:r>
              <a:rPr lang="sk-SK" sz="1400" i="1" kern="0" baseline="3000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2</a:t>
            </a:r>
            <a:r>
              <a:rPr lang="sk-SK"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büyüklüğünde olup, 50 milyon nüfusu vardır.</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Ülkenin başkenti Nay Pyi Taw’dır. Myanmar yeşimtaşı, yakut ve safir gibi değerli taşlar,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petrol,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doğal gaz ve diğer madenleri üretir.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08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İlk Birmanya devleti Pagan Krallığıdır. 11. ve 13. yüzyılda şimdiki Myanmar bölgesinin birçok yerine yayılmıştır. 13. yüzyılda tekrarlanan Moğol istilasından sonra, krallık çökmüş ve parçalanan ülke 17. yüzyılda tekrar birleşmiştir.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2808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Myanmar’ın yağışlı ve sıcak iklimi ülkenin kuzeyinde  astropikal’e döner. Asyanın muson bölgesinde bulunmaktadır. Hemen hemen bölgenin yarısı yağmur ormanları ile kaplıdır.</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Müzik :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geleneksel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Burma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müzik</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Fotoğraflar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Düzenleyen :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Yil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0562670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marL="0" marR="0" lvl="0" indent="0" algn="just" defTabSz="914400" eaLnBrk="1" fontAlgn="base" latinLnBrk="0" hangingPunct="1">
              <a:lnSpc>
                <a:spcPct val="100000"/>
              </a:lnSpc>
              <a:spcBef>
                <a:spcPct val="0"/>
              </a:spcBef>
              <a:spcAft>
                <a:spcPct val="0"/>
              </a:spcAft>
              <a:buClrTx/>
              <a:buSzTx/>
              <a:buFontTx/>
              <a:buNone/>
              <a:tabLst/>
              <a:defRPr/>
            </a:pPr>
            <a:r>
              <a:rPr lang="sk-SK" sz="2400" i="1" u="sng"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SWE</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58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H</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30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3024000"/>
            <a:ext cx="7848600" cy="30777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092280" y="4014936"/>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 :		traditionell burmesiska </a:t>
            </a: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musik</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E-post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Sammanställt av :	Steve</a:t>
            </a:r>
          </a:p>
          <a:p>
            <a:pPr lvl="0" algn="just" fontAlgn="base">
              <a:spcBef>
                <a:spcPct val="0"/>
              </a:spcBef>
              <a:spcAft>
                <a:spcPct val="0"/>
              </a:spcAft>
              <a:defRPr/>
            </a:pP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År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770804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az-Cyrl-AZ"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Республика Союз Мьянма</a:t>
            </a:r>
          </a:p>
        </p:txBody>
      </p:sp>
      <p:sp>
        <p:nvSpPr>
          <p:cNvPr id="7" name="BlokTextu 6"/>
          <p:cNvSpPr txBox="1"/>
          <p:nvPr/>
        </p:nvSpPr>
        <p:spPr>
          <a:xfrm>
            <a:off x="720000" y="86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Республика Союз Мьянма (раньше Бирма), лежит в южно-восточной Азии и граничит с Бангладеш, Индией, Китаем, Лаосом, Таиландом и Индийским океаном. Слово мьянма означает быстрый, сильный и перекликается со словом мья, имеющим значение изумруд.</a:t>
            </a:r>
          </a:p>
        </p:txBody>
      </p:sp>
      <p:sp>
        <p:nvSpPr>
          <p:cNvPr id="8" name="BlokTextu 7"/>
          <p:cNvSpPr txBox="1"/>
          <p:nvPr/>
        </p:nvSpPr>
        <p:spPr>
          <a:xfrm>
            <a:off x="720000" y="1584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Столица Мьянмы - город Нейпьидо (Мандалайский административный округ), образован-ный на месте небольшого селения в непосредственной близости от города Пьинмана. Мьянма богата нефритом, драгоценными камнями, нефтью, газом и другими полезными ископаемыми.</a:t>
            </a:r>
          </a:p>
        </p:txBody>
      </p:sp>
      <p:sp>
        <p:nvSpPr>
          <p:cNvPr id="9" name="BlokTextu 8"/>
          <p:cNvSpPr txBox="1"/>
          <p:nvPr/>
        </p:nvSpPr>
        <p:spPr>
          <a:xfrm>
            <a:off x="720000" y="2304000"/>
            <a:ext cx="7848600" cy="1169551"/>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Первым государством Бирмы было королевство Пугам в Xl-Xlll вв., которое распростра-нялось на большинстве территории сегодняшнего государства. Однако в Xll веке оно подверглось монгольскому нашествию и было вновь соединено только в XVll веке. В XVlll веке началась британская колонизация. После Второй мировой войны и японской оккупации страна получила независимость.</a:t>
            </a:r>
          </a:p>
        </p:txBody>
      </p:sp>
      <p:sp>
        <p:nvSpPr>
          <p:cNvPr id="10" name="BlokTextu 9"/>
          <p:cNvSpPr txBox="1"/>
          <p:nvPr/>
        </p:nvSpPr>
        <p:spPr>
          <a:xfrm>
            <a:off x="720000" y="3456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Преобладает в основном тропический и субэкваториальный климат с влажной и тёплой погодой. Летом максимальная температура достигаем +41 °C, но зимой не превышает +15 ° С. Большинство страны находится под воздействием муссонных ветров, дующих с юго-запада и приносящих осадки. Почти половина страны покрыта дождевымм девственными лесами.</a:t>
            </a:r>
          </a:p>
        </p:txBody>
      </p:sp>
      <p:sp>
        <p:nvSpPr>
          <p:cNvPr id="11" name="BlokTextu 10"/>
          <p:cNvSpPr txBox="1"/>
          <p:nvPr/>
        </p:nvSpPr>
        <p:spPr>
          <a:xfrm>
            <a:off x="7092279" y="4706111"/>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Музыка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традиционная </a:t>
            </a:r>
            <a:r>
              <a:rPr lang="ru-RU"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бирманская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музыка</a:t>
            </a:r>
            <a:endParaRPr lang="sk-SK"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fontAlgn="base">
              <a:spcBef>
                <a:spcPct val="0"/>
              </a:spcBef>
              <a:spcAft>
                <a:spcPct val="0"/>
              </a:spcAft>
              <a:defRPr/>
            </a:pPr>
            <a:r>
              <a:rPr lang="ru-RU"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Фотографии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Cho Sett</a:t>
            </a:r>
          </a:p>
          <a:p>
            <a:pPr lvl="0" algn="just" fontAlgn="base">
              <a:spcBef>
                <a:spcPct val="0"/>
              </a:spcBef>
              <a:spcAft>
                <a:spcPct val="0"/>
              </a:spcAft>
              <a:defRPr/>
            </a:pPr>
            <a:r>
              <a:rPr lang="ru-RU" sz="1400" i="1" kern="0" smtClea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Э-почта </a:t>
            </a: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Составил:</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Steve</a:t>
            </a:r>
          </a:p>
          <a:p>
            <a:pPr lvl="0" algn="just" fontAlgn="base">
              <a:spcBef>
                <a:spcPct val="0"/>
              </a:spcBef>
              <a:spcAft>
                <a:spcPct val="0"/>
              </a:spcAft>
              <a:defRPr/>
            </a:pPr>
            <a:r>
              <a:rPr lang="ru-RU" sz="1400" i="1" kern="0">
                <a:ln w="10160">
                  <a:solidFill>
                    <a:schemeClr val="bg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Год :</a:t>
            </a:r>
            <a:r>
              <a:rPr lang="ru-RU"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2015 г.</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80980348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lang="he-IL"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מיאנמר</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523220"/>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מיאנמר (בורמה לשעבר) היא מדינה ריבונית בדרום מזרח אסיה גובלת בבנגלדש, הודו, סין, לאוס, תאילנד והאוקיינוס ההודי. שטחה 676,578 קמ"ר  עם אוכלוסיה של כ -56 מיליון נפש.</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368000"/>
            <a:ext cx="7848600" cy="523220"/>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עיר הבירה של המדינה היא נייפידאו. מיאנמר מייצרת אבנים יקרות כירקן, אבני אודם וספיר, מקדחות נפט, גז טבעי ומשאבי מינרלים אחרים.</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1872000"/>
            <a:ext cx="7848600" cy="738664"/>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המדינה הבורמזית הראשונה הייתה הממלכה הפגאנית. במאה ה -11 וה -13 השתרעה על פני רוב שטחה של מיאנמר כיום. לאחר מספר פלישות מונגוליות במאה ה -13, הממלכה התמוטטה והמדינה המפוררת  התאחדה  מחדש  במאה ה -17.</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0" name="BlokTextu 9"/>
          <p:cNvSpPr txBox="1"/>
          <p:nvPr/>
        </p:nvSpPr>
        <p:spPr>
          <a:xfrm>
            <a:off x="720000" y="2592000"/>
            <a:ext cx="7848600" cy="523220"/>
          </a:xfrm>
          <a:prstGeom prst="rect">
            <a:avLst/>
          </a:prstGeom>
          <a:solidFill>
            <a:schemeClr val="accent6">
              <a:lumMod val="50000"/>
              <a:alpha val="40000"/>
            </a:schemeClr>
          </a:solidFill>
          <a:effectLst/>
        </p:spPr>
        <p:txBody>
          <a:bodyPr>
            <a:spAutoFit/>
          </a:bodyPr>
          <a:lstStyle/>
          <a:p>
            <a:pPr lvl="0" algn="just" rtl="1"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למיאנמר אקלים רטוב וחם עד לסובטרופי בצפון הארץ. היא שוכנת באזור המונסונים של אסיה. כמעט מחצית מהאזור מכוסה ביערות גשם.</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1541349" y="3861047"/>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rtl="1" fontAlgn="base">
              <a:spcBef>
                <a:spcPct val="0"/>
              </a:spcBef>
              <a:spcAft>
                <a:spcPct val="0"/>
              </a:spcAft>
              <a:defRPr/>
            </a:pP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מוסיקה :		</a:t>
            </a: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מוסיקה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מסורתית </a:t>
            </a: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בורמזית</a:t>
            </a:r>
            <a:endParaRPr lang="sk-SK"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endParaRPr>
          </a:p>
          <a:p>
            <a:pPr lvl="0" algn="just" rtl="1" fontAlgn="base">
              <a:spcBef>
                <a:spcPct val="0"/>
              </a:spcBef>
              <a:spcAft>
                <a:spcPct val="0"/>
              </a:spcAft>
              <a:defRPr/>
            </a:pP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תמונות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Cho Sett</a:t>
            </a:r>
          </a:p>
          <a:p>
            <a:pPr lvl="0" algn="just" rtl="1" fontAlgn="base">
              <a:spcBef>
                <a:spcPct val="0"/>
              </a:spcBef>
              <a:spcAft>
                <a:spcPct val="0"/>
              </a:spcAft>
              <a:defRPr/>
            </a:pPr>
            <a:r>
              <a:rPr lang="he-I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אימייל </a:t>
            </a: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pista2011@gmail.com </a:t>
            </a:r>
          </a:p>
          <a:p>
            <a:pPr lvl="0" algn="just" rtl="1" fontAlgn="base">
              <a:spcBef>
                <a:spcPct val="0"/>
              </a:spcBef>
              <a:spcAft>
                <a:spcPct val="0"/>
              </a:spcAft>
              <a:defRPr/>
            </a:pP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סודר על ידי :		</a:t>
            </a:r>
            <a:r>
              <a:rPr lang="sk-SK"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Steve</a:t>
            </a:r>
          </a:p>
          <a:p>
            <a:pPr lvl="0" algn="just" rtl="1" fontAlgn="base">
              <a:spcBef>
                <a:spcPct val="0"/>
              </a:spcBef>
              <a:spcAft>
                <a:spcPct val="0"/>
              </a:spcAft>
              <a:defRPr/>
            </a:pPr>
            <a:r>
              <a:rPr lang="he-I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שנה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1547664"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56463873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5" name="Obrázok 4">
            <a:hlinkClick r:id="rId4" action="ppaction://hlinksldjump"/>
          </p:cNvPr>
          <p:cNvPicPr>
            <a:picLocks noChangeAspect="1"/>
          </p:cNvPicPr>
          <p:nvPr/>
        </p:nvPicPr>
        <p:blipFill>
          <a:blip r:embed="rId5">
            <a:duotone>
              <a:prstClr val="black"/>
              <a:schemeClr val="accent6">
                <a:tint val="45000"/>
                <a:satMod val="400000"/>
              </a:schemeClr>
            </a:duotone>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8460432" y="6237312"/>
            <a:ext cx="504056" cy="456304"/>
          </a:xfrm>
          <a:prstGeom prst="rect">
            <a:avLst/>
          </a:prstGeom>
        </p:spPr>
      </p:pic>
      <p:sp>
        <p:nvSpPr>
          <p:cNvPr id="6" name="BlokTextu 5"/>
          <p:cNvSpPr txBox="1"/>
          <p:nvPr/>
        </p:nvSpPr>
        <p:spPr>
          <a:xfrm>
            <a:off x="720000" y="417886"/>
            <a:ext cx="7848600" cy="461665"/>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lang="sk-SK" sz="2400" i="1" u="sng"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a:t>
            </a:r>
            <a:endParaRPr kumimoji="0" lang="sk-SK" sz="2400" i="1" u="sng"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7" name="BlokTextu 6"/>
          <p:cNvSpPr txBox="1"/>
          <p:nvPr/>
        </p:nvSpPr>
        <p:spPr>
          <a:xfrm>
            <a:off x="720000" y="864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Mjanma (dawna Birma) jest suwerennym państwem w Południowo-Wschodniej Azji , położonym nad Zatoką Bengalską i Morzem Andamańskim . Graniczy z </a:t>
            </a:r>
            <a:r>
              <a:rPr lang="pl-PL"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Ban-gladeszem</a:t>
            </a:r>
            <a:r>
              <a:rPr lang="pl-P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 Indiami, Chinami, Laosem i Tajlandią. </a:t>
            </a:r>
            <a:r>
              <a:rPr lang="pl-PL" sz="1400" i="1" kern="0" smtClea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Myanma </a:t>
            </a:r>
            <a:r>
              <a:rPr lang="pl-PL" sz="1400" i="1" kern="0">
                <a:ln w="10160">
                  <a:noFill/>
                  <a:prstDash val="solid"/>
                </a:ln>
                <a:solidFill>
                  <a:schemeClr val="bg1"/>
                </a:solidFill>
                <a:effectLst>
                  <a:outerShdw blurRad="38100" dist="32000" dir="5400000" algn="tl">
                    <a:srgbClr val="000000">
                      <a:alpha val="30000"/>
                    </a:srgbClr>
                  </a:outerShdw>
                </a:effectLst>
                <a:latin typeface="Nadianne" panose="03020902050305070206" pitchFamily="66" charset="0"/>
                <a:cs typeface="Arial" charset="0"/>
              </a:rPr>
              <a:t>zajmuje powierzchnię 678,000 km² , a zamieszkuje ją i około 55,2 milionów ludzi.</a:t>
            </a:r>
            <a:endParaRPr kumimoji="0" lang="sk-SK" sz="1400" i="1" u="none" strike="noStrike" kern="0" normalizeH="0" baseline="0" noProof="0">
              <a:ln w="10160">
                <a:noFill/>
                <a:prstDash val="solid"/>
              </a:ln>
              <a:solidFill>
                <a:schemeClr val="bg1"/>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8" name="BlokTextu 7"/>
          <p:cNvSpPr txBox="1"/>
          <p:nvPr/>
        </p:nvSpPr>
        <p:spPr>
          <a:xfrm>
            <a:off x="720000" y="1800000"/>
            <a:ext cx="7848600" cy="738664"/>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Stolicą kraju jest Naypyidaw. W Mjanma wydobywa się kamienie szlachetne takie jak: jedeity, rubiny i szafiry . Produkuje się wiertła dla potrzeb firm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wydo-bywających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ropę naftową , gaz ziemni i innych surowców mineralnych.</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9" name="BlokTextu 8"/>
          <p:cNvSpPr txBox="1"/>
          <p:nvPr/>
        </p:nvSpPr>
        <p:spPr>
          <a:xfrm>
            <a:off x="720000" y="2520000"/>
            <a:ext cx="7848600" cy="954107"/>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Pierwszym królestwem jednoczącym regiony, z którego później wyłoniła się współczesna Mjanma, był Pagan. W 11 i 13 wieku Pagan zajmował większość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po-wierzchni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terytorium Mjanmau</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Po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wielokrotnych najazdach Mongołów w 13 wieku, królestwo upadło i kraj został podzielony aż do zjednoczenia w 17 wieku.</a:t>
            </a:r>
          </a:p>
        </p:txBody>
      </p:sp>
      <p:sp>
        <p:nvSpPr>
          <p:cNvPr id="10" name="BlokTextu 9"/>
          <p:cNvSpPr txBox="1"/>
          <p:nvPr/>
        </p:nvSpPr>
        <p:spPr>
          <a:xfrm>
            <a:off x="720000" y="3456000"/>
            <a:ext cx="7848600" cy="523220"/>
          </a:xfrm>
          <a:prstGeom prst="rect">
            <a:avLst/>
          </a:prstGeom>
          <a:solidFill>
            <a:schemeClr val="accent6">
              <a:lumMod val="50000"/>
              <a:alpha val="40000"/>
            </a:schemeClr>
          </a:solidFill>
          <a:effectLst/>
        </p:spPr>
        <p:txBody>
          <a:bodyPr>
            <a:spAutoFit/>
          </a:bodyPr>
          <a:lstStyle/>
          <a:p>
            <a:pPr lvl="0" algn="just" fontAlgn="base">
              <a:spcBef>
                <a:spcPct val="0"/>
              </a:spcBef>
              <a:spcAft>
                <a:spcPct val="0"/>
              </a:spcAft>
              <a:defRPr/>
            </a:pPr>
            <a:r>
              <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rPr>
              <a:t>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Mjanma leży w strefie zwrotnikowego, monsunowego i wilgotnego klimatu. Prawie połowę kraju zajmują lasy deszczowe.</a:t>
            </a:r>
            <a:endParaRPr kumimoji="0" lang="sk-SK" sz="1400" i="1" u="none" strike="noStrike" kern="0" normalizeH="0" baseline="0" noProof="0">
              <a:ln w="10160">
                <a:noFill/>
                <a:prstDash val="solid"/>
              </a:ln>
              <a:solidFill>
                <a:srgbClr val="FFFFFF"/>
              </a:solidFill>
              <a:effectLst>
                <a:outerShdw blurRad="38100" dist="32000" dir="5400000" algn="tl">
                  <a:srgbClr val="000000">
                    <a:alpha val="30000"/>
                  </a:srgbClr>
                </a:outerShdw>
              </a:effectLst>
              <a:uLnTx/>
              <a:uFillTx/>
              <a:latin typeface="Nadianne" panose="03020902050305070206" pitchFamily="66" charset="0"/>
              <a:cs typeface="Arial" charset="0"/>
            </a:endParaRPr>
          </a:p>
        </p:txBody>
      </p:sp>
      <p:sp>
        <p:nvSpPr>
          <p:cNvPr id="11" name="BlokTextu 10"/>
          <p:cNvSpPr txBox="1"/>
          <p:nvPr/>
        </p:nvSpPr>
        <p:spPr>
          <a:xfrm>
            <a:off x="7105049" y="4548742"/>
            <a:ext cx="991105"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smtClean="0">
                <a:effectLst/>
                <a:uLnTx/>
                <a:uFillTx/>
              </a:rPr>
              <a:t>Wikipedia</a:t>
            </a:r>
          </a:p>
        </p:txBody>
      </p:sp>
      <p:sp>
        <p:nvSpPr>
          <p:cNvPr id="12" name="BlokTextu 11"/>
          <p:cNvSpPr txBox="1"/>
          <p:nvPr/>
        </p:nvSpPr>
        <p:spPr>
          <a:xfrm>
            <a:off x="720000" y="4860000"/>
            <a:ext cx="5478882" cy="1169551"/>
          </a:xfrm>
          <a:prstGeom prst="rect">
            <a:avLst/>
          </a:prstGeom>
          <a:solidFill>
            <a:schemeClr val="accent6">
              <a:lumMod val="5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Muzyka :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tradycyjna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muzyka </a:t>
            </a: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Birmy</a:t>
            </a:r>
          </a:p>
          <a:p>
            <a:pPr lvl="0" algn="just" fontAlgn="base">
              <a:spcBef>
                <a:spcPct val="0"/>
              </a:spcBef>
              <a:spcAft>
                <a:spcPct val="0"/>
              </a:spcAft>
              <a:defRPr/>
            </a:pP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Fotografie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Cho Sett</a:t>
            </a:r>
          </a:p>
          <a:p>
            <a:pPr lvl="0" algn="just" fontAlgn="base">
              <a:spcBef>
                <a:spcPct val="0"/>
              </a:spcBef>
              <a:spcAft>
                <a:spcPct val="0"/>
              </a:spcAft>
              <a:defRPr/>
            </a:pPr>
            <a:r>
              <a:rPr lang="pl-PL" sz="1400" i="1" kern="0" smtClea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E-mail </a:t>
            </a: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		pista2011@gmail.com        </a:t>
            </a:r>
          </a:p>
          <a:p>
            <a:pPr lvl="0" algn="just" fontAlgn="base">
              <a:spcBef>
                <a:spcPct val="0"/>
              </a:spcBef>
              <a:spcAft>
                <a:spcPct val="0"/>
              </a:spcAft>
              <a:defRPr/>
            </a:pP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Skompletował  :	Steve</a:t>
            </a:r>
          </a:p>
          <a:p>
            <a:pPr lvl="0" algn="just" fontAlgn="base">
              <a:spcBef>
                <a:spcPct val="0"/>
              </a:spcBef>
              <a:spcAft>
                <a:spcPct val="0"/>
              </a:spcAft>
              <a:defRPr/>
            </a:pPr>
            <a:r>
              <a:rPr lang="pl-PL" sz="1400" i="1" kern="0">
                <a:ln w="10160">
                  <a:noFill/>
                  <a:prstDash val="solid"/>
                </a:ln>
                <a:solidFill>
                  <a:srgbClr val="FFFFFF"/>
                </a:solidFill>
                <a:effectLst>
                  <a:outerShdw blurRad="38100" dist="32000" dir="5400000" algn="tl">
                    <a:srgbClr val="000000">
                      <a:alpha val="30000"/>
                    </a:srgbClr>
                  </a:outerShdw>
                </a:effectLst>
                <a:latin typeface="Nadianne" panose="03020902050305070206" pitchFamily="66" charset="0"/>
                <a:cs typeface="Arial" charset="0"/>
              </a:rPr>
              <a:t>Rok :		2015</a:t>
            </a:r>
          </a:p>
        </p:txBody>
      </p:sp>
      <p:pic>
        <p:nvPicPr>
          <p:cNvPr id="13" name="Obrázok 12">
            <a:hlinkClick r:id="rId7"/>
          </p:cNvPr>
          <p:cNvPicPr>
            <a:picLocks noChangeAspect="1"/>
          </p:cNvPicPr>
          <p:nvPr/>
        </p:nvPicPr>
        <p:blipFill>
          <a:blip r:embed="rId5">
            <a:lum bright="70000" contrast="-70000"/>
            <a:extLst>
              <a:ext uri="{BEBA8EAE-BF5A-486C-A8C5-ECC9F3942E4B}">
                <a14:imgProps xmlns:a14="http://schemas.microsoft.com/office/drawing/2010/main">
                  <a14:imgLayer r:embed="rId6">
                    <a14:imgEffect>
                      <a14:colorTemperature colorTemp="112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860032" y="5216623"/>
            <a:ext cx="504056" cy="456304"/>
          </a:xfrm>
          <a:prstGeom prst="rect">
            <a:avLst/>
          </a:prstGeom>
        </p:spPr>
      </p:pic>
      <p:pic>
        <p:nvPicPr>
          <p:cNvPr id="14" name="Obrázok 13">
            <a:hlinkClick r:id="rId8" action="ppaction://hlinksldjump"/>
          </p:cNvPr>
          <p:cNvPicPr>
            <a:picLocks/>
          </p:cNvPicPr>
          <p:nvPr/>
        </p:nvPicPr>
        <p:blipFill>
          <a:blip r:embed="rId9">
            <a:grayscl/>
            <a:extLst>
              <a:ext uri="{BEBA8EAE-BF5A-486C-A8C5-ECC9F3942E4B}">
                <a14:imgProps xmlns:a14="http://schemas.microsoft.com/office/drawing/2010/main">
                  <a14:imgLayer r:embed="rId10">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98131601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000"/>
                                        <p:tgtEl>
                                          <p:spTgt spid="7"/>
                                        </p:tgtEl>
                                      </p:cBhvr>
                                    </p:animEffect>
                                    <p:anim calcmode="lin" valueType="num">
                                      <p:cBhvr>
                                        <p:cTn id="11" dur="2000" fill="hold"/>
                                        <p:tgtEl>
                                          <p:spTgt spid="7"/>
                                        </p:tgtEl>
                                        <p:attrNameLst>
                                          <p:attrName>ppt_x</p:attrName>
                                        </p:attrNameLst>
                                      </p:cBhvr>
                                      <p:tavLst>
                                        <p:tav tm="0">
                                          <p:val>
                                            <p:strVal val="#ppt_x"/>
                                          </p:val>
                                        </p:tav>
                                        <p:tav tm="100000">
                                          <p:val>
                                            <p:strVal val="#ppt_x"/>
                                          </p:val>
                                        </p:tav>
                                      </p:tavLst>
                                    </p:anim>
                                    <p:anim calcmode="lin" valueType="num">
                                      <p:cBhvr>
                                        <p:cTn id="12" dur="2000" fill="hold"/>
                                        <p:tgtEl>
                                          <p:spTgt spid="7"/>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7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anim calcmode="lin" valueType="num">
                                      <p:cBhvr>
                                        <p:cTn id="16" dur="2000" fill="hold"/>
                                        <p:tgtEl>
                                          <p:spTgt spid="8"/>
                                        </p:tgtEl>
                                        <p:attrNameLst>
                                          <p:attrName>ppt_x</p:attrName>
                                        </p:attrNameLst>
                                      </p:cBhvr>
                                      <p:tavLst>
                                        <p:tav tm="0">
                                          <p:val>
                                            <p:strVal val="#ppt_x"/>
                                          </p:val>
                                        </p:tav>
                                        <p:tav tm="100000">
                                          <p:val>
                                            <p:strVal val="#ppt_x"/>
                                          </p:val>
                                        </p:tav>
                                      </p:tavLst>
                                    </p:anim>
                                    <p:anim calcmode="lin" valueType="num">
                                      <p:cBhvr>
                                        <p:cTn id="17" dur="2000" fill="hold"/>
                                        <p:tgtEl>
                                          <p:spTgt spid="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12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60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ppt_x</p:attrName>
                                        </p:attrNameLst>
                                      </p:cBhvr>
                                      <p:tavLst>
                                        <p:tav tm="0">
                                          <p:val>
                                            <p:strVal val="#ppt_x"/>
                                          </p:val>
                                        </p:tav>
                                        <p:tav tm="100000">
                                          <p:val>
                                            <p:strVal val="#ppt_x"/>
                                          </p:val>
                                        </p:tav>
                                      </p:tavLst>
                                    </p:anim>
                                    <p:anim calcmode="lin" valueType="num">
                                      <p:cBhvr>
                                        <p:cTn id="27" dur="2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8000"/>
                            </p:stCondLst>
                            <p:childTnLst>
                              <p:par>
                                <p:cTn id="29" presetID="53" presetClass="entr" presetSubtype="16" fill="hold" grpId="0" nodeType="afterEffect">
                                  <p:stCondLst>
                                    <p:cond delay="5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1000" fill="hold"/>
                                        <p:tgtEl>
                                          <p:spTgt spid="11"/>
                                        </p:tgtEl>
                                        <p:attrNameLst>
                                          <p:attrName>ppt_w</p:attrName>
                                        </p:attrNameLst>
                                      </p:cBhvr>
                                      <p:tavLst>
                                        <p:tav tm="0">
                                          <p:val>
                                            <p:fltVal val="0"/>
                                          </p:val>
                                        </p:tav>
                                        <p:tav tm="100000">
                                          <p:val>
                                            <p:strVal val="#ppt_w"/>
                                          </p:val>
                                        </p:tav>
                                      </p:tavLst>
                                    </p:anim>
                                    <p:anim calcmode="lin" valueType="num">
                                      <p:cBhvr>
                                        <p:cTn id="32" dur="1000" fill="hold"/>
                                        <p:tgtEl>
                                          <p:spTgt spid="11"/>
                                        </p:tgtEl>
                                        <p:attrNameLst>
                                          <p:attrName>ppt_h</p:attrName>
                                        </p:attrNameLst>
                                      </p:cBhvr>
                                      <p:tavLst>
                                        <p:tav tm="0">
                                          <p:val>
                                            <p:fltVal val="0"/>
                                          </p:val>
                                        </p:tav>
                                        <p:tav tm="100000">
                                          <p:val>
                                            <p:strVal val="#ppt_h"/>
                                          </p:val>
                                        </p:tav>
                                      </p:tavLst>
                                    </p:anim>
                                    <p:animEffect transition="in" filter="fade">
                                      <p:cBhvr>
                                        <p:cTn id="33" dur="1000"/>
                                        <p:tgtEl>
                                          <p:spTgt spid="11"/>
                                        </p:tgtEl>
                                      </p:cBhvr>
                                    </p:animEffect>
                                  </p:childTnLst>
                                </p:cTn>
                              </p:par>
                            </p:childTnLst>
                          </p:cTn>
                        </p:par>
                        <p:par>
                          <p:cTn id="34" fill="hold">
                            <p:stCondLst>
                              <p:cond delay="19500"/>
                            </p:stCondLst>
                            <p:childTnLst>
                              <p:par>
                                <p:cTn id="35" presetID="53" presetClass="entr" presetSubtype="16" fill="hold" grpId="0" nodeType="afterEffect">
                                  <p:stCondLst>
                                    <p:cond delay="10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animEffect transition="in" filter="fade">
                                      <p:cBhvr>
                                        <p:cTn id="39" dur="2000"/>
                                        <p:tgtEl>
                                          <p:spTgt spid="12"/>
                                        </p:tgtEl>
                                      </p:cBhvr>
                                    </p:animEffect>
                                  </p:childTnLst>
                                </p:cTn>
                              </p:par>
                            </p:childTnLst>
                          </p:cTn>
                        </p:par>
                        <p:par>
                          <p:cTn id="40" fill="hold">
                            <p:stCondLst>
                              <p:cond delay="22500"/>
                            </p:stCondLst>
                            <p:childTnLst>
                              <p:par>
                                <p:cTn id="41" presetID="53" presetClass="entr" presetSubtype="16" fill="hold" nodeType="after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Effect transition="in" filter="fade">
                                      <p:cBhvr>
                                        <p:cTn id="45" dur="1000"/>
                                        <p:tgtEl>
                                          <p:spTgt spid="13"/>
                                        </p:tgtEl>
                                      </p:cBhvr>
                                    </p:animEffect>
                                  </p:childTnLst>
                                </p:cTn>
                              </p:par>
                            </p:childTnLst>
                          </p:cTn>
                        </p:par>
                        <p:par>
                          <p:cTn id="46" fill="hold">
                            <p:stCondLst>
                              <p:cond delay="2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0" fill="hold"/>
                                        <p:tgtEl>
                                          <p:spTgt spid="5"/>
                                        </p:tgtEl>
                                        <p:attrNameLst>
                                          <p:attrName>ppt_w</p:attrName>
                                        </p:attrNameLst>
                                      </p:cBhvr>
                                      <p:tavLst>
                                        <p:tav tm="0">
                                          <p:val>
                                            <p:fltVal val="0"/>
                                          </p:val>
                                        </p:tav>
                                        <p:tav tm="100000">
                                          <p:val>
                                            <p:strVal val="#ppt_w"/>
                                          </p:val>
                                        </p:tav>
                                      </p:tavLst>
                                    </p:anim>
                                    <p:anim calcmode="lin" valueType="num">
                                      <p:cBhvr>
                                        <p:cTn id="50" dur="1000" fill="hold"/>
                                        <p:tgtEl>
                                          <p:spTgt spid="5"/>
                                        </p:tgtEl>
                                        <p:attrNameLst>
                                          <p:attrName>ppt_h</p:attrName>
                                        </p:attrNameLst>
                                      </p:cBhvr>
                                      <p:tavLst>
                                        <p:tav tm="0">
                                          <p:val>
                                            <p:fltVal val="0"/>
                                          </p:val>
                                        </p:tav>
                                        <p:tav tm="100000">
                                          <p:val>
                                            <p:strVal val="#ppt_h"/>
                                          </p:val>
                                        </p:tav>
                                      </p:tavLst>
                                    </p:anim>
                                    <p:animEffect transition="in" filter="fade">
                                      <p:cBhvr>
                                        <p:cTn id="51" dur="1000"/>
                                        <p:tgtEl>
                                          <p:spTgt spid="5"/>
                                        </p:tgtEl>
                                      </p:cBhvr>
                                    </p:animEffect>
                                  </p:childTnLst>
                                </p:cTn>
                              </p:par>
                              <p:par>
                                <p:cTn id="52" presetID="5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1000" fill="hold"/>
                                        <p:tgtEl>
                                          <p:spTgt spid="14"/>
                                        </p:tgtEl>
                                        <p:attrNameLst>
                                          <p:attrName>ppt_w</p:attrName>
                                        </p:attrNameLst>
                                      </p:cBhvr>
                                      <p:tavLst>
                                        <p:tav tm="0">
                                          <p:val>
                                            <p:fltVal val="0"/>
                                          </p:val>
                                        </p:tav>
                                        <p:tav tm="100000">
                                          <p:val>
                                            <p:strVal val="#ppt_w"/>
                                          </p:val>
                                        </p:tav>
                                      </p:tavLst>
                                    </p:anim>
                                    <p:anim calcmode="lin" valueType="num">
                                      <p:cBhvr>
                                        <p:cTn id="55" dur="1000" fill="hold"/>
                                        <p:tgtEl>
                                          <p:spTgt spid="14"/>
                                        </p:tgtEl>
                                        <p:attrNameLst>
                                          <p:attrName>ppt_h</p:attrName>
                                        </p:attrNameLst>
                                      </p:cBhvr>
                                      <p:tavLst>
                                        <p:tav tm="0">
                                          <p:val>
                                            <p:fltVal val="0"/>
                                          </p:val>
                                        </p:tav>
                                        <p:tav tm="100000">
                                          <p:val>
                                            <p:strVal val="#ppt_h"/>
                                          </p:val>
                                        </p:tav>
                                      </p:tavLst>
                                    </p:anim>
                                    <p:animEffect transition="in" filter="fade">
                                      <p:cBhvr>
                                        <p:cTn id="5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664296" cy="261837"/>
          </a:xfrm>
          <a:prstGeom prst="rect">
            <a:avLst/>
          </a:prstGeom>
        </p:spPr>
      </p:pic>
      <p:sp>
        <p:nvSpPr>
          <p:cNvPr id="2" name="BlokTextu 1"/>
          <p:cNvSpPr txBox="1"/>
          <p:nvPr/>
        </p:nvSpPr>
        <p:spPr>
          <a:xfrm>
            <a:off x="1619672" y="6263507"/>
            <a:ext cx="2376264" cy="246221"/>
          </a:xfrm>
          <a:prstGeom prst="rect">
            <a:avLst/>
          </a:prstGeom>
          <a:noFill/>
        </p:spPr>
        <p:txBody>
          <a:bodyPr wrap="square" rtlCol="0">
            <a:spAutoFit/>
          </a:bodyPr>
          <a:lstStyle/>
          <a:p>
            <a:r>
              <a:rPr lang="sk-SK" sz="1000" smtClean="0"/>
              <a:t>Welcome to Myanmar – The Golden Land</a:t>
            </a:r>
            <a:endParaRPr lang="sk-SK" sz="1000"/>
          </a:p>
        </p:txBody>
      </p:sp>
    </p:spTree>
    <p:extLst>
      <p:ext uri="{BB962C8B-B14F-4D97-AF65-F5344CB8AC3E}">
        <p14:creationId xmlns:p14="http://schemas.microsoft.com/office/powerpoint/2010/main" val="398246904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7" name="Obrázo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592288" cy="261837"/>
          </a:xfrm>
          <a:prstGeom prst="rect">
            <a:avLst/>
          </a:prstGeom>
        </p:spPr>
      </p:pic>
      <p:sp>
        <p:nvSpPr>
          <p:cNvPr id="9" name="BlokTextu 8"/>
          <p:cNvSpPr txBox="1"/>
          <p:nvPr/>
        </p:nvSpPr>
        <p:spPr>
          <a:xfrm>
            <a:off x="1619672" y="6263507"/>
            <a:ext cx="2304256" cy="246221"/>
          </a:xfrm>
          <a:prstGeom prst="rect">
            <a:avLst/>
          </a:prstGeom>
          <a:noFill/>
        </p:spPr>
        <p:txBody>
          <a:bodyPr wrap="square" rtlCol="0">
            <a:spAutoFit/>
          </a:bodyPr>
          <a:lstStyle/>
          <a:p>
            <a:r>
              <a:rPr lang="sk-SK" sz="1000" smtClean="0"/>
              <a:t>Yangon / A boulevard with coconut trees</a:t>
            </a:r>
            <a:endParaRPr lang="sk-SK" sz="1000"/>
          </a:p>
        </p:txBody>
      </p:sp>
    </p:spTree>
    <p:extLst>
      <p:ext uri="{BB962C8B-B14F-4D97-AF65-F5344CB8AC3E}">
        <p14:creationId xmlns:p14="http://schemas.microsoft.com/office/powerpoint/2010/main" val="3384550158"/>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7" name="Obrázo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448272" cy="261837"/>
          </a:xfrm>
          <a:prstGeom prst="rect">
            <a:avLst/>
          </a:prstGeom>
        </p:spPr>
      </p:pic>
      <p:sp>
        <p:nvSpPr>
          <p:cNvPr id="9" name="BlokTextu 8"/>
          <p:cNvSpPr txBox="1"/>
          <p:nvPr/>
        </p:nvSpPr>
        <p:spPr>
          <a:xfrm>
            <a:off x="1619672" y="6263507"/>
            <a:ext cx="2160240" cy="246221"/>
          </a:xfrm>
          <a:prstGeom prst="rect">
            <a:avLst/>
          </a:prstGeom>
          <a:noFill/>
        </p:spPr>
        <p:txBody>
          <a:bodyPr wrap="square" rtlCol="0">
            <a:spAutoFit/>
          </a:bodyPr>
          <a:lstStyle/>
          <a:p>
            <a:r>
              <a:rPr lang="sk-SK" sz="1000" smtClean="0"/>
              <a:t>Yangon / Entrance to Chinese Temple</a:t>
            </a:r>
            <a:endParaRPr lang="sk-SK" sz="1000"/>
          </a:p>
        </p:txBody>
      </p:sp>
    </p:spTree>
    <p:extLst>
      <p:ext uri="{BB962C8B-B14F-4D97-AF65-F5344CB8AC3E}">
        <p14:creationId xmlns:p14="http://schemas.microsoft.com/office/powerpoint/2010/main" val="3003796839"/>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692696"/>
            <a:ext cx="3600400" cy="54006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692696"/>
            <a:ext cx="3672408" cy="5400600"/>
          </a:xfrm>
          <a:prstGeom prst="rect">
            <a:avLst/>
          </a:prstGeom>
        </p:spPr>
      </p:pic>
      <p:pic>
        <p:nvPicPr>
          <p:cNvPr id="4" name="Obrázo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7" name="Obrázo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10" name="Obrázok 9"/>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084067" y="6271944"/>
            <a:ext cx="2016224" cy="261837"/>
          </a:xfrm>
          <a:prstGeom prst="rect">
            <a:avLst/>
          </a:prstGeom>
        </p:spPr>
      </p:pic>
      <p:pic>
        <p:nvPicPr>
          <p:cNvPr id="11" name="Obrázok 10"/>
          <p:cNvPicPr>
            <a:picLocks noChangeAspect="1"/>
          </p:cNvPicPr>
          <p:nvPr/>
        </p:nvPicPr>
        <p:blipFill>
          <a:blip r:embed="rId8" cstate="print">
            <a:extLst>
              <a:ext uri="{BEBA8EAE-BF5A-486C-A8C5-ECC9F3942E4B}">
                <a14:imgProps xmlns:a14="http://schemas.microsoft.com/office/drawing/2010/main">
                  <a14:imgLayer r:embed="rId9">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5220072" y="6279751"/>
            <a:ext cx="1728192" cy="254029"/>
          </a:xfrm>
          <a:prstGeom prst="rect">
            <a:avLst/>
          </a:prstGeom>
        </p:spPr>
      </p:pic>
      <p:sp>
        <p:nvSpPr>
          <p:cNvPr id="12" name="BlokTextu 11"/>
          <p:cNvSpPr txBox="1"/>
          <p:nvPr/>
        </p:nvSpPr>
        <p:spPr>
          <a:xfrm>
            <a:off x="1110909" y="6271944"/>
            <a:ext cx="1991166" cy="246221"/>
          </a:xfrm>
          <a:prstGeom prst="rect">
            <a:avLst/>
          </a:prstGeom>
          <a:noFill/>
        </p:spPr>
        <p:txBody>
          <a:bodyPr wrap="square" rtlCol="0">
            <a:spAutoFit/>
          </a:bodyPr>
          <a:lstStyle/>
          <a:p>
            <a:r>
              <a:rPr lang="sk-SK" sz="1000" smtClean="0"/>
              <a:t>Yangon / The Buddhist Monastery</a:t>
            </a:r>
            <a:endParaRPr lang="sk-SK" sz="1000"/>
          </a:p>
        </p:txBody>
      </p:sp>
      <p:sp>
        <p:nvSpPr>
          <p:cNvPr id="13" name="BlokTextu 12"/>
          <p:cNvSpPr txBox="1"/>
          <p:nvPr/>
        </p:nvSpPr>
        <p:spPr>
          <a:xfrm>
            <a:off x="5220072" y="6279751"/>
            <a:ext cx="1656184" cy="246221"/>
          </a:xfrm>
          <a:prstGeom prst="rect">
            <a:avLst/>
          </a:prstGeom>
          <a:noFill/>
        </p:spPr>
        <p:txBody>
          <a:bodyPr wrap="square" rtlCol="0">
            <a:spAutoFit/>
          </a:bodyPr>
          <a:lstStyle/>
          <a:p>
            <a:r>
              <a:rPr lang="sk-SK" sz="1000" smtClean="0"/>
              <a:t>Yangoon / The Golden Stupa</a:t>
            </a:r>
            <a:endParaRPr lang="sk-SK" sz="1000"/>
          </a:p>
        </p:txBody>
      </p:sp>
    </p:spTree>
    <p:extLst>
      <p:ext uri="{BB962C8B-B14F-4D97-AF65-F5344CB8AC3E}">
        <p14:creationId xmlns:p14="http://schemas.microsoft.com/office/powerpoint/2010/main" val="611530723"/>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7" name="Obrázok 6"/>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024336" cy="261837"/>
          </a:xfrm>
          <a:prstGeom prst="rect">
            <a:avLst/>
          </a:prstGeom>
        </p:spPr>
      </p:pic>
      <p:sp>
        <p:nvSpPr>
          <p:cNvPr id="8" name="BlokTextu 7"/>
          <p:cNvSpPr txBox="1"/>
          <p:nvPr/>
        </p:nvSpPr>
        <p:spPr>
          <a:xfrm>
            <a:off x="1619672" y="6263507"/>
            <a:ext cx="2736304" cy="246221"/>
          </a:xfrm>
          <a:prstGeom prst="rect">
            <a:avLst/>
          </a:prstGeom>
          <a:noFill/>
        </p:spPr>
        <p:txBody>
          <a:bodyPr wrap="square" rtlCol="0">
            <a:spAutoFit/>
          </a:bodyPr>
          <a:lstStyle/>
          <a:p>
            <a:r>
              <a:rPr lang="sk-SK" sz="1000" smtClean="0"/>
              <a:t>Thanlyin / Buddha Statues at Kyaik-khauk Pagoda</a:t>
            </a:r>
            <a:endParaRPr lang="sk-SK" sz="1000"/>
          </a:p>
        </p:txBody>
      </p:sp>
      <p:pic>
        <p:nvPicPr>
          <p:cNvPr id="5" name="Obrázok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795957397"/>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232248" cy="261837"/>
          </a:xfrm>
          <a:prstGeom prst="rect">
            <a:avLst/>
          </a:prstGeom>
        </p:spPr>
      </p:pic>
      <p:sp>
        <p:nvSpPr>
          <p:cNvPr id="8" name="BlokTextu 7"/>
          <p:cNvSpPr txBox="1"/>
          <p:nvPr/>
        </p:nvSpPr>
        <p:spPr>
          <a:xfrm>
            <a:off x="1619672" y="6263507"/>
            <a:ext cx="2016224" cy="246221"/>
          </a:xfrm>
          <a:prstGeom prst="rect">
            <a:avLst/>
          </a:prstGeom>
          <a:noFill/>
        </p:spPr>
        <p:txBody>
          <a:bodyPr wrap="square" rtlCol="0">
            <a:spAutoFit/>
          </a:bodyPr>
          <a:lstStyle/>
          <a:p>
            <a:r>
              <a:rPr lang="sk-SK" sz="1000" smtClean="0"/>
              <a:t>Yangon / The Buddhist Monastery</a:t>
            </a:r>
            <a:endParaRPr lang="sk-SK" sz="1000"/>
          </a:p>
        </p:txBody>
      </p:sp>
    </p:spTree>
    <p:extLst>
      <p:ext uri="{BB962C8B-B14F-4D97-AF65-F5344CB8AC3E}">
        <p14:creationId xmlns:p14="http://schemas.microsoft.com/office/powerpoint/2010/main" val="1606955675"/>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90"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232248" cy="261837"/>
          </a:xfrm>
          <a:prstGeom prst="rect">
            <a:avLst/>
          </a:prstGeom>
        </p:spPr>
      </p:pic>
      <p:sp>
        <p:nvSpPr>
          <p:cNvPr id="8" name="BlokTextu 7"/>
          <p:cNvSpPr txBox="1"/>
          <p:nvPr/>
        </p:nvSpPr>
        <p:spPr>
          <a:xfrm>
            <a:off x="1619672" y="6263507"/>
            <a:ext cx="1944216" cy="246221"/>
          </a:xfrm>
          <a:prstGeom prst="rect">
            <a:avLst/>
          </a:prstGeom>
          <a:noFill/>
        </p:spPr>
        <p:txBody>
          <a:bodyPr wrap="square" rtlCol="0">
            <a:spAutoFit/>
          </a:bodyPr>
          <a:lstStyle/>
          <a:p>
            <a:r>
              <a:rPr lang="sk-SK" sz="1000" smtClean="0"/>
              <a:t>Yangon / The Shwedagon Pagoda</a:t>
            </a:r>
            <a:endParaRPr lang="sk-SK" sz="1000"/>
          </a:p>
        </p:txBody>
      </p:sp>
    </p:spTree>
    <p:extLst>
      <p:ext uri="{BB962C8B-B14F-4D97-AF65-F5344CB8AC3E}">
        <p14:creationId xmlns:p14="http://schemas.microsoft.com/office/powerpoint/2010/main" val="337656851"/>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168352" cy="261837"/>
          </a:xfrm>
          <a:prstGeom prst="rect">
            <a:avLst/>
          </a:prstGeom>
        </p:spPr>
      </p:pic>
      <p:sp>
        <p:nvSpPr>
          <p:cNvPr id="8" name="BlokTextu 7"/>
          <p:cNvSpPr txBox="1"/>
          <p:nvPr/>
        </p:nvSpPr>
        <p:spPr>
          <a:xfrm>
            <a:off x="1619672" y="6263507"/>
            <a:ext cx="2880320" cy="246221"/>
          </a:xfrm>
          <a:prstGeom prst="rect">
            <a:avLst/>
          </a:prstGeom>
          <a:noFill/>
        </p:spPr>
        <p:txBody>
          <a:bodyPr wrap="square" rtlCol="0">
            <a:spAutoFit/>
          </a:bodyPr>
          <a:lstStyle/>
          <a:p>
            <a:r>
              <a:rPr lang="sk-SK" sz="1000" smtClean="0"/>
              <a:t>Yangon / Devotes praying at the Shwedagon Pagoda</a:t>
            </a:r>
            <a:endParaRPr lang="sk-SK" sz="1000"/>
          </a:p>
        </p:txBody>
      </p:sp>
    </p:spTree>
    <p:extLst>
      <p:ext uri="{BB962C8B-B14F-4D97-AF65-F5344CB8AC3E}">
        <p14:creationId xmlns:p14="http://schemas.microsoft.com/office/powerpoint/2010/main" val="2586991542"/>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880320" cy="261837"/>
          </a:xfrm>
          <a:prstGeom prst="rect">
            <a:avLst/>
          </a:prstGeom>
        </p:spPr>
      </p:pic>
      <p:sp>
        <p:nvSpPr>
          <p:cNvPr id="8" name="BlokTextu 7"/>
          <p:cNvSpPr txBox="1"/>
          <p:nvPr/>
        </p:nvSpPr>
        <p:spPr>
          <a:xfrm>
            <a:off x="1619672" y="6263507"/>
            <a:ext cx="2592288" cy="246221"/>
          </a:xfrm>
          <a:prstGeom prst="rect">
            <a:avLst/>
          </a:prstGeom>
          <a:noFill/>
        </p:spPr>
        <p:txBody>
          <a:bodyPr wrap="square" rtlCol="0">
            <a:spAutoFit/>
          </a:bodyPr>
          <a:lstStyle/>
          <a:p>
            <a:r>
              <a:rPr lang="sk-SK" sz="1000" smtClean="0"/>
              <a:t>Yangon / Entrance to the Buddhist Monastery</a:t>
            </a:r>
            <a:endParaRPr lang="sk-SK" sz="1000"/>
          </a:p>
        </p:txBody>
      </p:sp>
    </p:spTree>
    <p:extLst>
      <p:ext uri="{BB962C8B-B14F-4D97-AF65-F5344CB8AC3E}">
        <p14:creationId xmlns:p14="http://schemas.microsoft.com/office/powerpoint/2010/main" val="43551581"/>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800200" cy="261837"/>
          </a:xfrm>
          <a:prstGeom prst="rect">
            <a:avLst/>
          </a:prstGeom>
        </p:spPr>
      </p:pic>
      <p:sp>
        <p:nvSpPr>
          <p:cNvPr id="8" name="BlokTextu 7"/>
          <p:cNvSpPr txBox="1"/>
          <p:nvPr/>
        </p:nvSpPr>
        <p:spPr>
          <a:xfrm>
            <a:off x="1619672" y="6263507"/>
            <a:ext cx="1584176" cy="246221"/>
          </a:xfrm>
          <a:prstGeom prst="rect">
            <a:avLst/>
          </a:prstGeom>
          <a:noFill/>
        </p:spPr>
        <p:txBody>
          <a:bodyPr wrap="square" rtlCol="0">
            <a:spAutoFit/>
          </a:bodyPr>
          <a:lstStyle/>
          <a:p>
            <a:r>
              <a:rPr lang="sk-SK" sz="1000" smtClean="0"/>
              <a:t>The Buddhist Monastery</a:t>
            </a:r>
            <a:endParaRPr lang="sk-SK" sz="1000"/>
          </a:p>
        </p:txBody>
      </p:sp>
    </p:spTree>
    <p:extLst>
      <p:ext uri="{BB962C8B-B14F-4D97-AF65-F5344CB8AC3E}">
        <p14:creationId xmlns:p14="http://schemas.microsoft.com/office/powerpoint/2010/main" val="1344068503"/>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584176" cy="261837"/>
          </a:xfrm>
          <a:prstGeom prst="rect">
            <a:avLst/>
          </a:prstGeom>
        </p:spPr>
      </p:pic>
      <p:sp>
        <p:nvSpPr>
          <p:cNvPr id="8" name="BlokTextu 7"/>
          <p:cNvSpPr txBox="1"/>
          <p:nvPr/>
        </p:nvSpPr>
        <p:spPr>
          <a:xfrm>
            <a:off x="1619672" y="6263507"/>
            <a:ext cx="1440160" cy="246221"/>
          </a:xfrm>
          <a:prstGeom prst="rect">
            <a:avLst/>
          </a:prstGeom>
          <a:noFill/>
        </p:spPr>
        <p:txBody>
          <a:bodyPr wrap="square" rtlCol="0">
            <a:spAutoFit/>
          </a:bodyPr>
          <a:lstStyle/>
          <a:p>
            <a:r>
              <a:rPr lang="sk-SK" sz="1000" smtClean="0"/>
              <a:t>Kyauktan / Drying fish</a:t>
            </a:r>
            <a:endParaRPr lang="sk-SK" sz="1000"/>
          </a:p>
        </p:txBody>
      </p:sp>
    </p:spTree>
    <p:extLst>
      <p:ext uri="{BB962C8B-B14F-4D97-AF65-F5344CB8AC3E}">
        <p14:creationId xmlns:p14="http://schemas.microsoft.com/office/powerpoint/2010/main" val="896489413"/>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088232" cy="261837"/>
          </a:xfrm>
          <a:prstGeom prst="rect">
            <a:avLst/>
          </a:prstGeom>
        </p:spPr>
      </p:pic>
      <p:sp>
        <p:nvSpPr>
          <p:cNvPr id="8" name="BlokTextu 7"/>
          <p:cNvSpPr txBox="1"/>
          <p:nvPr/>
        </p:nvSpPr>
        <p:spPr>
          <a:xfrm>
            <a:off x="1619672" y="6263507"/>
            <a:ext cx="1872208" cy="246221"/>
          </a:xfrm>
          <a:prstGeom prst="rect">
            <a:avLst/>
          </a:prstGeom>
          <a:noFill/>
        </p:spPr>
        <p:txBody>
          <a:bodyPr wrap="square" rtlCol="0">
            <a:spAutoFit/>
          </a:bodyPr>
          <a:lstStyle/>
          <a:p>
            <a:r>
              <a:rPr lang="sk-SK" sz="1000" smtClean="0"/>
              <a:t>Yangon / Buddhist Monasteries</a:t>
            </a:r>
            <a:endParaRPr lang="sk-SK" sz="1000"/>
          </a:p>
        </p:txBody>
      </p:sp>
    </p:spTree>
    <p:extLst>
      <p:ext uri="{BB962C8B-B14F-4D97-AF65-F5344CB8AC3E}">
        <p14:creationId xmlns:p14="http://schemas.microsoft.com/office/powerpoint/2010/main" val="2849996903"/>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944216" cy="261837"/>
          </a:xfrm>
          <a:prstGeom prst="rect">
            <a:avLst/>
          </a:prstGeom>
        </p:spPr>
      </p:pic>
      <p:sp>
        <p:nvSpPr>
          <p:cNvPr id="8" name="BlokTextu 7"/>
          <p:cNvSpPr txBox="1"/>
          <p:nvPr/>
        </p:nvSpPr>
        <p:spPr>
          <a:xfrm>
            <a:off x="1619672" y="6263507"/>
            <a:ext cx="1728192" cy="246221"/>
          </a:xfrm>
          <a:prstGeom prst="rect">
            <a:avLst/>
          </a:prstGeom>
          <a:noFill/>
        </p:spPr>
        <p:txBody>
          <a:bodyPr wrap="square" rtlCol="0">
            <a:spAutoFit/>
          </a:bodyPr>
          <a:lstStyle/>
          <a:p>
            <a:r>
              <a:rPr lang="sk-SK" sz="1000" smtClean="0"/>
              <a:t>Yangon / The Chinese Temple</a:t>
            </a:r>
            <a:endParaRPr lang="sk-SK" sz="1000"/>
          </a:p>
        </p:txBody>
      </p:sp>
    </p:spTree>
    <p:extLst>
      <p:ext uri="{BB962C8B-B14F-4D97-AF65-F5344CB8AC3E}">
        <p14:creationId xmlns:p14="http://schemas.microsoft.com/office/powerpoint/2010/main" val="4231797518"/>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448272" cy="261837"/>
          </a:xfrm>
          <a:prstGeom prst="rect">
            <a:avLst/>
          </a:prstGeom>
        </p:spPr>
      </p:pic>
      <p:sp>
        <p:nvSpPr>
          <p:cNvPr id="8" name="BlokTextu 7"/>
          <p:cNvSpPr txBox="1"/>
          <p:nvPr/>
        </p:nvSpPr>
        <p:spPr>
          <a:xfrm>
            <a:off x="1619672" y="6263507"/>
            <a:ext cx="2160240" cy="246221"/>
          </a:xfrm>
          <a:prstGeom prst="rect">
            <a:avLst/>
          </a:prstGeom>
          <a:noFill/>
        </p:spPr>
        <p:txBody>
          <a:bodyPr wrap="square" rtlCol="0">
            <a:spAutoFit/>
          </a:bodyPr>
          <a:lstStyle/>
          <a:p>
            <a:r>
              <a:rPr lang="sk-SK" sz="1000" smtClean="0"/>
              <a:t>Yangon / Fountains at Kandawgyi Park</a:t>
            </a:r>
            <a:endParaRPr lang="sk-SK" sz="1000"/>
          </a:p>
        </p:txBody>
      </p:sp>
    </p:spTree>
    <p:extLst>
      <p:ext uri="{BB962C8B-B14F-4D97-AF65-F5344CB8AC3E}">
        <p14:creationId xmlns:p14="http://schemas.microsoft.com/office/powerpoint/2010/main" val="1425132889"/>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76264" cy="261837"/>
          </a:xfrm>
          <a:prstGeom prst="rect">
            <a:avLst/>
          </a:prstGeom>
        </p:spPr>
      </p:pic>
      <p:sp>
        <p:nvSpPr>
          <p:cNvPr id="8" name="BlokTextu 7"/>
          <p:cNvSpPr txBox="1"/>
          <p:nvPr/>
        </p:nvSpPr>
        <p:spPr>
          <a:xfrm>
            <a:off x="1619672" y="6263507"/>
            <a:ext cx="2160240" cy="246221"/>
          </a:xfrm>
          <a:prstGeom prst="rect">
            <a:avLst/>
          </a:prstGeom>
          <a:noFill/>
        </p:spPr>
        <p:txBody>
          <a:bodyPr wrap="square" rtlCol="0">
            <a:spAutoFit/>
          </a:bodyPr>
          <a:lstStyle/>
          <a:p>
            <a:r>
              <a:rPr lang="sk-SK" sz="1000" smtClean="0"/>
              <a:t>Yangon / Pleasure boats on Inya Lake</a:t>
            </a:r>
            <a:endParaRPr lang="sk-SK" sz="1000"/>
          </a:p>
        </p:txBody>
      </p:sp>
    </p:spTree>
    <p:extLst>
      <p:ext uri="{BB962C8B-B14F-4D97-AF65-F5344CB8AC3E}">
        <p14:creationId xmlns:p14="http://schemas.microsoft.com/office/powerpoint/2010/main" val="2123575464"/>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04256" cy="261837"/>
          </a:xfrm>
          <a:prstGeom prst="rect">
            <a:avLst/>
          </a:prstGeom>
        </p:spPr>
      </p:pic>
      <p:sp>
        <p:nvSpPr>
          <p:cNvPr id="8" name="BlokTextu 7"/>
          <p:cNvSpPr txBox="1"/>
          <p:nvPr/>
        </p:nvSpPr>
        <p:spPr>
          <a:xfrm>
            <a:off x="1619672" y="6263507"/>
            <a:ext cx="2016224" cy="246221"/>
          </a:xfrm>
          <a:prstGeom prst="rect">
            <a:avLst/>
          </a:prstGeom>
          <a:noFill/>
        </p:spPr>
        <p:txBody>
          <a:bodyPr wrap="square" rtlCol="0">
            <a:spAutoFit/>
          </a:bodyPr>
          <a:lstStyle/>
          <a:p>
            <a:r>
              <a:rPr lang="sk-SK" sz="1000" smtClean="0"/>
              <a:t>Roadside pagoda in rural Myanmar</a:t>
            </a:r>
            <a:endParaRPr lang="sk-SK" sz="1000"/>
          </a:p>
        </p:txBody>
      </p:sp>
    </p:spTree>
    <p:extLst>
      <p:ext uri="{BB962C8B-B14F-4D97-AF65-F5344CB8AC3E}">
        <p14:creationId xmlns:p14="http://schemas.microsoft.com/office/powerpoint/2010/main" val="1704532949"/>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592288" cy="261837"/>
          </a:xfrm>
          <a:prstGeom prst="rect">
            <a:avLst/>
          </a:prstGeom>
        </p:spPr>
      </p:pic>
      <p:sp>
        <p:nvSpPr>
          <p:cNvPr id="8" name="BlokTextu 7"/>
          <p:cNvSpPr txBox="1"/>
          <p:nvPr/>
        </p:nvSpPr>
        <p:spPr>
          <a:xfrm>
            <a:off x="1619672" y="6263507"/>
            <a:ext cx="2304256" cy="246221"/>
          </a:xfrm>
          <a:prstGeom prst="rect">
            <a:avLst/>
          </a:prstGeom>
          <a:noFill/>
        </p:spPr>
        <p:txBody>
          <a:bodyPr wrap="square" rtlCol="0">
            <a:spAutoFit/>
          </a:bodyPr>
          <a:lstStyle/>
          <a:p>
            <a:r>
              <a:rPr lang="sk-SK" sz="1000" smtClean="0"/>
              <a:t>Thanlyin / Stupas at Kyaik-khauk Pagoda</a:t>
            </a:r>
            <a:endParaRPr lang="sk-SK" sz="1000"/>
          </a:p>
        </p:txBody>
      </p:sp>
    </p:spTree>
    <p:extLst>
      <p:ext uri="{BB962C8B-B14F-4D97-AF65-F5344CB8AC3E}">
        <p14:creationId xmlns:p14="http://schemas.microsoft.com/office/powerpoint/2010/main" val="4273860917"/>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04256" cy="261837"/>
          </a:xfrm>
          <a:prstGeom prst="rect">
            <a:avLst/>
          </a:prstGeom>
        </p:spPr>
      </p:pic>
      <p:sp>
        <p:nvSpPr>
          <p:cNvPr id="8" name="BlokTextu 7"/>
          <p:cNvSpPr txBox="1"/>
          <p:nvPr/>
        </p:nvSpPr>
        <p:spPr>
          <a:xfrm>
            <a:off x="1619672" y="6263507"/>
            <a:ext cx="2088232" cy="246221"/>
          </a:xfrm>
          <a:prstGeom prst="rect">
            <a:avLst/>
          </a:prstGeom>
          <a:noFill/>
        </p:spPr>
        <p:txBody>
          <a:bodyPr wrap="square" rtlCol="0">
            <a:spAutoFit/>
          </a:bodyPr>
          <a:lstStyle/>
          <a:p>
            <a:r>
              <a:rPr lang="sk-SK" sz="1000" smtClean="0"/>
              <a:t>Yangon / Pavilion at Chinese Temple</a:t>
            </a:r>
            <a:endParaRPr lang="sk-SK" sz="1000"/>
          </a:p>
        </p:txBody>
      </p:sp>
    </p:spTree>
    <p:extLst>
      <p:ext uri="{BB962C8B-B14F-4D97-AF65-F5344CB8AC3E}">
        <p14:creationId xmlns:p14="http://schemas.microsoft.com/office/powerpoint/2010/main" val="2778701117"/>
      </p:ext>
    </p:extLst>
  </p:cSld>
  <p:clrMapOvr>
    <a:masterClrMapping/>
  </p:clrMapOvr>
  <mc:AlternateContent xmlns:mc="http://schemas.openxmlformats.org/markup-compatibility/2006" xmlns:p14="http://schemas.microsoft.com/office/powerpoint/2010/main">
    <mc:Choice Requires="p14">
      <p:transition spd="slow" p14:dur="3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638690"/>
            <a:ext cx="3672408" cy="5508612"/>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638690"/>
            <a:ext cx="3600400" cy="5508612"/>
          </a:xfrm>
          <a:prstGeom prst="rect">
            <a:avLst/>
          </a:prstGeom>
        </p:spPr>
      </p:pic>
      <p:pic>
        <p:nvPicPr>
          <p:cNvPr id="12" name="Obrázok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7" name="Obrázo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8" name="Obrázok 7"/>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115616" y="6255326"/>
            <a:ext cx="2520280" cy="261837"/>
          </a:xfrm>
          <a:prstGeom prst="rect">
            <a:avLst/>
          </a:prstGeom>
        </p:spPr>
      </p:pic>
      <p:pic>
        <p:nvPicPr>
          <p:cNvPr id="9" name="Obrázok 8"/>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5174771" y="6263198"/>
            <a:ext cx="1944216" cy="261837"/>
          </a:xfrm>
          <a:prstGeom prst="rect">
            <a:avLst/>
          </a:prstGeom>
        </p:spPr>
      </p:pic>
      <p:sp>
        <p:nvSpPr>
          <p:cNvPr id="10" name="BlokTextu 9"/>
          <p:cNvSpPr txBox="1"/>
          <p:nvPr/>
        </p:nvSpPr>
        <p:spPr>
          <a:xfrm>
            <a:off x="1133465" y="6271314"/>
            <a:ext cx="2495222" cy="246221"/>
          </a:xfrm>
          <a:prstGeom prst="rect">
            <a:avLst/>
          </a:prstGeom>
          <a:noFill/>
        </p:spPr>
        <p:txBody>
          <a:bodyPr wrap="square" rtlCol="0">
            <a:spAutoFit/>
          </a:bodyPr>
          <a:lstStyle/>
          <a:p>
            <a:r>
              <a:rPr lang="sk-SK" sz="1000" smtClean="0"/>
              <a:t>Yangon / Pavilion at the Shwedagon Pagoda</a:t>
            </a:r>
            <a:endParaRPr lang="sk-SK" sz="1000"/>
          </a:p>
        </p:txBody>
      </p:sp>
      <p:sp>
        <p:nvSpPr>
          <p:cNvPr id="11" name="BlokTextu 10"/>
          <p:cNvSpPr txBox="1"/>
          <p:nvPr/>
        </p:nvSpPr>
        <p:spPr>
          <a:xfrm>
            <a:off x="5174771" y="6270942"/>
            <a:ext cx="1944216" cy="246221"/>
          </a:xfrm>
          <a:prstGeom prst="rect">
            <a:avLst/>
          </a:prstGeom>
          <a:noFill/>
        </p:spPr>
        <p:txBody>
          <a:bodyPr wrap="square" rtlCol="0">
            <a:spAutoFit/>
          </a:bodyPr>
          <a:lstStyle/>
          <a:p>
            <a:r>
              <a:rPr lang="sk-SK" sz="1000" smtClean="0"/>
              <a:t>Yangon / The Shwedagon Pagoda</a:t>
            </a:r>
            <a:endParaRPr lang="sk-SK" sz="1000"/>
          </a:p>
        </p:txBody>
      </p:sp>
    </p:spTree>
    <p:extLst>
      <p:ext uri="{BB962C8B-B14F-4D97-AF65-F5344CB8AC3E}">
        <p14:creationId xmlns:p14="http://schemas.microsoft.com/office/powerpoint/2010/main" val="426303430"/>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9532" y="692696"/>
            <a:ext cx="7092967"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76264" cy="261837"/>
          </a:xfrm>
          <a:prstGeom prst="rect">
            <a:avLst/>
          </a:prstGeom>
        </p:spPr>
      </p:pic>
      <p:sp>
        <p:nvSpPr>
          <p:cNvPr id="8" name="BlokTextu 7"/>
          <p:cNvSpPr txBox="1"/>
          <p:nvPr/>
        </p:nvSpPr>
        <p:spPr>
          <a:xfrm>
            <a:off x="1619672" y="6263507"/>
            <a:ext cx="2088232" cy="246221"/>
          </a:xfrm>
          <a:prstGeom prst="rect">
            <a:avLst/>
          </a:prstGeom>
          <a:noFill/>
        </p:spPr>
        <p:txBody>
          <a:bodyPr wrap="square" rtlCol="0">
            <a:spAutoFit/>
          </a:bodyPr>
          <a:lstStyle/>
          <a:p>
            <a:r>
              <a:rPr lang="sk-SK" sz="1000" smtClean="0"/>
              <a:t>Buddha image inside a small pagoda</a:t>
            </a:r>
            <a:endParaRPr lang="sk-SK" sz="1000"/>
          </a:p>
        </p:txBody>
      </p:sp>
    </p:spTree>
    <p:extLst>
      <p:ext uri="{BB962C8B-B14F-4D97-AF65-F5344CB8AC3E}">
        <p14:creationId xmlns:p14="http://schemas.microsoft.com/office/powerpoint/2010/main" val="3705964754"/>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376264" cy="261837"/>
          </a:xfrm>
          <a:prstGeom prst="rect">
            <a:avLst/>
          </a:prstGeom>
        </p:spPr>
      </p:pic>
      <p:sp>
        <p:nvSpPr>
          <p:cNvPr id="8" name="BlokTextu 7"/>
          <p:cNvSpPr txBox="1"/>
          <p:nvPr/>
        </p:nvSpPr>
        <p:spPr>
          <a:xfrm>
            <a:off x="1619672" y="6263507"/>
            <a:ext cx="2088232" cy="246221"/>
          </a:xfrm>
          <a:prstGeom prst="rect">
            <a:avLst/>
          </a:prstGeom>
          <a:noFill/>
        </p:spPr>
        <p:txBody>
          <a:bodyPr wrap="square" rtlCol="0">
            <a:spAutoFit/>
          </a:bodyPr>
          <a:lstStyle/>
          <a:p>
            <a:r>
              <a:rPr lang="sk-SK" sz="1000" smtClean="0"/>
              <a:t>Yangon / Gazebo at Chinese Temple</a:t>
            </a:r>
            <a:endParaRPr lang="sk-SK" sz="1000"/>
          </a:p>
        </p:txBody>
      </p:sp>
    </p:spTree>
    <p:extLst>
      <p:ext uri="{BB962C8B-B14F-4D97-AF65-F5344CB8AC3E}">
        <p14:creationId xmlns:p14="http://schemas.microsoft.com/office/powerpoint/2010/main" val="2500203884"/>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800200" cy="261837"/>
          </a:xfrm>
          <a:prstGeom prst="rect">
            <a:avLst/>
          </a:prstGeom>
        </p:spPr>
      </p:pic>
      <p:sp>
        <p:nvSpPr>
          <p:cNvPr id="8" name="BlokTextu 7"/>
          <p:cNvSpPr txBox="1"/>
          <p:nvPr/>
        </p:nvSpPr>
        <p:spPr>
          <a:xfrm>
            <a:off x="1619672" y="6263507"/>
            <a:ext cx="1512168" cy="246221"/>
          </a:xfrm>
          <a:prstGeom prst="rect">
            <a:avLst/>
          </a:prstGeom>
          <a:noFill/>
        </p:spPr>
        <p:txBody>
          <a:bodyPr wrap="square" rtlCol="0">
            <a:spAutoFit/>
          </a:bodyPr>
          <a:lstStyle/>
          <a:p>
            <a:r>
              <a:rPr lang="sk-SK" sz="1000" smtClean="0"/>
              <a:t>Village in rural Myanmar</a:t>
            </a:r>
            <a:endParaRPr lang="sk-SK" sz="1000"/>
          </a:p>
        </p:txBody>
      </p:sp>
    </p:spTree>
    <p:extLst>
      <p:ext uri="{BB962C8B-B14F-4D97-AF65-F5344CB8AC3E}">
        <p14:creationId xmlns:p14="http://schemas.microsoft.com/office/powerpoint/2010/main" val="522773372"/>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736304" cy="261837"/>
          </a:xfrm>
          <a:prstGeom prst="rect">
            <a:avLst/>
          </a:prstGeom>
        </p:spPr>
      </p:pic>
      <p:sp>
        <p:nvSpPr>
          <p:cNvPr id="8" name="BlokTextu 7"/>
          <p:cNvSpPr txBox="1"/>
          <p:nvPr/>
        </p:nvSpPr>
        <p:spPr>
          <a:xfrm>
            <a:off x="1619672" y="6263507"/>
            <a:ext cx="2448272" cy="246221"/>
          </a:xfrm>
          <a:prstGeom prst="rect">
            <a:avLst/>
          </a:prstGeom>
          <a:noFill/>
        </p:spPr>
        <p:txBody>
          <a:bodyPr wrap="square" rtlCol="0">
            <a:spAutoFit/>
          </a:bodyPr>
          <a:lstStyle/>
          <a:p>
            <a:r>
              <a:rPr lang="sk-SK" sz="1000" smtClean="0"/>
              <a:t>Kyauktan / Sampans waiting for passengers</a:t>
            </a:r>
            <a:endParaRPr lang="sk-SK" sz="1000"/>
          </a:p>
        </p:txBody>
      </p:sp>
    </p:spTree>
    <p:extLst>
      <p:ext uri="{BB962C8B-B14F-4D97-AF65-F5344CB8AC3E}">
        <p14:creationId xmlns:p14="http://schemas.microsoft.com/office/powerpoint/2010/main" val="3425995851"/>
      </p:ext>
    </p:extLst>
  </p:cSld>
  <p:clrMapOvr>
    <a:masterClrMapping/>
  </p:clrMapOvr>
  <mc:AlternateContent xmlns:mc="http://schemas.openxmlformats.org/markup-compatibility/2006" xmlns:p14="http://schemas.microsoft.com/office/powerpoint/2010/main">
    <mc:Choice Requires="p14">
      <p:transition spd="slow" p14:dur="3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736304" cy="261837"/>
          </a:xfrm>
          <a:prstGeom prst="rect">
            <a:avLst/>
          </a:prstGeom>
        </p:spPr>
      </p:pic>
      <p:sp>
        <p:nvSpPr>
          <p:cNvPr id="8" name="BlokTextu 7"/>
          <p:cNvSpPr txBox="1"/>
          <p:nvPr/>
        </p:nvSpPr>
        <p:spPr>
          <a:xfrm>
            <a:off x="1619672" y="6263507"/>
            <a:ext cx="2448272" cy="246221"/>
          </a:xfrm>
          <a:prstGeom prst="rect">
            <a:avLst/>
          </a:prstGeom>
          <a:noFill/>
        </p:spPr>
        <p:txBody>
          <a:bodyPr wrap="square" rtlCol="0">
            <a:spAutoFit/>
          </a:bodyPr>
          <a:lstStyle/>
          <a:p>
            <a:r>
              <a:rPr lang="sk-SK" sz="1000" smtClean="0"/>
              <a:t>Thanlyin / Entrance to Kyaik-khauk Pagoda</a:t>
            </a:r>
            <a:endParaRPr lang="sk-SK" sz="1000"/>
          </a:p>
        </p:txBody>
      </p:sp>
    </p:spTree>
    <p:extLst>
      <p:ext uri="{BB962C8B-B14F-4D97-AF65-F5344CB8AC3E}">
        <p14:creationId xmlns:p14="http://schemas.microsoft.com/office/powerpoint/2010/main" val="3030005254"/>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1728192" cy="261837"/>
          </a:xfrm>
          <a:prstGeom prst="rect">
            <a:avLst/>
          </a:prstGeom>
        </p:spPr>
      </p:pic>
      <p:sp>
        <p:nvSpPr>
          <p:cNvPr id="8" name="BlokTextu 7"/>
          <p:cNvSpPr txBox="1"/>
          <p:nvPr/>
        </p:nvSpPr>
        <p:spPr>
          <a:xfrm>
            <a:off x="1619672" y="6263507"/>
            <a:ext cx="1440160" cy="246221"/>
          </a:xfrm>
          <a:prstGeom prst="rect">
            <a:avLst/>
          </a:prstGeom>
          <a:noFill/>
        </p:spPr>
        <p:txBody>
          <a:bodyPr wrap="square" rtlCol="0">
            <a:spAutoFit/>
          </a:bodyPr>
          <a:lstStyle/>
          <a:p>
            <a:r>
              <a:rPr lang="sk-SK" sz="1000" smtClean="0"/>
              <a:t>Man praying to Buddha</a:t>
            </a:r>
            <a:endParaRPr lang="sk-SK" sz="1000"/>
          </a:p>
        </p:txBody>
      </p:sp>
    </p:spTree>
    <p:extLst>
      <p:ext uri="{BB962C8B-B14F-4D97-AF65-F5344CB8AC3E}">
        <p14:creationId xmlns:p14="http://schemas.microsoft.com/office/powerpoint/2010/main" val="3749353894"/>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384376" cy="261837"/>
          </a:xfrm>
          <a:prstGeom prst="rect">
            <a:avLst/>
          </a:prstGeom>
        </p:spPr>
      </p:pic>
      <p:sp>
        <p:nvSpPr>
          <p:cNvPr id="8" name="BlokTextu 7"/>
          <p:cNvSpPr txBox="1"/>
          <p:nvPr/>
        </p:nvSpPr>
        <p:spPr>
          <a:xfrm>
            <a:off x="1619672" y="6263507"/>
            <a:ext cx="3096343" cy="246221"/>
          </a:xfrm>
          <a:prstGeom prst="rect">
            <a:avLst/>
          </a:prstGeom>
          <a:noFill/>
        </p:spPr>
        <p:txBody>
          <a:bodyPr wrap="square" rtlCol="0">
            <a:spAutoFit/>
          </a:bodyPr>
          <a:lstStyle/>
          <a:p>
            <a:r>
              <a:rPr lang="sk-SK" sz="1000" smtClean="0"/>
              <a:t>Yangon / Mythical lions at Shwedagon Pagoda entrance</a:t>
            </a:r>
            <a:endParaRPr lang="sk-SK" sz="1000"/>
          </a:p>
        </p:txBody>
      </p:sp>
    </p:spTree>
    <p:extLst>
      <p:ext uri="{BB962C8B-B14F-4D97-AF65-F5344CB8AC3E}">
        <p14:creationId xmlns:p14="http://schemas.microsoft.com/office/powerpoint/2010/main" val="3389937669"/>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088232" cy="261837"/>
          </a:xfrm>
          <a:prstGeom prst="rect">
            <a:avLst/>
          </a:prstGeom>
        </p:spPr>
      </p:pic>
      <p:sp>
        <p:nvSpPr>
          <p:cNvPr id="8" name="BlokTextu 7"/>
          <p:cNvSpPr txBox="1"/>
          <p:nvPr/>
        </p:nvSpPr>
        <p:spPr>
          <a:xfrm>
            <a:off x="1619672" y="6263507"/>
            <a:ext cx="1872208" cy="246221"/>
          </a:xfrm>
          <a:prstGeom prst="rect">
            <a:avLst/>
          </a:prstGeom>
          <a:noFill/>
        </p:spPr>
        <p:txBody>
          <a:bodyPr wrap="square" rtlCol="0">
            <a:spAutoFit/>
          </a:bodyPr>
          <a:lstStyle/>
          <a:p>
            <a:r>
              <a:rPr lang="sk-SK" sz="1000" smtClean="0"/>
              <a:t>Thanlyin / Kyaik-khauk Pagoda</a:t>
            </a:r>
            <a:endParaRPr lang="sk-SK" sz="1000"/>
          </a:p>
        </p:txBody>
      </p:sp>
    </p:spTree>
    <p:extLst>
      <p:ext uri="{BB962C8B-B14F-4D97-AF65-F5344CB8AC3E}">
        <p14:creationId xmlns:p14="http://schemas.microsoft.com/office/powerpoint/2010/main" val="716734708"/>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2232248" cy="261837"/>
          </a:xfrm>
          <a:prstGeom prst="rect">
            <a:avLst/>
          </a:prstGeom>
        </p:spPr>
      </p:pic>
      <p:sp>
        <p:nvSpPr>
          <p:cNvPr id="8" name="BlokTextu 7"/>
          <p:cNvSpPr txBox="1"/>
          <p:nvPr/>
        </p:nvSpPr>
        <p:spPr>
          <a:xfrm>
            <a:off x="1619672" y="6263507"/>
            <a:ext cx="2016224" cy="246221"/>
          </a:xfrm>
          <a:prstGeom prst="rect">
            <a:avLst/>
          </a:prstGeom>
          <a:noFill/>
        </p:spPr>
        <p:txBody>
          <a:bodyPr wrap="square" rtlCol="0">
            <a:spAutoFit/>
          </a:bodyPr>
          <a:lstStyle/>
          <a:p>
            <a:r>
              <a:rPr lang="sk-SK" sz="1000" smtClean="0"/>
              <a:t>Miniature of Golden Rock Pagoda</a:t>
            </a:r>
            <a:endParaRPr lang="sk-SK" sz="1000"/>
          </a:p>
        </p:txBody>
      </p:sp>
    </p:spTree>
    <p:extLst>
      <p:ext uri="{BB962C8B-B14F-4D97-AF65-F5344CB8AC3E}">
        <p14:creationId xmlns:p14="http://schemas.microsoft.com/office/powerpoint/2010/main" val="590723180"/>
      </p:ext>
    </p:extLst>
  </p:cSld>
  <p:clrMapOvr>
    <a:masterClrMapping/>
  </p:clrMapOvr>
  <mc:AlternateContent xmlns:mc="http://schemas.openxmlformats.org/markup-compatibility/2006" xmlns:p14="http://schemas.microsoft.com/office/powerpoint/2010/main">
    <mc:Choice Requires="p14">
      <p:transition spd="slow" p14:dur="3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3621" y="692696"/>
            <a:ext cx="7104789" cy="5328592"/>
          </a:xfrm>
          <a:prstGeom prst="rect">
            <a:avLst/>
          </a:prstGeom>
        </p:spPr>
      </p:pic>
      <p:pic>
        <p:nvPicPr>
          <p:cNvPr id="9" name="Obrázok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7" name="Obrázok 6"/>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475656" y="6263507"/>
            <a:ext cx="3096344" cy="261837"/>
          </a:xfrm>
          <a:prstGeom prst="rect">
            <a:avLst/>
          </a:prstGeom>
        </p:spPr>
      </p:pic>
      <p:sp>
        <p:nvSpPr>
          <p:cNvPr id="8" name="BlokTextu 7"/>
          <p:cNvSpPr txBox="1"/>
          <p:nvPr/>
        </p:nvSpPr>
        <p:spPr>
          <a:xfrm>
            <a:off x="1619672" y="6263507"/>
            <a:ext cx="2808312" cy="246221"/>
          </a:xfrm>
          <a:prstGeom prst="rect">
            <a:avLst/>
          </a:prstGeom>
          <a:noFill/>
        </p:spPr>
        <p:txBody>
          <a:bodyPr wrap="square" rtlCol="0">
            <a:spAutoFit/>
          </a:bodyPr>
          <a:lstStyle/>
          <a:p>
            <a:r>
              <a:rPr lang="sk-SK" sz="1000" smtClean="0"/>
              <a:t>Yangon / Shwedagon Pagoda from across the lake</a:t>
            </a:r>
            <a:endParaRPr lang="sk-SK" sz="1000"/>
          </a:p>
        </p:txBody>
      </p:sp>
    </p:spTree>
    <p:extLst>
      <p:ext uri="{BB962C8B-B14F-4D97-AF65-F5344CB8AC3E}">
        <p14:creationId xmlns:p14="http://schemas.microsoft.com/office/powerpoint/2010/main" val="2949691920"/>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11200"/>
                    </a14:imgEffect>
                    <a14:imgEffect>
                      <a14:saturation sat="30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853"/>
            <a:ext cx="9144000" cy="6858000"/>
          </a:xfrm>
          <a:prstGeom prst="rect">
            <a:avLst/>
          </a:prstGeom>
        </p:spPr>
      </p:pic>
      <p:sp>
        <p:nvSpPr>
          <p:cNvPr id="2" name="Obdĺžnik 1"/>
          <p:cNvSpPr/>
          <p:nvPr/>
        </p:nvSpPr>
        <p:spPr>
          <a:xfrm>
            <a:off x="6183565" y="345673"/>
            <a:ext cx="2505814"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000" b="1" cap="none" spc="50" smtClean="0">
                <a:ln w="11430"/>
                <a:solidFill>
                  <a:schemeClr val="accent6">
                    <a:lumMod val="50000"/>
                  </a:schemeClr>
                </a:solidFill>
                <a:effectLst>
                  <a:outerShdw blurRad="76200" dist="50800" dir="5400000" algn="tl" rotWithShape="0">
                    <a:srgbClr val="000000">
                      <a:alpha val="65000"/>
                    </a:srgbClr>
                  </a:outerShdw>
                </a:effectLst>
                <a:latin typeface="Cooper Std Black" pitchFamily="18" charset="0"/>
              </a:rPr>
              <a:t>The End</a:t>
            </a:r>
            <a:endParaRPr lang="sk-SK" sz="4000" b="1" cap="none" spc="50">
              <a:ln w="11430"/>
              <a:solidFill>
                <a:schemeClr val="accent6">
                  <a:lumMod val="50000"/>
                </a:schemeClr>
              </a:solidFill>
              <a:effectLst>
                <a:outerShdw blurRad="76200" dist="50800" dir="5400000" algn="tl" rotWithShape="0">
                  <a:srgbClr val="000000">
                    <a:alpha val="65000"/>
                  </a:srgbClr>
                </a:outerShdw>
              </a:effectLst>
              <a:latin typeface="Cooper Std Black" pitchFamily="18" charset="0"/>
            </a:endParaRPr>
          </a:p>
        </p:txBody>
      </p:sp>
      <p:sp>
        <p:nvSpPr>
          <p:cNvPr id="5" name="BlokTextu 4">
            <a:hlinkClick r:id="rId6"/>
          </p:cNvPr>
          <p:cNvSpPr txBox="1"/>
          <p:nvPr/>
        </p:nvSpPr>
        <p:spPr>
          <a:xfrm>
            <a:off x="486928" y="5794038"/>
            <a:ext cx="4229088" cy="830997"/>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200" smtClean="0">
                <a:ln w="10160">
                  <a:solidFill>
                    <a:schemeClr val="accent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rPr>
              <a:t>Thanks to my friend Cho for his consent to use his photos in this presentation.</a:t>
            </a:r>
          </a:p>
          <a:p>
            <a:pPr algn="ctr"/>
            <a:r>
              <a:rPr lang="sk-SK" sz="1200">
                <a:ln w="10160">
                  <a:solidFill>
                    <a:schemeClr val="accent1"/>
                  </a:solidFill>
                  <a:prstDash val="solid"/>
                </a:ln>
                <a:solidFill>
                  <a:schemeClr val="bg1"/>
                </a:solidFill>
                <a:effectLst>
                  <a:outerShdw blurRad="38100" dist="32000" dir="5400000" algn="tl">
                    <a:srgbClr val="000000">
                      <a:alpha val="30000"/>
                    </a:srgbClr>
                  </a:outerShdw>
                </a:effectLst>
                <a:latin typeface="Calibri"/>
                <a:sym typeface="Wingdings"/>
              </a:rPr>
              <a:t></a:t>
            </a:r>
            <a:endParaRPr lang="sk-SK" sz="1200" smtClean="0">
              <a:ln w="10160">
                <a:solidFill>
                  <a:schemeClr val="accent1"/>
                </a:solidFill>
                <a:prstDash val="solid"/>
              </a:ln>
              <a:solidFill>
                <a:schemeClr val="bg1"/>
              </a:solidFill>
              <a:effectLst>
                <a:outerShdw blurRad="38100" dist="32000" dir="5400000" algn="tl">
                  <a:srgbClr val="000000">
                    <a:alpha val="30000"/>
                  </a:srgbClr>
                </a:outerShdw>
              </a:effectLst>
              <a:latin typeface="Nadianne" panose="03020902050305070206" pitchFamily="66" charset="0"/>
            </a:endParaRPr>
          </a:p>
          <a:p>
            <a:pPr algn="ctr"/>
            <a:r>
              <a:rPr lang="sk-SK" sz="1200" smtClean="0">
                <a:ln w="10160">
                  <a:solidFill>
                    <a:schemeClr val="accent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rPr>
              <a:t>www.treklens.com/members/Cho/photos </a:t>
            </a:r>
            <a:endParaRPr lang="sk-SK" sz="1200">
              <a:ln w="10160">
                <a:solidFill>
                  <a:schemeClr val="accent1"/>
                </a:solidFill>
                <a:prstDash val="solid"/>
              </a:ln>
              <a:solidFill>
                <a:srgbClr val="FFFFFF"/>
              </a:solidFill>
              <a:effectLst>
                <a:outerShdw blurRad="38100" dist="32000" dir="5400000" algn="tl">
                  <a:srgbClr val="000000">
                    <a:alpha val="30000"/>
                  </a:srgbClr>
                </a:outerShdw>
              </a:effectLst>
              <a:latin typeface="Nadianne" panose="03020902050305070206" pitchFamily="66" charset="0"/>
            </a:endParaRPr>
          </a:p>
        </p:txBody>
      </p:sp>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5787571" y="3957151"/>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5056637" y="4265983"/>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sp>
        <p:nvSpPr>
          <p:cNvPr id="28" name="BlokTextu 2"/>
          <p:cNvSpPr txBox="1">
            <a:spLocks noChangeArrowheads="1"/>
          </p:cNvSpPr>
          <p:nvPr/>
        </p:nvSpPr>
        <p:spPr bwMode="auto">
          <a:xfrm>
            <a:off x="486164" y="546813"/>
            <a:ext cx="3096000" cy="324000"/>
          </a:xfrm>
          <a:prstGeom prst="rect">
            <a:avLst/>
          </a:prstGeom>
          <a:solidFill>
            <a:srgbClr val="F79646">
              <a:lumMod val="60000"/>
              <a:lumOff val="40000"/>
            </a:srgbClr>
          </a:solidFill>
          <a:ln>
            <a:noFill/>
          </a:ln>
          <a:effectLst>
            <a:outerShdw blurRad="50800" dist="88900" dir="2700000" algn="tl" rotWithShape="0">
              <a:prstClr val="black">
                <a:alpha val="44000"/>
              </a:prst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sk-SK" altLang="sk-SK" sz="1400" b="0" i="0" u="none" strike="noStrike" kern="0" cap="none" spc="0" normalizeH="0" baseline="0" noProof="0">
                <a:ln>
                  <a:noFill/>
                </a:ln>
                <a:solidFill>
                  <a:srgbClr val="993300"/>
                </a:solidFill>
                <a:effectLst/>
                <a:uLnTx/>
                <a:uFillTx/>
                <a:latin typeface="Calibri" pitchFamily="34" charset="0"/>
                <a:cs typeface="Arial" charset="0"/>
              </a:rPr>
              <a:t>NON-COMMERCIAL  PRESENTATION!</a:t>
            </a:r>
          </a:p>
        </p:txBody>
      </p:sp>
      <p:pic>
        <p:nvPicPr>
          <p:cNvPr id="29" name="Obrázok 2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24275" y="5768751"/>
            <a:ext cx="720697" cy="792087"/>
          </a:xfrm>
          <a:prstGeom prst="rect">
            <a:avLst/>
          </a:prstGeom>
          <a:effectLst>
            <a:outerShdw blurRad="63500" dist="50800" dir="2700000" sx="103000" sy="103000" algn="tl" rotWithShape="0">
              <a:prstClr val="black">
                <a:alpha val="50000"/>
              </a:prstClr>
            </a:outerShdw>
          </a:effectLst>
        </p:spPr>
      </p:pic>
    </p:spTree>
    <p:extLst>
      <p:ext uri="{BB962C8B-B14F-4D97-AF65-F5344CB8AC3E}">
        <p14:creationId xmlns:p14="http://schemas.microsoft.com/office/powerpoint/2010/main" val="3752328029"/>
      </p:ext>
    </p:extLst>
  </p:cSld>
  <p:clrMapOvr>
    <a:masterClrMapping/>
  </p:clrMapOvr>
  <mc:AlternateContent xmlns:mc="http://schemas.openxmlformats.org/markup-compatibility/2006" xmlns:p14="http://schemas.microsoft.com/office/powerpoint/2010/main">
    <mc:Choice Requires="p14">
      <p:transition spd="slow" p14:dur="3000" advClick="0" advTm="20000">
        <p14:doors dir="vert"/>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par>
                                <p:cTn id="10" presetID="31" presetClass="entr" presetSubtype="0" fill="hold" grpId="0" nodeType="withEffect">
                                  <p:stCondLst>
                                    <p:cond delay="300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 calcmode="lin" valueType="num">
                                      <p:cBhvr>
                                        <p:cTn id="14" dur="2000" fill="hold"/>
                                        <p:tgtEl>
                                          <p:spTgt spid="7"/>
                                        </p:tgtEl>
                                        <p:attrNameLst>
                                          <p:attrName>style.rotation</p:attrName>
                                        </p:attrNameLst>
                                      </p:cBhvr>
                                      <p:tavLst>
                                        <p:tav tm="0">
                                          <p:val>
                                            <p:fltVal val="90"/>
                                          </p:val>
                                        </p:tav>
                                        <p:tav tm="100000">
                                          <p:val>
                                            <p:fltVal val="0"/>
                                          </p:val>
                                        </p:tav>
                                      </p:tavLst>
                                    </p:anim>
                                    <p:animEffect transition="in" filter="fade">
                                      <p:cBhvr>
                                        <p:cTn id="15" dur="2000"/>
                                        <p:tgtEl>
                                          <p:spTgt spid="7"/>
                                        </p:tgtEl>
                                      </p:cBhvr>
                                    </p:animEffect>
                                  </p:childTnLst>
                                </p:cTn>
                              </p:par>
                              <p:par>
                                <p:cTn id="16" presetID="31" presetClass="entr" presetSubtype="0" fill="hold" grpId="0" nodeType="withEffect">
                                  <p:stCondLst>
                                    <p:cond delay="350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anim calcmode="lin" valueType="num">
                                      <p:cBhvr>
                                        <p:cTn id="20" dur="2000" fill="hold"/>
                                        <p:tgtEl>
                                          <p:spTgt spid="8"/>
                                        </p:tgtEl>
                                        <p:attrNameLst>
                                          <p:attrName>style.rotation</p:attrName>
                                        </p:attrNameLst>
                                      </p:cBhvr>
                                      <p:tavLst>
                                        <p:tav tm="0">
                                          <p:val>
                                            <p:fltVal val="90"/>
                                          </p:val>
                                        </p:tav>
                                        <p:tav tm="100000">
                                          <p:val>
                                            <p:fltVal val="0"/>
                                          </p:val>
                                        </p:tav>
                                      </p:tavLst>
                                    </p:anim>
                                    <p:animEffect transition="in" filter="fade">
                                      <p:cBhvr>
                                        <p:cTn id="21" dur="2000"/>
                                        <p:tgtEl>
                                          <p:spTgt spid="8"/>
                                        </p:tgtEl>
                                      </p:cBhvr>
                                    </p:animEffect>
                                  </p:childTnLst>
                                </p:cTn>
                              </p:par>
                              <p:par>
                                <p:cTn id="22" presetID="31" presetClass="entr" presetSubtype="0" fill="hold" grpId="0" nodeType="withEffect">
                                  <p:stCondLst>
                                    <p:cond delay="4000"/>
                                  </p:stCondLst>
                                  <p:childTnLst>
                                    <p:set>
                                      <p:cBhvr>
                                        <p:cTn id="23" dur="1" fill="hold">
                                          <p:stCondLst>
                                            <p:cond delay="0"/>
                                          </p:stCondLst>
                                        </p:cTn>
                                        <p:tgtEl>
                                          <p:spTgt spid="9"/>
                                        </p:tgtEl>
                                        <p:attrNameLst>
                                          <p:attrName>style.visibility</p:attrName>
                                        </p:attrNameLst>
                                      </p:cBhvr>
                                      <p:to>
                                        <p:strVal val="visible"/>
                                      </p:to>
                                    </p:set>
                                    <p:anim calcmode="lin" valueType="num">
                                      <p:cBhvr>
                                        <p:cTn id="24" dur="2000" fill="hold"/>
                                        <p:tgtEl>
                                          <p:spTgt spid="9"/>
                                        </p:tgtEl>
                                        <p:attrNameLst>
                                          <p:attrName>ppt_w</p:attrName>
                                        </p:attrNameLst>
                                      </p:cBhvr>
                                      <p:tavLst>
                                        <p:tav tm="0">
                                          <p:val>
                                            <p:fltVal val="0"/>
                                          </p:val>
                                        </p:tav>
                                        <p:tav tm="100000">
                                          <p:val>
                                            <p:strVal val="#ppt_w"/>
                                          </p:val>
                                        </p:tav>
                                      </p:tavLst>
                                    </p:anim>
                                    <p:anim calcmode="lin" valueType="num">
                                      <p:cBhvr>
                                        <p:cTn id="25" dur="2000" fill="hold"/>
                                        <p:tgtEl>
                                          <p:spTgt spid="9"/>
                                        </p:tgtEl>
                                        <p:attrNameLst>
                                          <p:attrName>ppt_h</p:attrName>
                                        </p:attrNameLst>
                                      </p:cBhvr>
                                      <p:tavLst>
                                        <p:tav tm="0">
                                          <p:val>
                                            <p:fltVal val="0"/>
                                          </p:val>
                                        </p:tav>
                                        <p:tav tm="100000">
                                          <p:val>
                                            <p:strVal val="#ppt_h"/>
                                          </p:val>
                                        </p:tav>
                                      </p:tavLst>
                                    </p:anim>
                                    <p:anim calcmode="lin" valueType="num">
                                      <p:cBhvr>
                                        <p:cTn id="26" dur="2000" fill="hold"/>
                                        <p:tgtEl>
                                          <p:spTgt spid="9"/>
                                        </p:tgtEl>
                                        <p:attrNameLst>
                                          <p:attrName>style.rotation</p:attrName>
                                        </p:attrNameLst>
                                      </p:cBhvr>
                                      <p:tavLst>
                                        <p:tav tm="0">
                                          <p:val>
                                            <p:fltVal val="90"/>
                                          </p:val>
                                        </p:tav>
                                        <p:tav tm="100000">
                                          <p:val>
                                            <p:fltVal val="0"/>
                                          </p:val>
                                        </p:tav>
                                      </p:tavLst>
                                    </p:anim>
                                    <p:animEffect transition="in" filter="fade">
                                      <p:cBhvr>
                                        <p:cTn id="27" dur="2000"/>
                                        <p:tgtEl>
                                          <p:spTgt spid="9"/>
                                        </p:tgtEl>
                                      </p:cBhvr>
                                    </p:animEffect>
                                  </p:childTnLst>
                                </p:cTn>
                              </p:par>
                              <p:par>
                                <p:cTn id="28" presetID="31" presetClass="entr" presetSubtype="0" fill="hold" grpId="0" nodeType="withEffect">
                                  <p:stCondLst>
                                    <p:cond delay="4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anim calcmode="lin" valueType="num">
                                      <p:cBhvr>
                                        <p:cTn id="32" dur="2000" fill="hold"/>
                                        <p:tgtEl>
                                          <p:spTgt spid="10"/>
                                        </p:tgtEl>
                                        <p:attrNameLst>
                                          <p:attrName>style.rotation</p:attrName>
                                        </p:attrNameLst>
                                      </p:cBhvr>
                                      <p:tavLst>
                                        <p:tav tm="0">
                                          <p:val>
                                            <p:fltVal val="90"/>
                                          </p:val>
                                        </p:tav>
                                        <p:tav tm="100000">
                                          <p:val>
                                            <p:fltVal val="0"/>
                                          </p:val>
                                        </p:tav>
                                      </p:tavLst>
                                    </p:anim>
                                    <p:animEffect transition="in" filter="fade">
                                      <p:cBhvr>
                                        <p:cTn id="33" dur="2000"/>
                                        <p:tgtEl>
                                          <p:spTgt spid="10"/>
                                        </p:tgtEl>
                                      </p:cBhvr>
                                    </p:animEffect>
                                  </p:childTnLst>
                                </p:cTn>
                              </p:par>
                              <p:par>
                                <p:cTn id="34" presetID="31" presetClass="entr" presetSubtype="0" fill="hold" grpId="0" nodeType="withEffect">
                                  <p:stCondLst>
                                    <p:cond delay="5000"/>
                                  </p:stCondLst>
                                  <p:childTnLst>
                                    <p:set>
                                      <p:cBhvr>
                                        <p:cTn id="35" dur="1" fill="hold">
                                          <p:stCondLst>
                                            <p:cond delay="0"/>
                                          </p:stCondLst>
                                        </p:cTn>
                                        <p:tgtEl>
                                          <p:spTgt spid="11"/>
                                        </p:tgtEl>
                                        <p:attrNameLst>
                                          <p:attrName>style.visibility</p:attrName>
                                        </p:attrNameLst>
                                      </p:cBhvr>
                                      <p:to>
                                        <p:strVal val="visible"/>
                                      </p:to>
                                    </p:set>
                                    <p:anim calcmode="lin" valueType="num">
                                      <p:cBhvr>
                                        <p:cTn id="36" dur="2000" fill="hold"/>
                                        <p:tgtEl>
                                          <p:spTgt spid="11"/>
                                        </p:tgtEl>
                                        <p:attrNameLst>
                                          <p:attrName>ppt_w</p:attrName>
                                        </p:attrNameLst>
                                      </p:cBhvr>
                                      <p:tavLst>
                                        <p:tav tm="0">
                                          <p:val>
                                            <p:fltVal val="0"/>
                                          </p:val>
                                        </p:tav>
                                        <p:tav tm="100000">
                                          <p:val>
                                            <p:strVal val="#ppt_w"/>
                                          </p:val>
                                        </p:tav>
                                      </p:tavLst>
                                    </p:anim>
                                    <p:anim calcmode="lin" valueType="num">
                                      <p:cBhvr>
                                        <p:cTn id="37" dur="2000" fill="hold"/>
                                        <p:tgtEl>
                                          <p:spTgt spid="11"/>
                                        </p:tgtEl>
                                        <p:attrNameLst>
                                          <p:attrName>ppt_h</p:attrName>
                                        </p:attrNameLst>
                                      </p:cBhvr>
                                      <p:tavLst>
                                        <p:tav tm="0">
                                          <p:val>
                                            <p:fltVal val="0"/>
                                          </p:val>
                                        </p:tav>
                                        <p:tav tm="100000">
                                          <p:val>
                                            <p:strVal val="#ppt_h"/>
                                          </p:val>
                                        </p:tav>
                                      </p:tavLst>
                                    </p:anim>
                                    <p:anim calcmode="lin" valueType="num">
                                      <p:cBhvr>
                                        <p:cTn id="38" dur="2000" fill="hold"/>
                                        <p:tgtEl>
                                          <p:spTgt spid="11"/>
                                        </p:tgtEl>
                                        <p:attrNameLst>
                                          <p:attrName>style.rotation</p:attrName>
                                        </p:attrNameLst>
                                      </p:cBhvr>
                                      <p:tavLst>
                                        <p:tav tm="0">
                                          <p:val>
                                            <p:fltVal val="90"/>
                                          </p:val>
                                        </p:tav>
                                        <p:tav tm="100000">
                                          <p:val>
                                            <p:fltVal val="0"/>
                                          </p:val>
                                        </p:tav>
                                      </p:tavLst>
                                    </p:anim>
                                    <p:animEffect transition="in" filter="fade">
                                      <p:cBhvr>
                                        <p:cTn id="39" dur="2000"/>
                                        <p:tgtEl>
                                          <p:spTgt spid="11"/>
                                        </p:tgtEl>
                                      </p:cBhvr>
                                    </p:animEffect>
                                  </p:childTnLst>
                                </p:cTn>
                              </p:par>
                              <p:par>
                                <p:cTn id="40" presetID="31" presetClass="entr" presetSubtype="0" fill="hold" grpId="0" nodeType="withEffect">
                                  <p:stCondLst>
                                    <p:cond delay="55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2000" fill="hold"/>
                                        <p:tgtEl>
                                          <p:spTgt spid="12"/>
                                        </p:tgtEl>
                                        <p:attrNameLst>
                                          <p:attrName>ppt_w</p:attrName>
                                        </p:attrNameLst>
                                      </p:cBhvr>
                                      <p:tavLst>
                                        <p:tav tm="0">
                                          <p:val>
                                            <p:fltVal val="0"/>
                                          </p:val>
                                        </p:tav>
                                        <p:tav tm="100000">
                                          <p:val>
                                            <p:strVal val="#ppt_w"/>
                                          </p:val>
                                        </p:tav>
                                      </p:tavLst>
                                    </p:anim>
                                    <p:anim calcmode="lin" valueType="num">
                                      <p:cBhvr>
                                        <p:cTn id="43" dur="2000" fill="hold"/>
                                        <p:tgtEl>
                                          <p:spTgt spid="12"/>
                                        </p:tgtEl>
                                        <p:attrNameLst>
                                          <p:attrName>ppt_h</p:attrName>
                                        </p:attrNameLst>
                                      </p:cBhvr>
                                      <p:tavLst>
                                        <p:tav tm="0">
                                          <p:val>
                                            <p:fltVal val="0"/>
                                          </p:val>
                                        </p:tav>
                                        <p:tav tm="100000">
                                          <p:val>
                                            <p:strVal val="#ppt_h"/>
                                          </p:val>
                                        </p:tav>
                                      </p:tavLst>
                                    </p:anim>
                                    <p:anim calcmode="lin" valueType="num">
                                      <p:cBhvr>
                                        <p:cTn id="44" dur="2000" fill="hold"/>
                                        <p:tgtEl>
                                          <p:spTgt spid="12"/>
                                        </p:tgtEl>
                                        <p:attrNameLst>
                                          <p:attrName>style.rotation</p:attrName>
                                        </p:attrNameLst>
                                      </p:cBhvr>
                                      <p:tavLst>
                                        <p:tav tm="0">
                                          <p:val>
                                            <p:fltVal val="90"/>
                                          </p:val>
                                        </p:tav>
                                        <p:tav tm="100000">
                                          <p:val>
                                            <p:fltVal val="0"/>
                                          </p:val>
                                        </p:tav>
                                      </p:tavLst>
                                    </p:anim>
                                    <p:animEffect transition="in" filter="fade">
                                      <p:cBhvr>
                                        <p:cTn id="45" dur="2000"/>
                                        <p:tgtEl>
                                          <p:spTgt spid="12"/>
                                        </p:tgtEl>
                                      </p:cBhvr>
                                    </p:animEffect>
                                  </p:childTnLst>
                                </p:cTn>
                              </p:par>
                              <p:par>
                                <p:cTn id="46" presetID="31" presetClass="entr" presetSubtype="0" fill="hold" grpId="0" nodeType="withEffect">
                                  <p:stCondLst>
                                    <p:cond delay="60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2000" fill="hold"/>
                                        <p:tgtEl>
                                          <p:spTgt spid="13"/>
                                        </p:tgtEl>
                                        <p:attrNameLst>
                                          <p:attrName>ppt_w</p:attrName>
                                        </p:attrNameLst>
                                      </p:cBhvr>
                                      <p:tavLst>
                                        <p:tav tm="0">
                                          <p:val>
                                            <p:fltVal val="0"/>
                                          </p:val>
                                        </p:tav>
                                        <p:tav tm="100000">
                                          <p:val>
                                            <p:strVal val="#ppt_w"/>
                                          </p:val>
                                        </p:tav>
                                      </p:tavLst>
                                    </p:anim>
                                    <p:anim calcmode="lin" valueType="num">
                                      <p:cBhvr>
                                        <p:cTn id="49" dur="2000" fill="hold"/>
                                        <p:tgtEl>
                                          <p:spTgt spid="13"/>
                                        </p:tgtEl>
                                        <p:attrNameLst>
                                          <p:attrName>ppt_h</p:attrName>
                                        </p:attrNameLst>
                                      </p:cBhvr>
                                      <p:tavLst>
                                        <p:tav tm="0">
                                          <p:val>
                                            <p:fltVal val="0"/>
                                          </p:val>
                                        </p:tav>
                                        <p:tav tm="100000">
                                          <p:val>
                                            <p:strVal val="#ppt_h"/>
                                          </p:val>
                                        </p:tav>
                                      </p:tavLst>
                                    </p:anim>
                                    <p:anim calcmode="lin" valueType="num">
                                      <p:cBhvr>
                                        <p:cTn id="50" dur="2000" fill="hold"/>
                                        <p:tgtEl>
                                          <p:spTgt spid="13"/>
                                        </p:tgtEl>
                                        <p:attrNameLst>
                                          <p:attrName>style.rotation</p:attrName>
                                        </p:attrNameLst>
                                      </p:cBhvr>
                                      <p:tavLst>
                                        <p:tav tm="0">
                                          <p:val>
                                            <p:fltVal val="90"/>
                                          </p:val>
                                        </p:tav>
                                        <p:tav tm="100000">
                                          <p:val>
                                            <p:fltVal val="0"/>
                                          </p:val>
                                        </p:tav>
                                      </p:tavLst>
                                    </p:anim>
                                    <p:animEffect transition="in" filter="fade">
                                      <p:cBhvr>
                                        <p:cTn id="51" dur="2000"/>
                                        <p:tgtEl>
                                          <p:spTgt spid="13"/>
                                        </p:tgtEl>
                                      </p:cBhvr>
                                    </p:animEffect>
                                  </p:childTnLst>
                                </p:cTn>
                              </p:par>
                              <p:par>
                                <p:cTn id="52" presetID="31" presetClass="entr" presetSubtype="0" fill="hold" grpId="0" nodeType="withEffect">
                                  <p:stCondLst>
                                    <p:cond delay="6500"/>
                                  </p:stCondLst>
                                  <p:childTnLst>
                                    <p:set>
                                      <p:cBhvr>
                                        <p:cTn id="53" dur="1" fill="hold">
                                          <p:stCondLst>
                                            <p:cond delay="0"/>
                                          </p:stCondLst>
                                        </p:cTn>
                                        <p:tgtEl>
                                          <p:spTgt spid="14"/>
                                        </p:tgtEl>
                                        <p:attrNameLst>
                                          <p:attrName>style.visibility</p:attrName>
                                        </p:attrNameLst>
                                      </p:cBhvr>
                                      <p:to>
                                        <p:strVal val="visible"/>
                                      </p:to>
                                    </p:set>
                                    <p:anim calcmode="lin" valueType="num">
                                      <p:cBhvr>
                                        <p:cTn id="54" dur="2000" fill="hold"/>
                                        <p:tgtEl>
                                          <p:spTgt spid="14"/>
                                        </p:tgtEl>
                                        <p:attrNameLst>
                                          <p:attrName>ppt_w</p:attrName>
                                        </p:attrNameLst>
                                      </p:cBhvr>
                                      <p:tavLst>
                                        <p:tav tm="0">
                                          <p:val>
                                            <p:fltVal val="0"/>
                                          </p:val>
                                        </p:tav>
                                        <p:tav tm="100000">
                                          <p:val>
                                            <p:strVal val="#ppt_w"/>
                                          </p:val>
                                        </p:tav>
                                      </p:tavLst>
                                    </p:anim>
                                    <p:anim calcmode="lin" valueType="num">
                                      <p:cBhvr>
                                        <p:cTn id="55" dur="2000" fill="hold"/>
                                        <p:tgtEl>
                                          <p:spTgt spid="14"/>
                                        </p:tgtEl>
                                        <p:attrNameLst>
                                          <p:attrName>ppt_h</p:attrName>
                                        </p:attrNameLst>
                                      </p:cBhvr>
                                      <p:tavLst>
                                        <p:tav tm="0">
                                          <p:val>
                                            <p:fltVal val="0"/>
                                          </p:val>
                                        </p:tav>
                                        <p:tav tm="100000">
                                          <p:val>
                                            <p:strVal val="#ppt_h"/>
                                          </p:val>
                                        </p:tav>
                                      </p:tavLst>
                                    </p:anim>
                                    <p:anim calcmode="lin" valueType="num">
                                      <p:cBhvr>
                                        <p:cTn id="56" dur="2000" fill="hold"/>
                                        <p:tgtEl>
                                          <p:spTgt spid="14"/>
                                        </p:tgtEl>
                                        <p:attrNameLst>
                                          <p:attrName>style.rotation</p:attrName>
                                        </p:attrNameLst>
                                      </p:cBhvr>
                                      <p:tavLst>
                                        <p:tav tm="0">
                                          <p:val>
                                            <p:fltVal val="90"/>
                                          </p:val>
                                        </p:tav>
                                        <p:tav tm="100000">
                                          <p:val>
                                            <p:fltVal val="0"/>
                                          </p:val>
                                        </p:tav>
                                      </p:tavLst>
                                    </p:anim>
                                    <p:animEffect transition="in" filter="fade">
                                      <p:cBhvr>
                                        <p:cTn id="57" dur="2000"/>
                                        <p:tgtEl>
                                          <p:spTgt spid="14"/>
                                        </p:tgtEl>
                                      </p:cBhvr>
                                    </p:animEffect>
                                  </p:childTnLst>
                                </p:cTn>
                              </p:par>
                              <p:par>
                                <p:cTn id="58" presetID="31" presetClass="entr" presetSubtype="0" fill="hold" grpId="0" nodeType="withEffect">
                                  <p:stCondLst>
                                    <p:cond delay="7000"/>
                                  </p:stCondLst>
                                  <p:childTnLst>
                                    <p:set>
                                      <p:cBhvr>
                                        <p:cTn id="59" dur="1" fill="hold">
                                          <p:stCondLst>
                                            <p:cond delay="0"/>
                                          </p:stCondLst>
                                        </p:cTn>
                                        <p:tgtEl>
                                          <p:spTgt spid="15"/>
                                        </p:tgtEl>
                                        <p:attrNameLst>
                                          <p:attrName>style.visibility</p:attrName>
                                        </p:attrNameLst>
                                      </p:cBhvr>
                                      <p:to>
                                        <p:strVal val="visible"/>
                                      </p:to>
                                    </p:set>
                                    <p:anim calcmode="lin" valueType="num">
                                      <p:cBhvr>
                                        <p:cTn id="60" dur="2000" fill="hold"/>
                                        <p:tgtEl>
                                          <p:spTgt spid="15"/>
                                        </p:tgtEl>
                                        <p:attrNameLst>
                                          <p:attrName>ppt_w</p:attrName>
                                        </p:attrNameLst>
                                      </p:cBhvr>
                                      <p:tavLst>
                                        <p:tav tm="0">
                                          <p:val>
                                            <p:fltVal val="0"/>
                                          </p:val>
                                        </p:tav>
                                        <p:tav tm="100000">
                                          <p:val>
                                            <p:strVal val="#ppt_w"/>
                                          </p:val>
                                        </p:tav>
                                      </p:tavLst>
                                    </p:anim>
                                    <p:anim calcmode="lin" valueType="num">
                                      <p:cBhvr>
                                        <p:cTn id="61" dur="2000" fill="hold"/>
                                        <p:tgtEl>
                                          <p:spTgt spid="15"/>
                                        </p:tgtEl>
                                        <p:attrNameLst>
                                          <p:attrName>ppt_h</p:attrName>
                                        </p:attrNameLst>
                                      </p:cBhvr>
                                      <p:tavLst>
                                        <p:tav tm="0">
                                          <p:val>
                                            <p:fltVal val="0"/>
                                          </p:val>
                                        </p:tav>
                                        <p:tav tm="100000">
                                          <p:val>
                                            <p:strVal val="#ppt_h"/>
                                          </p:val>
                                        </p:tav>
                                      </p:tavLst>
                                    </p:anim>
                                    <p:anim calcmode="lin" valueType="num">
                                      <p:cBhvr>
                                        <p:cTn id="62" dur="2000" fill="hold"/>
                                        <p:tgtEl>
                                          <p:spTgt spid="15"/>
                                        </p:tgtEl>
                                        <p:attrNameLst>
                                          <p:attrName>style.rotation</p:attrName>
                                        </p:attrNameLst>
                                      </p:cBhvr>
                                      <p:tavLst>
                                        <p:tav tm="0">
                                          <p:val>
                                            <p:fltVal val="90"/>
                                          </p:val>
                                        </p:tav>
                                        <p:tav tm="100000">
                                          <p:val>
                                            <p:fltVal val="0"/>
                                          </p:val>
                                        </p:tav>
                                      </p:tavLst>
                                    </p:anim>
                                    <p:animEffect transition="in" filter="fade">
                                      <p:cBhvr>
                                        <p:cTn id="63" dur="2000"/>
                                        <p:tgtEl>
                                          <p:spTgt spid="15"/>
                                        </p:tgtEl>
                                      </p:cBhvr>
                                    </p:animEffect>
                                  </p:childTnLst>
                                </p:cTn>
                              </p:par>
                              <p:par>
                                <p:cTn id="64" presetID="31" presetClass="entr" presetSubtype="0" fill="hold" grpId="0" nodeType="withEffect">
                                  <p:stCondLst>
                                    <p:cond delay="7500"/>
                                  </p:stCondLst>
                                  <p:childTnLst>
                                    <p:set>
                                      <p:cBhvr>
                                        <p:cTn id="65" dur="1" fill="hold">
                                          <p:stCondLst>
                                            <p:cond delay="0"/>
                                          </p:stCondLst>
                                        </p:cTn>
                                        <p:tgtEl>
                                          <p:spTgt spid="16"/>
                                        </p:tgtEl>
                                        <p:attrNameLst>
                                          <p:attrName>style.visibility</p:attrName>
                                        </p:attrNameLst>
                                      </p:cBhvr>
                                      <p:to>
                                        <p:strVal val="visible"/>
                                      </p:to>
                                    </p:set>
                                    <p:anim calcmode="lin" valueType="num">
                                      <p:cBhvr>
                                        <p:cTn id="66" dur="2000" fill="hold"/>
                                        <p:tgtEl>
                                          <p:spTgt spid="16"/>
                                        </p:tgtEl>
                                        <p:attrNameLst>
                                          <p:attrName>ppt_w</p:attrName>
                                        </p:attrNameLst>
                                      </p:cBhvr>
                                      <p:tavLst>
                                        <p:tav tm="0">
                                          <p:val>
                                            <p:fltVal val="0"/>
                                          </p:val>
                                        </p:tav>
                                        <p:tav tm="100000">
                                          <p:val>
                                            <p:strVal val="#ppt_w"/>
                                          </p:val>
                                        </p:tav>
                                      </p:tavLst>
                                    </p:anim>
                                    <p:anim calcmode="lin" valueType="num">
                                      <p:cBhvr>
                                        <p:cTn id="67" dur="2000" fill="hold"/>
                                        <p:tgtEl>
                                          <p:spTgt spid="16"/>
                                        </p:tgtEl>
                                        <p:attrNameLst>
                                          <p:attrName>ppt_h</p:attrName>
                                        </p:attrNameLst>
                                      </p:cBhvr>
                                      <p:tavLst>
                                        <p:tav tm="0">
                                          <p:val>
                                            <p:fltVal val="0"/>
                                          </p:val>
                                        </p:tav>
                                        <p:tav tm="100000">
                                          <p:val>
                                            <p:strVal val="#ppt_h"/>
                                          </p:val>
                                        </p:tav>
                                      </p:tavLst>
                                    </p:anim>
                                    <p:anim calcmode="lin" valueType="num">
                                      <p:cBhvr>
                                        <p:cTn id="68" dur="2000" fill="hold"/>
                                        <p:tgtEl>
                                          <p:spTgt spid="16"/>
                                        </p:tgtEl>
                                        <p:attrNameLst>
                                          <p:attrName>style.rotation</p:attrName>
                                        </p:attrNameLst>
                                      </p:cBhvr>
                                      <p:tavLst>
                                        <p:tav tm="0">
                                          <p:val>
                                            <p:fltVal val="90"/>
                                          </p:val>
                                        </p:tav>
                                        <p:tav tm="100000">
                                          <p:val>
                                            <p:fltVal val="0"/>
                                          </p:val>
                                        </p:tav>
                                      </p:tavLst>
                                    </p:anim>
                                    <p:animEffect transition="in" filter="fade">
                                      <p:cBhvr>
                                        <p:cTn id="69" dur="2000"/>
                                        <p:tgtEl>
                                          <p:spTgt spid="16"/>
                                        </p:tgtEl>
                                      </p:cBhvr>
                                    </p:animEffect>
                                  </p:childTnLst>
                                </p:cTn>
                              </p:par>
                              <p:par>
                                <p:cTn id="70" presetID="31" presetClass="entr" presetSubtype="0" fill="hold" grpId="0" nodeType="withEffect">
                                  <p:stCondLst>
                                    <p:cond delay="8000"/>
                                  </p:stCondLst>
                                  <p:childTnLst>
                                    <p:set>
                                      <p:cBhvr>
                                        <p:cTn id="71" dur="1" fill="hold">
                                          <p:stCondLst>
                                            <p:cond delay="0"/>
                                          </p:stCondLst>
                                        </p:cTn>
                                        <p:tgtEl>
                                          <p:spTgt spid="17"/>
                                        </p:tgtEl>
                                        <p:attrNameLst>
                                          <p:attrName>style.visibility</p:attrName>
                                        </p:attrNameLst>
                                      </p:cBhvr>
                                      <p:to>
                                        <p:strVal val="visible"/>
                                      </p:to>
                                    </p:set>
                                    <p:anim calcmode="lin" valueType="num">
                                      <p:cBhvr>
                                        <p:cTn id="72" dur="2000" fill="hold"/>
                                        <p:tgtEl>
                                          <p:spTgt spid="17"/>
                                        </p:tgtEl>
                                        <p:attrNameLst>
                                          <p:attrName>ppt_w</p:attrName>
                                        </p:attrNameLst>
                                      </p:cBhvr>
                                      <p:tavLst>
                                        <p:tav tm="0">
                                          <p:val>
                                            <p:fltVal val="0"/>
                                          </p:val>
                                        </p:tav>
                                        <p:tav tm="100000">
                                          <p:val>
                                            <p:strVal val="#ppt_w"/>
                                          </p:val>
                                        </p:tav>
                                      </p:tavLst>
                                    </p:anim>
                                    <p:anim calcmode="lin" valueType="num">
                                      <p:cBhvr>
                                        <p:cTn id="73" dur="2000" fill="hold"/>
                                        <p:tgtEl>
                                          <p:spTgt spid="17"/>
                                        </p:tgtEl>
                                        <p:attrNameLst>
                                          <p:attrName>ppt_h</p:attrName>
                                        </p:attrNameLst>
                                      </p:cBhvr>
                                      <p:tavLst>
                                        <p:tav tm="0">
                                          <p:val>
                                            <p:fltVal val="0"/>
                                          </p:val>
                                        </p:tav>
                                        <p:tav tm="100000">
                                          <p:val>
                                            <p:strVal val="#ppt_h"/>
                                          </p:val>
                                        </p:tav>
                                      </p:tavLst>
                                    </p:anim>
                                    <p:anim calcmode="lin" valueType="num">
                                      <p:cBhvr>
                                        <p:cTn id="74" dur="2000" fill="hold"/>
                                        <p:tgtEl>
                                          <p:spTgt spid="17"/>
                                        </p:tgtEl>
                                        <p:attrNameLst>
                                          <p:attrName>style.rotation</p:attrName>
                                        </p:attrNameLst>
                                      </p:cBhvr>
                                      <p:tavLst>
                                        <p:tav tm="0">
                                          <p:val>
                                            <p:fltVal val="90"/>
                                          </p:val>
                                        </p:tav>
                                        <p:tav tm="100000">
                                          <p:val>
                                            <p:fltVal val="0"/>
                                          </p:val>
                                        </p:tav>
                                      </p:tavLst>
                                    </p:anim>
                                    <p:animEffect transition="in" filter="fade">
                                      <p:cBhvr>
                                        <p:cTn id="75" dur="2000"/>
                                        <p:tgtEl>
                                          <p:spTgt spid="17"/>
                                        </p:tgtEl>
                                      </p:cBhvr>
                                    </p:animEffect>
                                  </p:childTnLst>
                                </p:cTn>
                              </p:par>
                              <p:par>
                                <p:cTn id="76" presetID="31" presetClass="entr" presetSubtype="0" fill="hold" grpId="0" nodeType="withEffect">
                                  <p:stCondLst>
                                    <p:cond delay="8500"/>
                                  </p:stCondLst>
                                  <p:childTnLst>
                                    <p:set>
                                      <p:cBhvr>
                                        <p:cTn id="77" dur="1" fill="hold">
                                          <p:stCondLst>
                                            <p:cond delay="0"/>
                                          </p:stCondLst>
                                        </p:cTn>
                                        <p:tgtEl>
                                          <p:spTgt spid="18"/>
                                        </p:tgtEl>
                                        <p:attrNameLst>
                                          <p:attrName>style.visibility</p:attrName>
                                        </p:attrNameLst>
                                      </p:cBhvr>
                                      <p:to>
                                        <p:strVal val="visible"/>
                                      </p:to>
                                    </p:set>
                                    <p:anim calcmode="lin" valueType="num">
                                      <p:cBhvr>
                                        <p:cTn id="78" dur="2000" fill="hold"/>
                                        <p:tgtEl>
                                          <p:spTgt spid="18"/>
                                        </p:tgtEl>
                                        <p:attrNameLst>
                                          <p:attrName>ppt_w</p:attrName>
                                        </p:attrNameLst>
                                      </p:cBhvr>
                                      <p:tavLst>
                                        <p:tav tm="0">
                                          <p:val>
                                            <p:fltVal val="0"/>
                                          </p:val>
                                        </p:tav>
                                        <p:tav tm="100000">
                                          <p:val>
                                            <p:strVal val="#ppt_w"/>
                                          </p:val>
                                        </p:tav>
                                      </p:tavLst>
                                    </p:anim>
                                    <p:anim calcmode="lin" valueType="num">
                                      <p:cBhvr>
                                        <p:cTn id="79" dur="2000" fill="hold"/>
                                        <p:tgtEl>
                                          <p:spTgt spid="18"/>
                                        </p:tgtEl>
                                        <p:attrNameLst>
                                          <p:attrName>ppt_h</p:attrName>
                                        </p:attrNameLst>
                                      </p:cBhvr>
                                      <p:tavLst>
                                        <p:tav tm="0">
                                          <p:val>
                                            <p:fltVal val="0"/>
                                          </p:val>
                                        </p:tav>
                                        <p:tav tm="100000">
                                          <p:val>
                                            <p:strVal val="#ppt_h"/>
                                          </p:val>
                                        </p:tav>
                                      </p:tavLst>
                                    </p:anim>
                                    <p:anim calcmode="lin" valueType="num">
                                      <p:cBhvr>
                                        <p:cTn id="80" dur="2000" fill="hold"/>
                                        <p:tgtEl>
                                          <p:spTgt spid="18"/>
                                        </p:tgtEl>
                                        <p:attrNameLst>
                                          <p:attrName>style.rotation</p:attrName>
                                        </p:attrNameLst>
                                      </p:cBhvr>
                                      <p:tavLst>
                                        <p:tav tm="0">
                                          <p:val>
                                            <p:fltVal val="90"/>
                                          </p:val>
                                        </p:tav>
                                        <p:tav tm="100000">
                                          <p:val>
                                            <p:fltVal val="0"/>
                                          </p:val>
                                        </p:tav>
                                      </p:tavLst>
                                    </p:anim>
                                    <p:animEffect transition="in" filter="fade">
                                      <p:cBhvr>
                                        <p:cTn id="81" dur="2000"/>
                                        <p:tgtEl>
                                          <p:spTgt spid="18"/>
                                        </p:tgtEl>
                                      </p:cBhvr>
                                    </p:animEffect>
                                  </p:childTnLst>
                                </p:cTn>
                              </p:par>
                              <p:par>
                                <p:cTn id="82" presetID="31" presetClass="entr" presetSubtype="0" fill="hold" grpId="0" nodeType="withEffect">
                                  <p:stCondLst>
                                    <p:cond delay="9000"/>
                                  </p:stCondLst>
                                  <p:childTnLst>
                                    <p:set>
                                      <p:cBhvr>
                                        <p:cTn id="83" dur="1" fill="hold">
                                          <p:stCondLst>
                                            <p:cond delay="0"/>
                                          </p:stCondLst>
                                        </p:cTn>
                                        <p:tgtEl>
                                          <p:spTgt spid="19"/>
                                        </p:tgtEl>
                                        <p:attrNameLst>
                                          <p:attrName>style.visibility</p:attrName>
                                        </p:attrNameLst>
                                      </p:cBhvr>
                                      <p:to>
                                        <p:strVal val="visible"/>
                                      </p:to>
                                    </p:set>
                                    <p:anim calcmode="lin" valueType="num">
                                      <p:cBhvr>
                                        <p:cTn id="84" dur="2000" fill="hold"/>
                                        <p:tgtEl>
                                          <p:spTgt spid="19"/>
                                        </p:tgtEl>
                                        <p:attrNameLst>
                                          <p:attrName>ppt_w</p:attrName>
                                        </p:attrNameLst>
                                      </p:cBhvr>
                                      <p:tavLst>
                                        <p:tav tm="0">
                                          <p:val>
                                            <p:fltVal val="0"/>
                                          </p:val>
                                        </p:tav>
                                        <p:tav tm="100000">
                                          <p:val>
                                            <p:strVal val="#ppt_w"/>
                                          </p:val>
                                        </p:tav>
                                      </p:tavLst>
                                    </p:anim>
                                    <p:anim calcmode="lin" valueType="num">
                                      <p:cBhvr>
                                        <p:cTn id="85" dur="2000" fill="hold"/>
                                        <p:tgtEl>
                                          <p:spTgt spid="19"/>
                                        </p:tgtEl>
                                        <p:attrNameLst>
                                          <p:attrName>ppt_h</p:attrName>
                                        </p:attrNameLst>
                                      </p:cBhvr>
                                      <p:tavLst>
                                        <p:tav tm="0">
                                          <p:val>
                                            <p:fltVal val="0"/>
                                          </p:val>
                                        </p:tav>
                                        <p:tav tm="100000">
                                          <p:val>
                                            <p:strVal val="#ppt_h"/>
                                          </p:val>
                                        </p:tav>
                                      </p:tavLst>
                                    </p:anim>
                                    <p:anim calcmode="lin" valueType="num">
                                      <p:cBhvr>
                                        <p:cTn id="86" dur="2000" fill="hold"/>
                                        <p:tgtEl>
                                          <p:spTgt spid="19"/>
                                        </p:tgtEl>
                                        <p:attrNameLst>
                                          <p:attrName>style.rotation</p:attrName>
                                        </p:attrNameLst>
                                      </p:cBhvr>
                                      <p:tavLst>
                                        <p:tav tm="0">
                                          <p:val>
                                            <p:fltVal val="90"/>
                                          </p:val>
                                        </p:tav>
                                        <p:tav tm="100000">
                                          <p:val>
                                            <p:fltVal val="0"/>
                                          </p:val>
                                        </p:tav>
                                      </p:tavLst>
                                    </p:anim>
                                    <p:animEffect transition="in" filter="fade">
                                      <p:cBhvr>
                                        <p:cTn id="87" dur="2000"/>
                                        <p:tgtEl>
                                          <p:spTgt spid="19"/>
                                        </p:tgtEl>
                                      </p:cBhvr>
                                    </p:animEffect>
                                  </p:childTnLst>
                                </p:cTn>
                              </p:par>
                              <p:par>
                                <p:cTn id="88" presetID="31" presetClass="entr" presetSubtype="0" fill="hold" grpId="0" nodeType="withEffect">
                                  <p:stCondLst>
                                    <p:cond delay="1500"/>
                                  </p:stCondLst>
                                  <p:childTnLst>
                                    <p:set>
                                      <p:cBhvr>
                                        <p:cTn id="89" dur="1" fill="hold">
                                          <p:stCondLst>
                                            <p:cond delay="0"/>
                                          </p:stCondLst>
                                        </p:cTn>
                                        <p:tgtEl>
                                          <p:spTgt spid="20"/>
                                        </p:tgtEl>
                                        <p:attrNameLst>
                                          <p:attrName>style.visibility</p:attrName>
                                        </p:attrNameLst>
                                      </p:cBhvr>
                                      <p:to>
                                        <p:strVal val="visible"/>
                                      </p:to>
                                    </p:set>
                                    <p:anim calcmode="lin" valueType="num">
                                      <p:cBhvr>
                                        <p:cTn id="90" dur="1000" fill="hold"/>
                                        <p:tgtEl>
                                          <p:spTgt spid="20"/>
                                        </p:tgtEl>
                                        <p:attrNameLst>
                                          <p:attrName>ppt_w</p:attrName>
                                        </p:attrNameLst>
                                      </p:cBhvr>
                                      <p:tavLst>
                                        <p:tav tm="0">
                                          <p:val>
                                            <p:fltVal val="0"/>
                                          </p:val>
                                        </p:tav>
                                        <p:tav tm="100000">
                                          <p:val>
                                            <p:strVal val="#ppt_w"/>
                                          </p:val>
                                        </p:tav>
                                      </p:tavLst>
                                    </p:anim>
                                    <p:anim calcmode="lin" valueType="num">
                                      <p:cBhvr>
                                        <p:cTn id="91" dur="1000" fill="hold"/>
                                        <p:tgtEl>
                                          <p:spTgt spid="20"/>
                                        </p:tgtEl>
                                        <p:attrNameLst>
                                          <p:attrName>ppt_h</p:attrName>
                                        </p:attrNameLst>
                                      </p:cBhvr>
                                      <p:tavLst>
                                        <p:tav tm="0">
                                          <p:val>
                                            <p:fltVal val="0"/>
                                          </p:val>
                                        </p:tav>
                                        <p:tav tm="100000">
                                          <p:val>
                                            <p:strVal val="#ppt_h"/>
                                          </p:val>
                                        </p:tav>
                                      </p:tavLst>
                                    </p:anim>
                                    <p:anim calcmode="lin" valueType="num">
                                      <p:cBhvr>
                                        <p:cTn id="92" dur="1000" fill="hold"/>
                                        <p:tgtEl>
                                          <p:spTgt spid="20"/>
                                        </p:tgtEl>
                                        <p:attrNameLst>
                                          <p:attrName>style.rotation</p:attrName>
                                        </p:attrNameLst>
                                      </p:cBhvr>
                                      <p:tavLst>
                                        <p:tav tm="0">
                                          <p:val>
                                            <p:fltVal val="90"/>
                                          </p:val>
                                        </p:tav>
                                        <p:tav tm="100000">
                                          <p:val>
                                            <p:fltVal val="0"/>
                                          </p:val>
                                        </p:tav>
                                      </p:tavLst>
                                    </p:anim>
                                    <p:animEffect transition="in" filter="fade">
                                      <p:cBhvr>
                                        <p:cTn id="93" dur="1000"/>
                                        <p:tgtEl>
                                          <p:spTgt spid="20"/>
                                        </p:tgtEl>
                                      </p:cBhvr>
                                    </p:animEffect>
                                  </p:childTnLst>
                                </p:cTn>
                              </p:par>
                              <p:par>
                                <p:cTn id="94" presetID="31" presetClass="entr" presetSubtype="0" fill="hold" grpId="0" nodeType="withEffect">
                                  <p:stCondLst>
                                    <p:cond delay="9500"/>
                                  </p:stCondLst>
                                  <p:childTnLst>
                                    <p:set>
                                      <p:cBhvr>
                                        <p:cTn id="95" dur="1" fill="hold">
                                          <p:stCondLst>
                                            <p:cond delay="0"/>
                                          </p:stCondLst>
                                        </p:cTn>
                                        <p:tgtEl>
                                          <p:spTgt spid="22"/>
                                        </p:tgtEl>
                                        <p:attrNameLst>
                                          <p:attrName>style.visibility</p:attrName>
                                        </p:attrNameLst>
                                      </p:cBhvr>
                                      <p:to>
                                        <p:strVal val="visible"/>
                                      </p:to>
                                    </p:set>
                                    <p:anim calcmode="lin" valueType="num">
                                      <p:cBhvr>
                                        <p:cTn id="96" dur="2000" fill="hold"/>
                                        <p:tgtEl>
                                          <p:spTgt spid="22"/>
                                        </p:tgtEl>
                                        <p:attrNameLst>
                                          <p:attrName>ppt_w</p:attrName>
                                        </p:attrNameLst>
                                      </p:cBhvr>
                                      <p:tavLst>
                                        <p:tav tm="0">
                                          <p:val>
                                            <p:fltVal val="0"/>
                                          </p:val>
                                        </p:tav>
                                        <p:tav tm="100000">
                                          <p:val>
                                            <p:strVal val="#ppt_w"/>
                                          </p:val>
                                        </p:tav>
                                      </p:tavLst>
                                    </p:anim>
                                    <p:anim calcmode="lin" valueType="num">
                                      <p:cBhvr>
                                        <p:cTn id="97" dur="2000" fill="hold"/>
                                        <p:tgtEl>
                                          <p:spTgt spid="22"/>
                                        </p:tgtEl>
                                        <p:attrNameLst>
                                          <p:attrName>ppt_h</p:attrName>
                                        </p:attrNameLst>
                                      </p:cBhvr>
                                      <p:tavLst>
                                        <p:tav tm="0">
                                          <p:val>
                                            <p:fltVal val="0"/>
                                          </p:val>
                                        </p:tav>
                                        <p:tav tm="100000">
                                          <p:val>
                                            <p:strVal val="#ppt_h"/>
                                          </p:val>
                                        </p:tav>
                                      </p:tavLst>
                                    </p:anim>
                                    <p:anim calcmode="lin" valueType="num">
                                      <p:cBhvr>
                                        <p:cTn id="98" dur="2000" fill="hold"/>
                                        <p:tgtEl>
                                          <p:spTgt spid="22"/>
                                        </p:tgtEl>
                                        <p:attrNameLst>
                                          <p:attrName>style.rotation</p:attrName>
                                        </p:attrNameLst>
                                      </p:cBhvr>
                                      <p:tavLst>
                                        <p:tav tm="0">
                                          <p:val>
                                            <p:fltVal val="90"/>
                                          </p:val>
                                        </p:tav>
                                        <p:tav tm="100000">
                                          <p:val>
                                            <p:fltVal val="0"/>
                                          </p:val>
                                        </p:tav>
                                      </p:tavLst>
                                    </p:anim>
                                    <p:animEffect transition="in" filter="fade">
                                      <p:cBhvr>
                                        <p:cTn id="99" dur="2000"/>
                                        <p:tgtEl>
                                          <p:spTgt spid="22"/>
                                        </p:tgtEl>
                                      </p:cBhvr>
                                    </p:animEffect>
                                  </p:childTnLst>
                                </p:cTn>
                              </p:par>
                              <p:par>
                                <p:cTn id="100" presetID="31" presetClass="entr" presetSubtype="0" fill="hold" grpId="0" nodeType="withEffect">
                                  <p:stCondLst>
                                    <p:cond delay="10000"/>
                                  </p:stCondLst>
                                  <p:childTnLst>
                                    <p:set>
                                      <p:cBhvr>
                                        <p:cTn id="101" dur="1" fill="hold">
                                          <p:stCondLst>
                                            <p:cond delay="0"/>
                                          </p:stCondLst>
                                        </p:cTn>
                                        <p:tgtEl>
                                          <p:spTgt spid="23"/>
                                        </p:tgtEl>
                                        <p:attrNameLst>
                                          <p:attrName>style.visibility</p:attrName>
                                        </p:attrNameLst>
                                      </p:cBhvr>
                                      <p:to>
                                        <p:strVal val="visible"/>
                                      </p:to>
                                    </p:set>
                                    <p:anim calcmode="lin" valueType="num">
                                      <p:cBhvr>
                                        <p:cTn id="102" dur="2000" fill="hold"/>
                                        <p:tgtEl>
                                          <p:spTgt spid="23"/>
                                        </p:tgtEl>
                                        <p:attrNameLst>
                                          <p:attrName>ppt_w</p:attrName>
                                        </p:attrNameLst>
                                      </p:cBhvr>
                                      <p:tavLst>
                                        <p:tav tm="0">
                                          <p:val>
                                            <p:fltVal val="0"/>
                                          </p:val>
                                        </p:tav>
                                        <p:tav tm="100000">
                                          <p:val>
                                            <p:strVal val="#ppt_w"/>
                                          </p:val>
                                        </p:tav>
                                      </p:tavLst>
                                    </p:anim>
                                    <p:anim calcmode="lin" valueType="num">
                                      <p:cBhvr>
                                        <p:cTn id="103" dur="2000" fill="hold"/>
                                        <p:tgtEl>
                                          <p:spTgt spid="23"/>
                                        </p:tgtEl>
                                        <p:attrNameLst>
                                          <p:attrName>ppt_h</p:attrName>
                                        </p:attrNameLst>
                                      </p:cBhvr>
                                      <p:tavLst>
                                        <p:tav tm="0">
                                          <p:val>
                                            <p:fltVal val="0"/>
                                          </p:val>
                                        </p:tav>
                                        <p:tav tm="100000">
                                          <p:val>
                                            <p:strVal val="#ppt_h"/>
                                          </p:val>
                                        </p:tav>
                                      </p:tavLst>
                                    </p:anim>
                                    <p:anim calcmode="lin" valueType="num">
                                      <p:cBhvr>
                                        <p:cTn id="104" dur="2000" fill="hold"/>
                                        <p:tgtEl>
                                          <p:spTgt spid="23"/>
                                        </p:tgtEl>
                                        <p:attrNameLst>
                                          <p:attrName>style.rotation</p:attrName>
                                        </p:attrNameLst>
                                      </p:cBhvr>
                                      <p:tavLst>
                                        <p:tav tm="0">
                                          <p:val>
                                            <p:fltVal val="90"/>
                                          </p:val>
                                        </p:tav>
                                        <p:tav tm="100000">
                                          <p:val>
                                            <p:fltVal val="0"/>
                                          </p:val>
                                        </p:tav>
                                      </p:tavLst>
                                    </p:anim>
                                    <p:animEffect transition="in" filter="fade">
                                      <p:cBhvr>
                                        <p:cTn id="105" dur="2000"/>
                                        <p:tgtEl>
                                          <p:spTgt spid="23"/>
                                        </p:tgtEl>
                                      </p:cBhvr>
                                    </p:animEffect>
                                  </p:childTnLst>
                                </p:cTn>
                              </p:par>
                            </p:childTnLst>
                          </p:cTn>
                        </p:par>
                        <p:par>
                          <p:cTn id="106" fill="hold">
                            <p:stCondLst>
                              <p:cond delay="12000"/>
                            </p:stCondLst>
                            <p:childTnLst>
                              <p:par>
                                <p:cTn id="107" presetID="53" presetClass="entr" presetSubtype="16" fill="hold" nodeType="afterEffect">
                                  <p:stCondLst>
                                    <p:cond delay="500"/>
                                  </p:stCondLst>
                                  <p:childTnLst>
                                    <p:set>
                                      <p:cBhvr>
                                        <p:cTn id="108" dur="1" fill="hold">
                                          <p:stCondLst>
                                            <p:cond delay="0"/>
                                          </p:stCondLst>
                                        </p:cTn>
                                        <p:tgtEl>
                                          <p:spTgt spid="29"/>
                                        </p:tgtEl>
                                        <p:attrNameLst>
                                          <p:attrName>style.visibility</p:attrName>
                                        </p:attrNameLst>
                                      </p:cBhvr>
                                      <p:to>
                                        <p:strVal val="visible"/>
                                      </p:to>
                                    </p:set>
                                    <p:anim calcmode="lin" valueType="num">
                                      <p:cBhvr>
                                        <p:cTn id="109" dur="1500" fill="hold"/>
                                        <p:tgtEl>
                                          <p:spTgt spid="29"/>
                                        </p:tgtEl>
                                        <p:attrNameLst>
                                          <p:attrName>ppt_w</p:attrName>
                                        </p:attrNameLst>
                                      </p:cBhvr>
                                      <p:tavLst>
                                        <p:tav tm="0">
                                          <p:val>
                                            <p:fltVal val="0"/>
                                          </p:val>
                                        </p:tav>
                                        <p:tav tm="100000">
                                          <p:val>
                                            <p:strVal val="#ppt_w"/>
                                          </p:val>
                                        </p:tav>
                                      </p:tavLst>
                                    </p:anim>
                                    <p:anim calcmode="lin" valueType="num">
                                      <p:cBhvr>
                                        <p:cTn id="110" dur="1500" fill="hold"/>
                                        <p:tgtEl>
                                          <p:spTgt spid="29"/>
                                        </p:tgtEl>
                                        <p:attrNameLst>
                                          <p:attrName>ppt_h</p:attrName>
                                        </p:attrNameLst>
                                      </p:cBhvr>
                                      <p:tavLst>
                                        <p:tav tm="0">
                                          <p:val>
                                            <p:fltVal val="0"/>
                                          </p:val>
                                        </p:tav>
                                        <p:tav tm="100000">
                                          <p:val>
                                            <p:strVal val="#ppt_h"/>
                                          </p:val>
                                        </p:tav>
                                      </p:tavLst>
                                    </p:anim>
                                    <p:animEffect transition="in" filter="fade">
                                      <p:cBhvr>
                                        <p:cTn id="111" dur="1500"/>
                                        <p:tgtEl>
                                          <p:spTgt spid="29"/>
                                        </p:tgtEl>
                                      </p:cBhvr>
                                    </p:animEffect>
                                  </p:childTnLst>
                                </p:cTn>
                              </p:par>
                            </p:childTnLst>
                          </p:cTn>
                        </p:par>
                        <p:par>
                          <p:cTn id="112" fill="hold">
                            <p:stCondLst>
                              <p:cond delay="14000"/>
                            </p:stCondLst>
                            <p:childTnLst>
                              <p:par>
                                <p:cTn id="113" presetID="31" presetClass="entr" presetSubtype="0" fill="hold" grpId="0" nodeType="afterEffect">
                                  <p:stCondLst>
                                    <p:cond delay="50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2000" fill="hold"/>
                                        <p:tgtEl>
                                          <p:spTgt spid="2"/>
                                        </p:tgtEl>
                                        <p:attrNameLst>
                                          <p:attrName>ppt_w</p:attrName>
                                        </p:attrNameLst>
                                      </p:cBhvr>
                                      <p:tavLst>
                                        <p:tav tm="0">
                                          <p:val>
                                            <p:fltVal val="0"/>
                                          </p:val>
                                        </p:tav>
                                        <p:tav tm="100000">
                                          <p:val>
                                            <p:strVal val="#ppt_w"/>
                                          </p:val>
                                        </p:tav>
                                      </p:tavLst>
                                    </p:anim>
                                    <p:anim calcmode="lin" valueType="num">
                                      <p:cBhvr>
                                        <p:cTn id="116" dur="2000" fill="hold"/>
                                        <p:tgtEl>
                                          <p:spTgt spid="2"/>
                                        </p:tgtEl>
                                        <p:attrNameLst>
                                          <p:attrName>ppt_h</p:attrName>
                                        </p:attrNameLst>
                                      </p:cBhvr>
                                      <p:tavLst>
                                        <p:tav tm="0">
                                          <p:val>
                                            <p:fltVal val="0"/>
                                          </p:val>
                                        </p:tav>
                                        <p:tav tm="100000">
                                          <p:val>
                                            <p:strVal val="#ppt_h"/>
                                          </p:val>
                                        </p:tav>
                                      </p:tavLst>
                                    </p:anim>
                                    <p:anim calcmode="lin" valueType="num">
                                      <p:cBhvr>
                                        <p:cTn id="117" dur="2000" fill="hold"/>
                                        <p:tgtEl>
                                          <p:spTgt spid="2"/>
                                        </p:tgtEl>
                                        <p:attrNameLst>
                                          <p:attrName>style.rotation</p:attrName>
                                        </p:attrNameLst>
                                      </p:cBhvr>
                                      <p:tavLst>
                                        <p:tav tm="0">
                                          <p:val>
                                            <p:fltVal val="90"/>
                                          </p:val>
                                        </p:tav>
                                        <p:tav tm="100000">
                                          <p:val>
                                            <p:fltVal val="0"/>
                                          </p:val>
                                        </p:tav>
                                      </p:tavLst>
                                    </p:anim>
                                    <p:animEffect transition="in" filter="fade">
                                      <p:cBhvr>
                                        <p:cTn id="1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8" name="Obrázok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243888" y="6072188"/>
            <a:ext cx="723900" cy="65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9992573"/>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2567</Words>
  <Application>Microsoft Office PowerPoint</Application>
  <PresentationFormat>Prezentácia na obrazovke (4:3)</PresentationFormat>
  <Paragraphs>225</Paragraphs>
  <Slides>48</Slides>
  <Notes>0</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48</vt:i4>
      </vt:variant>
    </vt:vector>
  </HeadingPairs>
  <TitlesOfParts>
    <vt:vector size="58" baseType="lpstr">
      <vt:lpstr>Arial</vt:lpstr>
      <vt:lpstr>Calibri</vt:lpstr>
      <vt:lpstr>Wingdings</vt:lpstr>
      <vt:lpstr>Adobe Fan Heiti Std B</vt:lpstr>
      <vt:lpstr>Nadianne</vt:lpstr>
      <vt:lpstr>Cooper Std Black</vt:lpstr>
      <vt:lpstr>Verdana</vt:lpstr>
      <vt:lpstr>Kristen ITC</vt:lpstr>
      <vt:lpstr>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8</cp:revision>
  <dcterms:created xsi:type="dcterms:W3CDTF">2015-06-19T12:44:39Z</dcterms:created>
  <dcterms:modified xsi:type="dcterms:W3CDTF">2015-07-12T18:01:39Z</dcterms:modified>
</cp:coreProperties>
</file>