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62" r:id="rId2"/>
    <p:sldMasterId id="2147483674" r:id="rId3"/>
  </p:sldMasterIdLst>
  <p:notesMasterIdLst>
    <p:notesMasterId r:id="rId58"/>
  </p:notesMasterIdLst>
  <p:sldIdLst>
    <p:sldId id="257" r:id="rId4"/>
    <p:sldId id="378" r:id="rId5"/>
    <p:sldId id="267" r:id="rId6"/>
    <p:sldId id="375" r:id="rId7"/>
    <p:sldId id="468" r:id="rId8"/>
    <p:sldId id="478" r:id="rId9"/>
    <p:sldId id="473" r:id="rId10"/>
    <p:sldId id="432" r:id="rId11"/>
    <p:sldId id="467" r:id="rId12"/>
    <p:sldId id="383" r:id="rId13"/>
    <p:sldId id="311" r:id="rId14"/>
    <p:sldId id="479" r:id="rId15"/>
    <p:sldId id="480" r:id="rId16"/>
    <p:sldId id="323" r:id="rId17"/>
    <p:sldId id="411" r:id="rId18"/>
    <p:sldId id="398" r:id="rId19"/>
    <p:sldId id="433" r:id="rId20"/>
    <p:sldId id="434" r:id="rId21"/>
    <p:sldId id="435" r:id="rId22"/>
    <p:sldId id="336" r:id="rId23"/>
    <p:sldId id="463" r:id="rId24"/>
    <p:sldId id="438" r:id="rId25"/>
    <p:sldId id="305" r:id="rId26"/>
    <p:sldId id="439" r:id="rId27"/>
    <p:sldId id="472" r:id="rId28"/>
    <p:sldId id="442" r:id="rId29"/>
    <p:sldId id="466" r:id="rId30"/>
    <p:sldId id="443" r:id="rId31"/>
    <p:sldId id="387" r:id="rId32"/>
    <p:sldId id="444" r:id="rId33"/>
    <p:sldId id="445" r:id="rId34"/>
    <p:sldId id="446" r:id="rId35"/>
    <p:sldId id="317" r:id="rId36"/>
    <p:sldId id="393" r:id="rId37"/>
    <p:sldId id="447" r:id="rId38"/>
    <p:sldId id="448" r:id="rId39"/>
    <p:sldId id="449" r:id="rId40"/>
    <p:sldId id="450" r:id="rId41"/>
    <p:sldId id="451" r:id="rId42"/>
    <p:sldId id="455" r:id="rId43"/>
    <p:sldId id="456" r:id="rId44"/>
    <p:sldId id="457" r:id="rId45"/>
    <p:sldId id="422" r:id="rId46"/>
    <p:sldId id="418" r:id="rId47"/>
    <p:sldId id="458" r:id="rId48"/>
    <p:sldId id="459" r:id="rId49"/>
    <p:sldId id="460" r:id="rId50"/>
    <p:sldId id="461" r:id="rId51"/>
    <p:sldId id="462" r:id="rId52"/>
    <p:sldId id="471" r:id="rId53"/>
    <p:sldId id="476" r:id="rId54"/>
    <p:sldId id="428" r:id="rId55"/>
    <p:sldId id="427" r:id="rId56"/>
    <p:sldId id="481" r:id="rId57"/>
  </p:sldIdLst>
  <p:sldSz cx="9906000" cy="6858000" type="A4"/>
  <p:notesSz cx="6858000" cy="9144000"/>
  <p:embeddedFontLst>
    <p:embeddedFont>
      <p:font typeface="Algerian" panose="04020705040A02060702" pitchFamily="82" charset="0"/>
      <p:regular r:id="rId59"/>
    </p:embeddedFont>
    <p:embeddedFont>
      <p:font typeface="Kristen ITC" panose="03050502040202030202" pitchFamily="66" charset="0"/>
      <p:regular r:id="rId60"/>
    </p:embeddedFont>
    <p:embeddedFont>
      <p:font typeface="Calibri" panose="020F0502020204030204" pitchFamily="34" charset="0"/>
      <p:regular r:id="rId61"/>
      <p:bold r:id="rId62"/>
      <p:italic r:id="rId63"/>
      <p:boldItalic r:id="rId6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RuyEstetItY7/GSaxCqDA==" hashData="yzHSuDwXVdDz6Bz5WmihfwXSz+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894" autoAdjust="0"/>
    <p:restoredTop sz="89775" autoAdjust="0"/>
  </p:normalViewPr>
  <p:slideViewPr>
    <p:cSldViewPr showGuides="1">
      <p:cViewPr varScale="1">
        <p:scale>
          <a:sx n="94" d="100"/>
          <a:sy n="94" d="100"/>
        </p:scale>
        <p:origin x="-264" y="-96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2868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font" Target="fonts/font5.fntdata"/><Relationship Id="rId68" Type="http://schemas.openxmlformats.org/officeDocument/2006/relationships/tableStyles" Target="tableStyle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notesMaster" Target="notesMasters/notesMaster1.xml"/><Relationship Id="rId66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font" Target="fonts/font3.fntdata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font" Target="fonts/font2.fntdata"/><Relationship Id="rId65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font" Target="fonts/font6.fntdata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2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font" Target="fonts/font1.fntdata"/><Relationship Id="rId67" Type="http://schemas.openxmlformats.org/officeDocument/2006/relationships/theme" Target="theme/theme1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font" Target="fonts/font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bg-BG"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bg-BG" sz="1200"/>
            </a:lvl1pPr>
          </a:lstStyle>
          <a:p>
            <a:fld id="{EA75AFB0-0976-44A2-AD22-7A8880AA263B}" type="datetimeFigureOut">
              <a:t>25. 10. 2015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bg-BG"/>
              <a:t>Kliknutím lze upravit styly předlohy textu.</a:t>
            </a:r>
          </a:p>
          <a:p>
            <a:pPr lvl="1"/>
            <a:r>
              <a:rPr lang="bg-BG"/>
              <a:t>Druhá úroveň</a:t>
            </a:r>
          </a:p>
          <a:p>
            <a:pPr lvl="2"/>
            <a:r>
              <a:rPr lang="bg-BG"/>
              <a:t>Třetí úroveň</a:t>
            </a:r>
          </a:p>
          <a:p>
            <a:pPr lvl="3"/>
            <a:r>
              <a:rPr lang="bg-BG"/>
              <a:t>Čtvrtá úroveň</a:t>
            </a:r>
          </a:p>
          <a:p>
            <a:pPr lvl="4"/>
            <a:r>
              <a:rPr lang="bg-BG"/>
              <a:t>Pátá úroveň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bg-BG"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bg-BG" sz="1200"/>
            </a:lvl1pPr>
          </a:lstStyle>
          <a:p>
            <a:fld id="{C8519EB1-BBBA-4DC8-B0F2-8610D58BBDE2}" type="slidenum"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6062585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lang="bg-BG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bg-BG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bg-BG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bg-BG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bg-BG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bg-BG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bg-BG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bg-BG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bg-BG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19EB1-BBBA-4DC8-B0F2-8610D58BBDE2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89987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bg-BG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 latinLnBrk="0">
              <a:buNone/>
              <a:defRPr lang="bg-BG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 latinLnBrk="0">
              <a:buNone/>
              <a:defRPr lang="bg-BG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 latinLnBrk="0">
              <a:buNone/>
              <a:defRPr lang="bg-BG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 latinLnBrk="0">
              <a:buNone/>
              <a:defRPr lang="bg-BG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 latinLnBrk="0">
              <a:buNone/>
              <a:defRPr lang="bg-BG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 latinLnBrk="0">
              <a:buNone/>
              <a:defRPr lang="bg-BG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 latinLnBrk="0">
              <a:buNone/>
              <a:defRPr lang="bg-BG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 latinLnBrk="0">
              <a:buNone/>
              <a:defRPr lang="bg-BG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 latinLnBrk="0">
              <a:buNone/>
              <a:defRPr lang="bg-BG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A4B51-94A5-4CBE-9638-EDCEB0EBD2D7}" type="datetimeFigureOut">
              <a:t>25. 10. 2015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69139-0691-482E-B61E-EEAAFED6E116}" type="slidenum"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0700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A4B51-94A5-4CBE-9638-EDCEB0EBD2D7}" type="datetimeFigureOut">
              <a:t>25. 10. 2015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69139-0691-482E-B61E-EEAAFED6E116}" type="slidenum"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276311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 latinLnBrk="0">
              <a:defRPr lang="bg-BG" sz="4000" b="1" cap="all"/>
            </a:lvl1pPr>
          </a:lstStyle>
          <a:p>
            <a:r>
              <a:rPr lang="cs-CZ" smtClean="0"/>
              <a:t>Kliknutím lze upravit styl.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 latinLnBrk="0">
              <a:buNone/>
              <a:defRPr lang="bg-BG"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latinLnBrk="0">
              <a:buNone/>
              <a:defRPr lang="bg-BG"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latinLnBrk="0">
              <a:buNone/>
              <a:defRPr lang="bg-BG"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latinLnBrk="0">
              <a:buNone/>
              <a:defRPr lang="bg-BG"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latinLnBrk="0">
              <a:buNone/>
              <a:defRPr lang="bg-BG"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latinLnBrk="0">
              <a:buNone/>
              <a:defRPr lang="bg-BG"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latinLnBrk="0">
              <a:buNone/>
              <a:defRPr lang="bg-BG"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latinLnBrk="0">
              <a:buNone/>
              <a:defRPr lang="bg-BG"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latinLnBrk="0">
              <a:buNone/>
              <a:defRPr lang="bg-BG"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A4B51-94A5-4CBE-9638-EDCEB0EBD2D7}" type="datetimeFigureOut">
              <a:t>25. 10. 2015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69139-0691-482E-B61E-EEAAFED6E116}" type="slidenum"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424158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 latinLnBrk="0">
              <a:defRPr lang="bg-BG" sz="2800"/>
            </a:lvl1pPr>
            <a:lvl2pPr latinLnBrk="0">
              <a:defRPr lang="bg-BG" sz="2400"/>
            </a:lvl2pPr>
            <a:lvl3pPr latinLnBrk="0">
              <a:defRPr lang="bg-BG" sz="2000"/>
            </a:lvl3pPr>
            <a:lvl4pPr latinLnBrk="0">
              <a:defRPr lang="bg-BG" sz="1800"/>
            </a:lvl4pPr>
            <a:lvl5pPr latinLnBrk="0">
              <a:defRPr lang="bg-BG" sz="1800"/>
            </a:lvl5pPr>
            <a:lvl6pPr latinLnBrk="0">
              <a:defRPr lang="bg-BG" sz="1800"/>
            </a:lvl6pPr>
            <a:lvl7pPr latinLnBrk="0">
              <a:defRPr lang="bg-BG" sz="1800"/>
            </a:lvl7pPr>
            <a:lvl8pPr latinLnBrk="0">
              <a:defRPr lang="bg-BG" sz="1800"/>
            </a:lvl8pPr>
            <a:lvl9pPr latinLnBrk="0">
              <a:defRPr lang="bg-BG"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bg-BG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 latinLnBrk="0">
              <a:defRPr lang="bg-BG" sz="2800"/>
            </a:lvl1pPr>
            <a:lvl2pPr latinLnBrk="0">
              <a:defRPr lang="bg-BG" sz="2400"/>
            </a:lvl2pPr>
            <a:lvl3pPr latinLnBrk="0">
              <a:defRPr lang="bg-BG" sz="2000"/>
            </a:lvl3pPr>
            <a:lvl4pPr latinLnBrk="0">
              <a:defRPr lang="bg-BG" sz="1800"/>
            </a:lvl4pPr>
            <a:lvl5pPr latinLnBrk="0">
              <a:defRPr lang="bg-BG" sz="1800"/>
            </a:lvl5pPr>
            <a:lvl6pPr latinLnBrk="0">
              <a:defRPr lang="bg-BG" sz="1800"/>
            </a:lvl6pPr>
            <a:lvl7pPr latinLnBrk="0">
              <a:defRPr lang="bg-BG" sz="1800"/>
            </a:lvl7pPr>
            <a:lvl8pPr latinLnBrk="0">
              <a:defRPr lang="bg-BG" sz="1800"/>
            </a:lvl8pPr>
            <a:lvl9pPr latinLnBrk="0">
              <a:defRPr lang="bg-BG"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bg-BG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A4B51-94A5-4CBE-9638-EDCEB0EBD2D7}" type="datetimeFigureOut">
              <a:t>25. 10. 2015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69139-0691-482E-B61E-EEAAFED6E116}" type="slidenum"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106209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latinLnBrk="0">
              <a:defRPr lang="bg-BG"/>
            </a:lvl1pPr>
          </a:lstStyle>
          <a:p>
            <a:r>
              <a:rPr lang="cs-CZ" smtClean="0"/>
              <a:t>Kliknutím lze upravit styl.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 latinLnBrk="0">
              <a:buNone/>
              <a:defRPr lang="bg-BG" sz="2400" b="1"/>
            </a:lvl1pPr>
            <a:lvl2pPr marL="457200" indent="0" latinLnBrk="0">
              <a:buNone/>
              <a:defRPr lang="bg-BG" sz="2000" b="1"/>
            </a:lvl2pPr>
            <a:lvl3pPr marL="914400" indent="0" latinLnBrk="0">
              <a:buNone/>
              <a:defRPr lang="bg-BG" sz="1800" b="1"/>
            </a:lvl3pPr>
            <a:lvl4pPr marL="1371600" indent="0" latinLnBrk="0">
              <a:buNone/>
              <a:defRPr lang="bg-BG" sz="1600" b="1"/>
            </a:lvl4pPr>
            <a:lvl5pPr marL="1828800" indent="0" latinLnBrk="0">
              <a:buNone/>
              <a:defRPr lang="bg-BG" sz="1600" b="1"/>
            </a:lvl5pPr>
            <a:lvl6pPr marL="2286000" indent="0" latinLnBrk="0">
              <a:buNone/>
              <a:defRPr lang="bg-BG" sz="1600" b="1"/>
            </a:lvl6pPr>
            <a:lvl7pPr marL="2743200" indent="0" latinLnBrk="0">
              <a:buNone/>
              <a:defRPr lang="bg-BG" sz="1600" b="1"/>
            </a:lvl7pPr>
            <a:lvl8pPr marL="3200400" indent="0" latinLnBrk="0">
              <a:buNone/>
              <a:defRPr lang="bg-BG" sz="1600" b="1"/>
            </a:lvl8pPr>
            <a:lvl9pPr marL="3657600" indent="0" latinLnBrk="0">
              <a:buNone/>
              <a:defRPr lang="bg-BG"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 latinLnBrk="0">
              <a:defRPr lang="bg-BG" sz="2400"/>
            </a:lvl1pPr>
            <a:lvl2pPr latinLnBrk="0">
              <a:defRPr lang="bg-BG" sz="2000"/>
            </a:lvl2pPr>
            <a:lvl3pPr latinLnBrk="0">
              <a:defRPr lang="bg-BG" sz="1800"/>
            </a:lvl3pPr>
            <a:lvl4pPr latinLnBrk="0">
              <a:defRPr lang="bg-BG" sz="1600"/>
            </a:lvl4pPr>
            <a:lvl5pPr latinLnBrk="0">
              <a:defRPr lang="bg-BG" sz="1600"/>
            </a:lvl5pPr>
            <a:lvl6pPr latinLnBrk="0">
              <a:defRPr lang="bg-BG" sz="1600"/>
            </a:lvl6pPr>
            <a:lvl7pPr latinLnBrk="0">
              <a:defRPr lang="bg-BG" sz="1600"/>
            </a:lvl7pPr>
            <a:lvl8pPr latinLnBrk="0">
              <a:defRPr lang="bg-BG" sz="1600"/>
            </a:lvl8pPr>
            <a:lvl9pPr latinLnBrk="0">
              <a:defRPr lang="bg-BG"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bg-BG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 latinLnBrk="0">
              <a:buNone/>
              <a:defRPr lang="bg-BG" sz="2400" b="1"/>
            </a:lvl1pPr>
            <a:lvl2pPr marL="457200" indent="0" latinLnBrk="0">
              <a:buNone/>
              <a:defRPr lang="bg-BG" sz="2000" b="1"/>
            </a:lvl2pPr>
            <a:lvl3pPr marL="914400" indent="0" latinLnBrk="0">
              <a:buNone/>
              <a:defRPr lang="bg-BG" sz="1800" b="1"/>
            </a:lvl3pPr>
            <a:lvl4pPr marL="1371600" indent="0" latinLnBrk="0">
              <a:buNone/>
              <a:defRPr lang="bg-BG" sz="1600" b="1"/>
            </a:lvl4pPr>
            <a:lvl5pPr marL="1828800" indent="0" latinLnBrk="0">
              <a:buNone/>
              <a:defRPr lang="bg-BG" sz="1600" b="1"/>
            </a:lvl5pPr>
            <a:lvl6pPr marL="2286000" indent="0" latinLnBrk="0">
              <a:buNone/>
              <a:defRPr lang="bg-BG" sz="1600" b="1"/>
            </a:lvl6pPr>
            <a:lvl7pPr marL="2743200" indent="0" latinLnBrk="0">
              <a:buNone/>
              <a:defRPr lang="bg-BG" sz="1600" b="1"/>
            </a:lvl7pPr>
            <a:lvl8pPr marL="3200400" indent="0" latinLnBrk="0">
              <a:buNone/>
              <a:defRPr lang="bg-BG" sz="1600" b="1"/>
            </a:lvl8pPr>
            <a:lvl9pPr marL="3657600" indent="0" latinLnBrk="0">
              <a:buNone/>
              <a:defRPr lang="bg-BG"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 latinLnBrk="0">
              <a:defRPr lang="bg-BG" sz="2400"/>
            </a:lvl1pPr>
            <a:lvl2pPr latinLnBrk="0">
              <a:defRPr lang="bg-BG" sz="2000"/>
            </a:lvl2pPr>
            <a:lvl3pPr latinLnBrk="0">
              <a:defRPr lang="bg-BG" sz="1800"/>
            </a:lvl3pPr>
            <a:lvl4pPr latinLnBrk="0">
              <a:defRPr lang="bg-BG" sz="1600"/>
            </a:lvl4pPr>
            <a:lvl5pPr latinLnBrk="0">
              <a:defRPr lang="bg-BG" sz="1600"/>
            </a:lvl5pPr>
            <a:lvl6pPr latinLnBrk="0">
              <a:defRPr lang="bg-BG" sz="1600"/>
            </a:lvl6pPr>
            <a:lvl7pPr latinLnBrk="0">
              <a:defRPr lang="bg-BG" sz="1600"/>
            </a:lvl7pPr>
            <a:lvl8pPr latinLnBrk="0">
              <a:defRPr lang="bg-BG" sz="1600"/>
            </a:lvl8pPr>
            <a:lvl9pPr latinLnBrk="0">
              <a:defRPr lang="bg-BG"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bg-BG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A4B51-94A5-4CBE-9638-EDCEB0EBD2D7}" type="datetimeFigureOut">
              <a:t>25. 10. 2015</a:t>
            </a:fld>
            <a:endParaRPr lang="bg-B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69139-0691-482E-B61E-EEAAFED6E116}" type="slidenum"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967586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A4B51-94A5-4CBE-9638-EDCEB0EBD2D7}" type="datetimeFigureOut">
              <a:t>25. 10. 2015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69139-0691-482E-B61E-EEAAFED6E116}" type="slidenum"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60616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A4B51-94A5-4CBE-9638-EDCEB0EBD2D7}" type="datetimeFigureOut">
              <a:t>25. 10. 2015</a:t>
            </a:fld>
            <a:endParaRPr lang="bg-B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69139-0691-482E-B61E-EEAAFED6E116}" type="slidenum"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626809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 latinLnBrk="0">
              <a:defRPr lang="bg-BG" sz="2000" b="1"/>
            </a:lvl1pPr>
          </a:lstStyle>
          <a:p>
            <a:r>
              <a:rPr lang="cs-CZ" smtClean="0"/>
              <a:t>Kliknutím lze upravit styl.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 latinLnBrk="0">
              <a:defRPr lang="bg-BG" sz="3200"/>
            </a:lvl1pPr>
            <a:lvl2pPr latinLnBrk="0">
              <a:defRPr lang="bg-BG" sz="2800"/>
            </a:lvl2pPr>
            <a:lvl3pPr latinLnBrk="0">
              <a:defRPr lang="bg-BG" sz="2400"/>
            </a:lvl3pPr>
            <a:lvl4pPr latinLnBrk="0">
              <a:defRPr lang="bg-BG" sz="2000"/>
            </a:lvl4pPr>
            <a:lvl5pPr latinLnBrk="0">
              <a:defRPr lang="bg-BG" sz="2000"/>
            </a:lvl5pPr>
            <a:lvl6pPr latinLnBrk="0">
              <a:defRPr lang="bg-BG" sz="2000"/>
            </a:lvl6pPr>
            <a:lvl7pPr latinLnBrk="0">
              <a:defRPr lang="bg-BG" sz="2000"/>
            </a:lvl7pPr>
            <a:lvl8pPr latinLnBrk="0">
              <a:defRPr lang="bg-BG" sz="2000"/>
            </a:lvl8pPr>
            <a:lvl9pPr latinLnBrk="0">
              <a:defRPr lang="bg-BG"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bg-BG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 latinLnBrk="0">
              <a:buNone/>
              <a:defRPr lang="bg-BG" sz="1400"/>
            </a:lvl1pPr>
            <a:lvl2pPr marL="457200" indent="0" latinLnBrk="0">
              <a:buNone/>
              <a:defRPr lang="bg-BG" sz="1200"/>
            </a:lvl2pPr>
            <a:lvl3pPr marL="914400" indent="0" latinLnBrk="0">
              <a:buNone/>
              <a:defRPr lang="bg-BG" sz="1000"/>
            </a:lvl3pPr>
            <a:lvl4pPr marL="1371600" indent="0" latinLnBrk="0">
              <a:buNone/>
              <a:defRPr lang="bg-BG" sz="900"/>
            </a:lvl4pPr>
            <a:lvl5pPr marL="1828800" indent="0" latinLnBrk="0">
              <a:buNone/>
              <a:defRPr lang="bg-BG" sz="900"/>
            </a:lvl5pPr>
            <a:lvl6pPr marL="2286000" indent="0" latinLnBrk="0">
              <a:buNone/>
              <a:defRPr lang="bg-BG" sz="900"/>
            </a:lvl6pPr>
            <a:lvl7pPr marL="2743200" indent="0" latinLnBrk="0">
              <a:buNone/>
              <a:defRPr lang="bg-BG" sz="900"/>
            </a:lvl7pPr>
            <a:lvl8pPr marL="3200400" indent="0" latinLnBrk="0">
              <a:buNone/>
              <a:defRPr lang="bg-BG" sz="900"/>
            </a:lvl8pPr>
            <a:lvl9pPr marL="3657600" indent="0" latinLnBrk="0">
              <a:buNone/>
              <a:defRPr lang="bg-BG"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A4B51-94A5-4CBE-9638-EDCEB0EBD2D7}" type="datetimeFigureOut">
              <a:t>25. 10. 2015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69139-0691-482E-B61E-EEAAFED6E116}" type="slidenum"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238330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 latinLnBrk="0">
              <a:defRPr lang="bg-BG" sz="2000" b="1"/>
            </a:lvl1pPr>
          </a:lstStyle>
          <a:p>
            <a:r>
              <a:rPr lang="cs-CZ" smtClean="0"/>
              <a:t>Kliknutím lze upravit styl.</a:t>
            </a:r>
            <a:endParaRPr lang="bg-BG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 latinLnBrk="0">
              <a:buNone/>
              <a:defRPr lang="bg-BG" sz="3200"/>
            </a:lvl1pPr>
            <a:lvl2pPr marL="457200" indent="0" latinLnBrk="0">
              <a:buNone/>
              <a:defRPr lang="bg-BG" sz="2800"/>
            </a:lvl2pPr>
            <a:lvl3pPr marL="914400" indent="0" latinLnBrk="0">
              <a:buNone/>
              <a:defRPr lang="bg-BG" sz="2400"/>
            </a:lvl3pPr>
            <a:lvl4pPr marL="1371600" indent="0" latinLnBrk="0">
              <a:buNone/>
              <a:defRPr lang="bg-BG" sz="2000"/>
            </a:lvl4pPr>
            <a:lvl5pPr marL="1828800" indent="0" latinLnBrk="0">
              <a:buNone/>
              <a:defRPr lang="bg-BG" sz="2000"/>
            </a:lvl5pPr>
            <a:lvl6pPr marL="2286000" indent="0" latinLnBrk="0">
              <a:buNone/>
              <a:defRPr lang="bg-BG" sz="2000"/>
            </a:lvl6pPr>
            <a:lvl7pPr marL="2743200" indent="0" latinLnBrk="0">
              <a:buNone/>
              <a:defRPr lang="bg-BG" sz="2000"/>
            </a:lvl7pPr>
            <a:lvl8pPr marL="3200400" indent="0" latinLnBrk="0">
              <a:buNone/>
              <a:defRPr lang="bg-BG" sz="2000"/>
            </a:lvl8pPr>
            <a:lvl9pPr marL="3657600" indent="0" latinLnBrk="0">
              <a:buNone/>
              <a:defRPr lang="bg-BG" sz="2000"/>
            </a:lvl9pPr>
          </a:lstStyle>
          <a:p>
            <a:r>
              <a:rPr lang="cs-CZ" smtClean="0"/>
              <a:t>Kliknutím na ikonu přidáte obrázek.</a:t>
            </a:r>
            <a:endParaRPr lang="bg-BG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 latinLnBrk="0">
              <a:buNone/>
              <a:defRPr lang="bg-BG" sz="1400"/>
            </a:lvl1pPr>
            <a:lvl2pPr marL="457200" indent="0" latinLnBrk="0">
              <a:buNone/>
              <a:defRPr lang="bg-BG" sz="1200"/>
            </a:lvl2pPr>
            <a:lvl3pPr marL="914400" indent="0" latinLnBrk="0">
              <a:buNone/>
              <a:defRPr lang="bg-BG" sz="1000"/>
            </a:lvl3pPr>
            <a:lvl4pPr marL="1371600" indent="0" latinLnBrk="0">
              <a:buNone/>
              <a:defRPr lang="bg-BG" sz="900"/>
            </a:lvl4pPr>
            <a:lvl5pPr marL="1828800" indent="0" latinLnBrk="0">
              <a:buNone/>
              <a:defRPr lang="bg-BG" sz="900"/>
            </a:lvl5pPr>
            <a:lvl6pPr marL="2286000" indent="0" latinLnBrk="0">
              <a:buNone/>
              <a:defRPr lang="bg-BG" sz="900"/>
            </a:lvl6pPr>
            <a:lvl7pPr marL="2743200" indent="0" latinLnBrk="0">
              <a:buNone/>
              <a:defRPr lang="bg-BG" sz="900"/>
            </a:lvl7pPr>
            <a:lvl8pPr marL="3200400" indent="0" latinLnBrk="0">
              <a:buNone/>
              <a:defRPr lang="bg-BG" sz="900"/>
            </a:lvl8pPr>
            <a:lvl9pPr marL="3657600" indent="0" latinLnBrk="0">
              <a:buNone/>
              <a:defRPr lang="bg-BG"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A4B51-94A5-4CBE-9638-EDCEB0EBD2D7}" type="datetimeFigureOut">
              <a:t>25. 10. 2015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69139-0691-482E-B61E-EEAAFED6E116}" type="slidenum"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981537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bg-B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A4B51-94A5-4CBE-9638-EDCEB0EBD2D7}" type="datetimeFigureOut">
              <a:t>25. 10. 2015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69139-0691-482E-B61E-EEAAFED6E116}" type="slidenum"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803352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bg-B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A4B51-94A5-4CBE-9638-EDCEB0EBD2D7}" type="datetimeFigureOut">
              <a:t>25. 10. 2015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69139-0691-482E-B61E-EEAAFED6E116}" type="slidenum"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892085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5751639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370403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8772011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8134547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46730007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36240795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75520810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33400836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k-SK" noProof="0" smtClean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12997166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95890732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  <a:prstGeom prst="rect">
            <a:avLst/>
          </a:prstGeo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8829340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latinLnBrk="0">
              <a:defRPr lang="bg-BG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A4B51-94A5-4CBE-9638-EDCEB0EBD2D7}" type="datetimeFigureOut">
              <a:t>25. 10. 2015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latinLnBrk="0">
              <a:defRPr lang="bg-BG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latinLnBrk="0">
              <a:defRPr lang="bg-BG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469139-0691-482E-B61E-EEAAFED6E116}" type="slidenum"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76971651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lang="bg-BG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lang="bg-BG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lang="bg-BG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lang="bg-BG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lang="bg-BG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lang="bg-BG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lang="bg-BG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lang="bg-BG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lang="bg-BG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lang="bg-BG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lang="bg-BG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lang="bg-BG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lang="bg-BG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lang="bg-BG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lang="bg-BG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lang="bg-BG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lang="bg-BG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lang="bg-BG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lang="bg-BG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5300" y="6245225"/>
            <a:ext cx="23114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688320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6.png"/><Relationship Id="rId15" Type="http://schemas.openxmlformats.org/officeDocument/2006/relationships/image" Target="../media/image62.png"/><Relationship Id="rId10" Type="http://schemas.openxmlformats.org/officeDocument/2006/relationships/image" Target="../media/image5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108684" y="2875002"/>
            <a:ext cx="5688632" cy="110799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</a:bodyPr>
          <a:lstStyle/>
          <a:p>
            <a:pPr algn="ctr"/>
            <a:r>
              <a:rPr lang="cs-CZ" sz="6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lgerian" panose="04020705040A02060702" pitchFamily="82" charset="0"/>
              </a:rPr>
              <a:t>P E R U </a:t>
            </a:r>
            <a:endParaRPr lang="cs-CZ" sz="6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422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5000">
        <p:circle/>
        <p:sndAc>
          <p:stSnd loop="1">
            <p:snd r:embed="rId2" name="El condor pasa100000.wav"/>
          </p:stSnd>
        </p:sndAc>
      </p:transition>
    </mc:Choice>
    <mc:Fallback xmlns="">
      <p:transition spd="slow" advClick="0" advTm="5000">
        <p:circle/>
        <p:sndAc>
          <p:stSnd loop="1">
            <p:snd r:embed="rId3" name="El condor pasa100000.wav"/>
          </p:stSnd>
        </p:sndAc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1667" fill="hold" nodeType="clickEffect" p14:presetBounceEnd="1667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67">
                                          <p:cBhvr additive="base">
                                            <p:cTn id="7" dur="3000" fill="hold"/>
                                            <p:tgtEl>
                                              <p:spTgt spid="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67">
                                          <p:cBhvr additive="base">
                                            <p:cTn id="8" dur="3000" fill="hold"/>
                                            <p:tgtEl>
                                              <p:spTgt spid="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1667" fill="hold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000" fill="hold"/>
                                            <p:tgtEl>
                                              <p:spTgt spid="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000" fill="hold"/>
                                            <p:tgtEl>
                                              <p:spTgt spid="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0716" y="620688"/>
            <a:ext cx="7236576" cy="5616624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4116472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4688" y="1196752"/>
            <a:ext cx="5688632" cy="5040560"/>
          </a:xfrm>
          <a:prstGeom prst="rect">
            <a:avLst/>
          </a:prstGeom>
        </p:spPr>
      </p:pic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743930" y="692696"/>
            <a:ext cx="8490148" cy="4525963"/>
          </a:xfrm>
        </p:spPr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60457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550" y="692696"/>
            <a:ext cx="7920880" cy="5544615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617296" y="292586"/>
            <a:ext cx="849913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lgerian" panose="04020705040A02060702" pitchFamily="82" charset="0"/>
              </a:rPr>
              <a:t>LIMA </a:t>
            </a:r>
            <a:endParaRPr lang="cs-CZ" sz="2000" b="1" dirty="0">
              <a:ln w="50800"/>
              <a:solidFill>
                <a:schemeClr val="bg1">
                  <a:shade val="50000"/>
                </a:schemeClr>
              </a:solidFill>
              <a:latin typeface="Algerian" panose="04020705040A02060702" pitchFamily="82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208585" y="1052736"/>
            <a:ext cx="74168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019213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550" y="692696"/>
            <a:ext cx="7920880" cy="5544616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617296" y="292586"/>
            <a:ext cx="849913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lgerian" panose="04020705040A02060702" pitchFamily="82" charset="0"/>
              </a:rPr>
              <a:t>LIMA </a:t>
            </a:r>
            <a:endParaRPr lang="cs-CZ" sz="2000" b="1" dirty="0">
              <a:ln w="50800"/>
              <a:solidFill>
                <a:schemeClr val="bg1">
                  <a:shade val="50000"/>
                </a:schemeClr>
              </a:solidFill>
              <a:latin typeface="Algerian" panose="04020705040A02060702" pitchFamily="82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208585" y="1052736"/>
            <a:ext cx="74168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804887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61" y="692696"/>
            <a:ext cx="7920880" cy="5544616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617296" y="292586"/>
            <a:ext cx="849913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lgerian" panose="04020705040A02060702" pitchFamily="82" charset="0"/>
              </a:rPr>
              <a:t>LIMA </a:t>
            </a:r>
            <a:endParaRPr lang="cs-CZ" sz="2000" b="1" dirty="0">
              <a:ln w="50800"/>
              <a:solidFill>
                <a:schemeClr val="bg1">
                  <a:shade val="50000"/>
                </a:schemeClr>
              </a:solidFill>
              <a:latin typeface="Algerian" panose="04020705040A02060702" pitchFamily="82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208585" y="1052736"/>
            <a:ext cx="74168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08676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61" y="692696"/>
            <a:ext cx="7920880" cy="5544616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617296" y="292586"/>
            <a:ext cx="849913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lgerian" panose="04020705040A02060702" pitchFamily="82" charset="0"/>
              </a:rPr>
              <a:t>LIMA </a:t>
            </a:r>
            <a:endParaRPr lang="cs-CZ" sz="2000" b="1" dirty="0">
              <a:ln w="50800"/>
              <a:solidFill>
                <a:schemeClr val="bg1">
                  <a:shade val="50000"/>
                </a:schemeClr>
              </a:solidFill>
              <a:latin typeface="Algerian" panose="04020705040A02060702" pitchFamily="82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208585" y="1052736"/>
            <a:ext cx="74168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662889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552" y="710987"/>
            <a:ext cx="7992888" cy="5331726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617296" y="292586"/>
            <a:ext cx="849913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lgerian" panose="04020705040A02060702" pitchFamily="82" charset="0"/>
              </a:rPr>
              <a:t>LIMA </a:t>
            </a:r>
            <a:endParaRPr lang="cs-CZ" sz="2000" b="1" dirty="0">
              <a:ln w="50800"/>
              <a:solidFill>
                <a:schemeClr val="bg1">
                  <a:shade val="50000"/>
                </a:schemeClr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7895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552" y="692696"/>
            <a:ext cx="7992888" cy="5544616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617296" y="292586"/>
            <a:ext cx="849913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lgerian" panose="04020705040A02060702" pitchFamily="82" charset="0"/>
              </a:rPr>
              <a:t>LIMA </a:t>
            </a:r>
            <a:endParaRPr lang="cs-CZ" sz="2000" b="1" dirty="0">
              <a:ln w="50800"/>
              <a:solidFill>
                <a:schemeClr val="bg1">
                  <a:shade val="50000"/>
                </a:schemeClr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1741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60" y="692696"/>
            <a:ext cx="7920880" cy="5544616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2" name="Obdélník 1"/>
          <p:cNvSpPr/>
          <p:nvPr/>
        </p:nvSpPr>
        <p:spPr>
          <a:xfrm>
            <a:off x="4160912" y="323364"/>
            <a:ext cx="5904656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lgerian" panose="04020705040A02060702" pitchFamily="82" charset="0"/>
              </a:rPr>
              <a:t>Indios</a:t>
            </a:r>
            <a:r>
              <a:rPr lang="cs-CZ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lgerian" panose="04020705040A02060702" pitchFamily="82" charset="0"/>
              </a:rPr>
              <a:t> en el </a:t>
            </a:r>
            <a:r>
              <a:rPr lang="cs-CZ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lgerian" panose="04020705040A02060702" pitchFamily="82" charset="0"/>
              </a:rPr>
              <a:t>mercado</a:t>
            </a:r>
            <a:endParaRPr lang="cs-CZ" b="1" dirty="0">
              <a:ln w="50800"/>
              <a:solidFill>
                <a:schemeClr val="bg1">
                  <a:shade val="50000"/>
                </a:schemeClr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4511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331" y="692697"/>
            <a:ext cx="7818109" cy="540562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107147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331" y="692696"/>
            <a:ext cx="7818109" cy="5544616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518006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331" y="692696"/>
            <a:ext cx="7818109" cy="5544615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566504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60" y="692697"/>
            <a:ext cx="3600400" cy="5601828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7209" y="692697"/>
            <a:ext cx="3590382" cy="5601828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694523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255" y="706613"/>
            <a:ext cx="7992888" cy="5256789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257256" y="306503"/>
            <a:ext cx="1326004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lgerian" panose="04020705040A02060702" pitchFamily="82" charset="0"/>
              </a:rPr>
              <a:t>TITICACA</a:t>
            </a:r>
            <a:endParaRPr lang="cs-CZ" sz="2000" b="1" dirty="0">
              <a:ln w="50800"/>
              <a:solidFill>
                <a:schemeClr val="bg1">
                  <a:shade val="50000"/>
                </a:schemeClr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0738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61" y="692696"/>
            <a:ext cx="7890116" cy="540247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620375" y="292586"/>
            <a:ext cx="99097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err="1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Algerian" panose="04020705040A02060702" pitchFamily="82" charset="0"/>
              </a:rPr>
              <a:t>Andes</a:t>
            </a:r>
            <a:endParaRPr lang="cs-CZ" sz="2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5037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61" y="692696"/>
            <a:ext cx="7890116" cy="5329629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620375" y="292586"/>
            <a:ext cx="99097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err="1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Algerian" panose="04020705040A02060702" pitchFamily="82" charset="0"/>
              </a:rPr>
              <a:t>Andes</a:t>
            </a:r>
            <a:endParaRPr lang="cs-CZ" sz="2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4464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61" y="692696"/>
            <a:ext cx="7890116" cy="5544615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620375" y="292586"/>
            <a:ext cx="99097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err="1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Algerian" panose="04020705040A02060702" pitchFamily="82" charset="0"/>
              </a:rPr>
              <a:t>Andes</a:t>
            </a:r>
            <a:endParaRPr lang="cs-CZ" sz="2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8044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61" y="692696"/>
            <a:ext cx="7890116" cy="5544615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620375" y="292586"/>
            <a:ext cx="99097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err="1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Algerian" panose="04020705040A02060702" pitchFamily="82" charset="0"/>
              </a:rPr>
              <a:t>AnDES</a:t>
            </a:r>
            <a:endParaRPr lang="cs-CZ" sz="2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4279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61" y="692696"/>
            <a:ext cx="7890116" cy="5544615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545288" y="276879"/>
            <a:ext cx="1023036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Algerian" panose="04020705040A02060702" pitchFamily="82" charset="0"/>
              </a:rPr>
              <a:t>FAUNA</a:t>
            </a:r>
            <a:endParaRPr lang="cs-CZ" sz="2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0776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61" y="676988"/>
            <a:ext cx="7890116" cy="5560323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545288" y="276879"/>
            <a:ext cx="1023036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Algerian" panose="04020705040A02060702" pitchFamily="82" charset="0"/>
              </a:rPr>
              <a:t>FAUNA</a:t>
            </a:r>
            <a:endParaRPr lang="cs-CZ" sz="2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7972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2760" y="676989"/>
            <a:ext cx="4392488" cy="5560323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545288" y="276879"/>
            <a:ext cx="1023036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Algerian" panose="04020705040A02060702" pitchFamily="82" charset="0"/>
              </a:rPr>
              <a:t>FAUNA</a:t>
            </a:r>
            <a:endParaRPr lang="cs-CZ" sz="2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6872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60" y="692696"/>
            <a:ext cx="3600400" cy="5544616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3040" y="692694"/>
            <a:ext cx="3600400" cy="5544617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5" name="Obdélník 4"/>
          <p:cNvSpPr/>
          <p:nvPr/>
        </p:nvSpPr>
        <p:spPr>
          <a:xfrm>
            <a:off x="7545288" y="276879"/>
            <a:ext cx="1023036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Algerian" panose="04020705040A02060702" pitchFamily="82" charset="0"/>
              </a:rPr>
              <a:t>FAUNA</a:t>
            </a:r>
            <a:endParaRPr lang="cs-CZ" sz="2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5861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60" y="676989"/>
            <a:ext cx="7920880" cy="5560323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545288" y="276879"/>
            <a:ext cx="1023036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Algerian" panose="04020705040A02060702" pitchFamily="82" charset="0"/>
              </a:rPr>
              <a:t>FAUNA</a:t>
            </a:r>
            <a:endParaRPr lang="cs-CZ" sz="2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1578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087" y="676990"/>
            <a:ext cx="7989826" cy="5560322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545288" y="276879"/>
            <a:ext cx="1023036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Algerian" panose="04020705040A02060702" pitchFamily="82" charset="0"/>
              </a:rPr>
              <a:t>FAUNA</a:t>
            </a:r>
            <a:endParaRPr lang="cs-CZ" sz="2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7791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60" y="676988"/>
            <a:ext cx="7920880" cy="5560323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545288" y="276879"/>
            <a:ext cx="1023036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Algerian" panose="04020705040A02060702" pitchFamily="82" charset="0"/>
              </a:rPr>
              <a:t>FAUNA</a:t>
            </a:r>
            <a:endParaRPr lang="cs-CZ" sz="2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085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60" y="676990"/>
            <a:ext cx="7920880" cy="5560322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545288" y="276879"/>
            <a:ext cx="1023036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Algerian" panose="04020705040A02060702" pitchFamily="82" charset="0"/>
              </a:rPr>
              <a:t>FAUNA</a:t>
            </a:r>
            <a:endParaRPr lang="cs-CZ" sz="2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1182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60" y="676989"/>
            <a:ext cx="7920880" cy="5560323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545288" y="276879"/>
            <a:ext cx="1023036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Algerian" panose="04020705040A02060702" pitchFamily="82" charset="0"/>
              </a:rPr>
              <a:t>FAUNA</a:t>
            </a:r>
            <a:endParaRPr lang="cs-CZ" sz="2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7854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60" y="692696"/>
            <a:ext cx="3653547" cy="5544616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9025" y="692696"/>
            <a:ext cx="3744416" cy="5544616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5" name="Obdélník 4"/>
          <p:cNvSpPr/>
          <p:nvPr/>
        </p:nvSpPr>
        <p:spPr>
          <a:xfrm>
            <a:off x="7696644" y="292586"/>
            <a:ext cx="98456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2000" b="1" dirty="0">
                <a:ln w="50800"/>
                <a:solidFill>
                  <a:schemeClr val="bg1">
                    <a:shade val="50000"/>
                  </a:schemeClr>
                </a:solidFill>
                <a:latin typeface="Algerian" panose="04020705040A02060702" pitchFamily="82" charset="0"/>
              </a:rPr>
              <a:t>FLORA</a:t>
            </a:r>
          </a:p>
        </p:txBody>
      </p:sp>
    </p:spTree>
    <p:extLst>
      <p:ext uri="{BB962C8B-B14F-4D97-AF65-F5344CB8AC3E}">
        <p14:creationId xmlns:p14="http://schemas.microsoft.com/office/powerpoint/2010/main" val="2066321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60" y="692696"/>
            <a:ext cx="7920881" cy="5544616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4" name="Obdélník 3"/>
          <p:cNvSpPr/>
          <p:nvPr/>
        </p:nvSpPr>
        <p:spPr>
          <a:xfrm>
            <a:off x="7185248" y="292586"/>
            <a:ext cx="1728193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Algerian" panose="04020705040A02060702" pitchFamily="82" charset="0"/>
              </a:rPr>
              <a:t>FLORA</a:t>
            </a:r>
            <a:endParaRPr lang="cs-CZ" sz="2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01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287" y="692696"/>
            <a:ext cx="7860154" cy="5544616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4" name="Obdélník 3"/>
          <p:cNvSpPr/>
          <p:nvPr/>
        </p:nvSpPr>
        <p:spPr>
          <a:xfrm>
            <a:off x="7185248" y="292586"/>
            <a:ext cx="1728193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Algerian" panose="04020705040A02060702" pitchFamily="82" charset="0"/>
              </a:rPr>
              <a:t>FLORA</a:t>
            </a:r>
            <a:endParaRPr lang="cs-CZ" sz="2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1918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1559" y="692696"/>
            <a:ext cx="3982882" cy="5544616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4" name="Obdélník 3"/>
          <p:cNvSpPr/>
          <p:nvPr/>
        </p:nvSpPr>
        <p:spPr>
          <a:xfrm>
            <a:off x="7185248" y="292586"/>
            <a:ext cx="1728193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Algerian" panose="04020705040A02060702" pitchFamily="82" charset="0"/>
              </a:rPr>
              <a:t>FLORA</a:t>
            </a:r>
            <a:endParaRPr lang="cs-CZ" sz="2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5667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60" y="692696"/>
            <a:ext cx="3600400" cy="5544615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3040" y="692696"/>
            <a:ext cx="3557310" cy="5544615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185248" y="292586"/>
            <a:ext cx="155248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lgerian" panose="04020705040A02060702" pitchFamily="82" charset="0"/>
              </a:rPr>
              <a:t>  FLORA</a:t>
            </a:r>
            <a:endParaRPr lang="cs-CZ" sz="2000" b="1" dirty="0">
              <a:ln w="50800"/>
              <a:solidFill>
                <a:schemeClr val="bg1">
                  <a:shade val="50000"/>
                </a:schemeClr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5508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59" y="692696"/>
            <a:ext cx="7920881" cy="5544024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6937163" y="291869"/>
            <a:ext cx="1630576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Algerian" panose="04020705040A02060702" pitchFamily="82" charset="0"/>
              </a:rPr>
              <a:t> </a:t>
            </a:r>
            <a:r>
              <a:rPr lang="cs-CZ" sz="2000" b="1" cap="none" spc="0" dirty="0" err="1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Algerian" panose="04020705040A02060702" pitchFamily="82" charset="0"/>
              </a:rPr>
              <a:t>Mineráles</a:t>
            </a:r>
            <a:endParaRPr lang="cs-CZ" sz="2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9578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60" y="692696"/>
            <a:ext cx="7920879" cy="5544024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6937163" y="291869"/>
            <a:ext cx="1630576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Algerian" panose="04020705040A02060702" pitchFamily="82" charset="0"/>
              </a:rPr>
              <a:t> </a:t>
            </a:r>
            <a:r>
              <a:rPr lang="cs-CZ" sz="2000" b="1" cap="none" spc="0" dirty="0" err="1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Algerian" panose="04020705040A02060702" pitchFamily="82" charset="0"/>
              </a:rPr>
              <a:t>Mineráles</a:t>
            </a:r>
            <a:endParaRPr lang="cs-CZ" sz="2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7558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60" y="691979"/>
            <a:ext cx="7920879" cy="5545333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6937165" y="291869"/>
            <a:ext cx="163057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Algerian" panose="04020705040A02060702" pitchFamily="82" charset="0"/>
              </a:rPr>
              <a:t> MINERÁLES</a:t>
            </a:r>
            <a:endParaRPr lang="cs-CZ" sz="2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1528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60" y="691979"/>
            <a:ext cx="7920879" cy="5545333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6937163" y="291869"/>
            <a:ext cx="1630576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Algerian" panose="04020705040A02060702" pitchFamily="82" charset="0"/>
              </a:rPr>
              <a:t> </a:t>
            </a:r>
            <a:r>
              <a:rPr lang="cs-CZ" sz="2000" b="1" cap="none" spc="0" dirty="0" err="1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Algerian" panose="04020705040A02060702" pitchFamily="82" charset="0"/>
              </a:rPr>
              <a:t>Mineráles</a:t>
            </a:r>
            <a:endParaRPr lang="cs-CZ" sz="2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1312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60" y="691979"/>
            <a:ext cx="7920880" cy="5545333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6937163" y="291869"/>
            <a:ext cx="1630576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Algerian" panose="04020705040A02060702" pitchFamily="82" charset="0"/>
              </a:rPr>
              <a:t> </a:t>
            </a:r>
            <a:r>
              <a:rPr lang="cs-CZ" sz="2000" b="1" cap="none" spc="0" dirty="0" err="1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Algerian" panose="04020705040A02060702" pitchFamily="82" charset="0"/>
              </a:rPr>
              <a:t>Mineráles</a:t>
            </a:r>
            <a:endParaRPr lang="cs-CZ" sz="2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5970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60" y="691979"/>
            <a:ext cx="7920879" cy="5545333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4" name="Obdélník 3"/>
          <p:cNvSpPr/>
          <p:nvPr/>
        </p:nvSpPr>
        <p:spPr>
          <a:xfrm>
            <a:off x="7356515" y="288121"/>
            <a:ext cx="125867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err="1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Algerian" panose="04020705040A02060702" pitchFamily="82" charset="0"/>
              </a:rPr>
              <a:t>Culture</a:t>
            </a:r>
            <a:endParaRPr lang="cs-CZ" sz="2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1234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61" y="691979"/>
            <a:ext cx="7920880" cy="5545333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4" name="Obdélník 3"/>
          <p:cNvSpPr/>
          <p:nvPr/>
        </p:nvSpPr>
        <p:spPr>
          <a:xfrm>
            <a:off x="7356514" y="288121"/>
            <a:ext cx="1258679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lgerian" panose="04020705040A02060702" pitchFamily="82" charset="0"/>
              </a:rPr>
              <a:t>Culture</a:t>
            </a:r>
            <a:endParaRPr lang="cs-CZ" sz="2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9692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60" y="691979"/>
            <a:ext cx="7920879" cy="5545332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4" name="Obdélník 3"/>
          <p:cNvSpPr/>
          <p:nvPr/>
        </p:nvSpPr>
        <p:spPr>
          <a:xfrm>
            <a:off x="7356514" y="288121"/>
            <a:ext cx="1258679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lgerian" panose="04020705040A02060702" pitchFamily="82" charset="0"/>
              </a:rPr>
              <a:t>Culture</a:t>
            </a:r>
            <a:endParaRPr lang="cs-CZ" sz="2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9078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60" y="691979"/>
            <a:ext cx="7920879" cy="5545332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4" name="Obdélník 3"/>
          <p:cNvSpPr/>
          <p:nvPr/>
        </p:nvSpPr>
        <p:spPr>
          <a:xfrm>
            <a:off x="7356514" y="288121"/>
            <a:ext cx="1258679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lgerian" panose="04020705040A02060702" pitchFamily="82" charset="0"/>
              </a:rPr>
              <a:t>Culture</a:t>
            </a:r>
            <a:endParaRPr lang="cs-CZ" sz="2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4288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876" y="692696"/>
            <a:ext cx="8019564" cy="547159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7689304" y="292586"/>
            <a:ext cx="901209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Algerian" panose="04020705040A02060702" pitchFamily="82" charset="0"/>
              </a:rPr>
              <a:t>LAMA</a:t>
            </a:r>
            <a:endParaRPr lang="cs-CZ" sz="2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2844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60" y="692697"/>
            <a:ext cx="7920880" cy="5472607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6609184" y="292587"/>
            <a:ext cx="1943161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lgerian" panose="04020705040A02060702" pitchFamily="82" charset="0"/>
              </a:rPr>
              <a:t>Machu </a:t>
            </a:r>
            <a:r>
              <a:rPr lang="cs-CZ" sz="20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lgerian" panose="04020705040A02060702" pitchFamily="82" charset="0"/>
              </a:rPr>
              <a:t>Picchu</a:t>
            </a:r>
            <a:endParaRPr lang="cs-CZ" sz="2000" b="1" dirty="0">
              <a:ln w="50800"/>
              <a:solidFill>
                <a:schemeClr val="bg1">
                  <a:shade val="50000"/>
                </a:schemeClr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7447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60" y="692697"/>
            <a:ext cx="7920880" cy="5544615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6609184" y="292587"/>
            <a:ext cx="1943161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lgerian" panose="04020705040A02060702" pitchFamily="82" charset="0"/>
              </a:rPr>
              <a:t>Machu </a:t>
            </a:r>
            <a:r>
              <a:rPr lang="cs-CZ" sz="20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lgerian" panose="04020705040A02060702" pitchFamily="82" charset="0"/>
              </a:rPr>
              <a:t>Picchu</a:t>
            </a:r>
            <a:endParaRPr lang="cs-CZ" sz="2000" b="1" dirty="0">
              <a:ln w="50800"/>
              <a:solidFill>
                <a:schemeClr val="bg1">
                  <a:shade val="50000"/>
                </a:schemeClr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2466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60" y="692697"/>
            <a:ext cx="7920880" cy="5544615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6609184" y="292587"/>
            <a:ext cx="1943161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lgerian" panose="04020705040A02060702" pitchFamily="82" charset="0"/>
              </a:rPr>
              <a:t>Machu </a:t>
            </a:r>
            <a:r>
              <a:rPr lang="cs-CZ" sz="20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lgerian" panose="04020705040A02060702" pitchFamily="82" charset="0"/>
              </a:rPr>
              <a:t>Picchu</a:t>
            </a:r>
            <a:endParaRPr lang="cs-CZ" sz="2000" b="1" dirty="0">
              <a:ln w="50800"/>
              <a:solidFill>
                <a:schemeClr val="bg1">
                  <a:shade val="50000"/>
                </a:schemeClr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7093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60" y="692696"/>
            <a:ext cx="7920880" cy="5544615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6609184" y="292587"/>
            <a:ext cx="1943161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lgerian" panose="04020705040A02060702" pitchFamily="82" charset="0"/>
              </a:rPr>
              <a:t>Machu </a:t>
            </a:r>
            <a:r>
              <a:rPr lang="cs-CZ" sz="20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lgerian" panose="04020705040A02060702" pitchFamily="82" charset="0"/>
              </a:rPr>
              <a:t>Picchu</a:t>
            </a:r>
            <a:endParaRPr lang="cs-CZ" sz="2000" b="1" dirty="0">
              <a:ln w="50800"/>
              <a:solidFill>
                <a:schemeClr val="bg1">
                  <a:shade val="50000"/>
                </a:schemeClr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3665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806" y="692698"/>
            <a:ext cx="7920880" cy="5626972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6609184" y="292587"/>
            <a:ext cx="1943161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lgerian" panose="04020705040A02060702" pitchFamily="82" charset="0"/>
              </a:rPr>
              <a:t>Machu </a:t>
            </a:r>
            <a:r>
              <a:rPr lang="cs-CZ" sz="20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lgerian" panose="04020705040A02060702" pitchFamily="82" charset="0"/>
              </a:rPr>
              <a:t>Picchu</a:t>
            </a:r>
            <a:endParaRPr lang="cs-CZ" sz="2000" b="1" dirty="0">
              <a:ln w="50800"/>
              <a:solidFill>
                <a:schemeClr val="bg1">
                  <a:shade val="50000"/>
                </a:schemeClr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6330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806" y="692697"/>
            <a:ext cx="7920880" cy="5560140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6609184" y="292587"/>
            <a:ext cx="1943161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lgerian" panose="04020705040A02060702" pitchFamily="82" charset="0"/>
              </a:rPr>
              <a:t>Machu </a:t>
            </a:r>
            <a:r>
              <a:rPr lang="cs-CZ" sz="20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lgerian" panose="04020705040A02060702" pitchFamily="82" charset="0"/>
              </a:rPr>
              <a:t>Picchu</a:t>
            </a:r>
            <a:endParaRPr lang="cs-CZ" sz="2000" b="1" dirty="0">
              <a:ln w="50800"/>
              <a:solidFill>
                <a:schemeClr val="bg1">
                  <a:shade val="50000"/>
                </a:schemeClr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9659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806" y="692696"/>
            <a:ext cx="7920880" cy="5544615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6609184" y="292587"/>
            <a:ext cx="1943161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lgerian" panose="04020705040A02060702" pitchFamily="82" charset="0"/>
              </a:rPr>
              <a:t>Machu </a:t>
            </a:r>
            <a:r>
              <a:rPr lang="cs-CZ" sz="20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lgerian" panose="04020705040A02060702" pitchFamily="82" charset="0"/>
              </a:rPr>
              <a:t>Picchu</a:t>
            </a:r>
            <a:endParaRPr lang="cs-CZ" sz="2000" b="1" dirty="0">
              <a:ln w="50800"/>
              <a:solidFill>
                <a:schemeClr val="bg1">
                  <a:shade val="50000"/>
                </a:schemeClr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6472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60" y="692696"/>
            <a:ext cx="7920880" cy="5544615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  <p:sp>
        <p:nvSpPr>
          <p:cNvPr id="4" name="Obdélník 3"/>
          <p:cNvSpPr/>
          <p:nvPr/>
        </p:nvSpPr>
        <p:spPr>
          <a:xfrm>
            <a:off x="7329264" y="5661248"/>
            <a:ext cx="107433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20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lgerian" panose="04020705040A02060702" pitchFamily="82" charset="0"/>
              </a:rPr>
              <a:t>Yveta </a:t>
            </a:r>
            <a:endParaRPr lang="cs-CZ" sz="2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4858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60" y="692696"/>
            <a:ext cx="7920880" cy="5544615"/>
          </a:xfrm>
          <a:prstGeom prst="rect">
            <a:avLst/>
          </a:prstGeom>
          <a:ln w="190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687002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6000">
        <p:circle/>
      </p:transition>
    </mc:Choice>
    <mc:Fallback xmlns="">
      <p:transition spd="slow" advClick="0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031913" y="2967335"/>
            <a:ext cx="1842172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6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lgerian" panose="04020705040A02060702" pitchFamily="82" charset="0"/>
              </a:rPr>
              <a:t>F I </a:t>
            </a:r>
            <a:r>
              <a:rPr lang="cs-CZ" sz="6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lgerian" panose="04020705040A02060702" pitchFamily="82" charset="0"/>
              </a:rPr>
              <a:t>N</a:t>
            </a:r>
            <a:endParaRPr lang="cs-CZ" sz="6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1567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6000">
        <p14:vortex dir="r"/>
      </p:transition>
    </mc:Choice>
    <mc:Fallback xmlns="">
      <p:transition spd="slow" advClick="0" advTm="6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10000" fill="hold" nodeType="withEffect" p14:presetBounceEnd="1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0000">
                                          <p:cBhvr additive="base">
                                            <p:cTn id="7" dur="3000" fill="hold"/>
                                            <p:tgtEl>
                                              <p:spTgt spid="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0000">
                                          <p:cBhvr additive="base">
                                            <p:cTn id="8" dur="3000" fill="hold"/>
                                            <p:tgtEl>
                                              <p:spTgt spid="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10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3000" fill="hold"/>
                                            <p:tgtEl>
                                              <p:spTgt spid="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3000" fill="hold"/>
                                            <p:tgtEl>
                                              <p:spTgt spid="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/>
          <p:cNvSpPr>
            <a:spLocks noChangeArrowheads="1"/>
          </p:cNvSpPr>
          <p:nvPr/>
        </p:nvSpPr>
        <p:spPr bwMode="auto">
          <a:xfrm>
            <a:off x="0" y="1600200"/>
            <a:ext cx="9906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sk-SK" altLang="sk-SK" smtClean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82947" name="Rectangle 5"/>
          <p:cNvSpPr>
            <a:spLocks noChangeArrowheads="1"/>
          </p:cNvSpPr>
          <p:nvPr/>
        </p:nvSpPr>
        <p:spPr bwMode="auto">
          <a:xfrm>
            <a:off x="0" y="1828800"/>
            <a:ext cx="9906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sk-SK" altLang="sk-SK" smtClean="0">
              <a:solidFill>
                <a:srgbClr val="000000"/>
              </a:solidFill>
              <a:latin typeface="Arial" pitchFamily="34" charset="0"/>
            </a:endParaRPr>
          </a:p>
        </p:txBody>
      </p:sp>
      <p:pic>
        <p:nvPicPr>
          <p:cNvPr id="82948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6300" y="0"/>
            <a:ext cx="52832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/>
          <p:cNvSpPr txBox="1">
            <a:spLocks noChangeArrowheads="1"/>
          </p:cNvSpPr>
          <p:nvPr/>
        </p:nvSpPr>
        <p:spPr bwMode="auto">
          <a:xfrm>
            <a:off x="0" y="1905001"/>
            <a:ext cx="9906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s-ES" altLang="sk-SK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sk-SK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sk-SK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sk-SK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sk-SK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sk-SK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sk-SK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82950" name="Text Box 11"/>
          <p:cNvSpPr txBox="1">
            <a:spLocks noChangeArrowheads="1"/>
          </p:cNvSpPr>
          <p:nvPr/>
        </p:nvSpPr>
        <p:spPr bwMode="auto">
          <a:xfrm>
            <a:off x="1238250" y="4724402"/>
            <a:ext cx="2889250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s-ES_tradnl" altLang="sk-SK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sk-SK" b="1" smtClean="0">
                <a:solidFill>
                  <a:srgbClr val="0066FF"/>
                </a:solidFill>
                <a:latin typeface="Arial" pitchFamily="34" charset="0"/>
              </a:rPr>
              <a:t> 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s-ES" altLang="sk-SK" b="1" smtClean="0">
              <a:solidFill>
                <a:srgbClr val="0066FF"/>
              </a:solidFill>
              <a:latin typeface="Arial" pitchFamily="34" charset="0"/>
            </a:endParaRPr>
          </a:p>
        </p:txBody>
      </p:sp>
      <p:pic>
        <p:nvPicPr>
          <p:cNvPr id="82951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8700" y="4191000"/>
            <a:ext cx="255905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2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5150" y="4876800"/>
            <a:ext cx="13208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3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7785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4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7785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5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7785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6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7785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8" name="Obrázok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0880" y="6072191"/>
            <a:ext cx="784225" cy="65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80051179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martArt_graphic_with_pictures_on_red_background">
  <a:themeElements>
    <a:clrScheme name="Vlastní 1">
      <a:dk1>
        <a:sysClr val="windowText" lastClr="000000"/>
      </a:dk1>
      <a:lt1>
        <a:sysClr val="window" lastClr="FFFFFF"/>
      </a:lt1>
      <a:dk2>
        <a:srgbClr val="B01F0F"/>
      </a:dk2>
      <a:lt2>
        <a:srgbClr val="FF9000"/>
      </a:lt2>
      <a:accent1>
        <a:srgbClr val="ED4600"/>
      </a:accent1>
      <a:accent2>
        <a:srgbClr val="92D050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48487D29-F627-46A3-8B3A-FC06636EE4B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SmartArt_graphic_with_pictures_on_red_background</Template>
  <TotalTime>0</TotalTime>
  <Words>84</Words>
  <Application>Microsoft Office PowerPoint</Application>
  <PresentationFormat>A4 (210 x 297 mm)</PresentationFormat>
  <Paragraphs>49</Paragraphs>
  <Slides>54</Slides>
  <Notes>1</Notes>
  <HiddenSlides>0</HiddenSlides>
  <MMClips>0</MMClips>
  <ScaleCrop>false</ScaleCrop>
  <HeadingPairs>
    <vt:vector size="6" baseType="variant">
      <vt:variant>
        <vt:lpstr>Použité písma</vt:lpstr>
      </vt:variant>
      <vt:variant>
        <vt:i4>4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54</vt:i4>
      </vt:variant>
    </vt:vector>
  </HeadingPairs>
  <TitlesOfParts>
    <vt:vector size="60" baseType="lpstr">
      <vt:lpstr>Arial</vt:lpstr>
      <vt:lpstr>Algerian</vt:lpstr>
      <vt:lpstr>Kristen ITC</vt:lpstr>
      <vt:lpstr>Calibri</vt:lpstr>
      <vt:lpstr>SmartArt_graphic_with_pictures_on_red_background</vt:lpstr>
      <vt:lpstr>2_Diseño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2015-10-04T09:47:42Z</dcterms:created>
  <dcterms:modified xsi:type="dcterms:W3CDTF">2015-10-25T15:52:51Z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TC020116369991</vt:lpwstr>
  </property>
</Properties>
</file>