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2"/>
  </p:notesMasterIdLst>
  <p:sldIdLst>
    <p:sldId id="290" r:id="rId3"/>
    <p:sldId id="301" r:id="rId4"/>
    <p:sldId id="302" r:id="rId5"/>
    <p:sldId id="300" r:id="rId6"/>
    <p:sldId id="299" r:id="rId7"/>
    <p:sldId id="298" r:id="rId8"/>
    <p:sldId id="297" r:id="rId9"/>
    <p:sldId id="268" r:id="rId10"/>
    <p:sldId id="289" r:id="rId11"/>
    <p:sldId id="288" r:id="rId12"/>
    <p:sldId id="287" r:id="rId13"/>
    <p:sldId id="286" r:id="rId14"/>
    <p:sldId id="285" r:id="rId15"/>
    <p:sldId id="284" r:id="rId16"/>
    <p:sldId id="283" r:id="rId17"/>
    <p:sldId id="270" r:id="rId18"/>
    <p:sldId id="280" r:id="rId19"/>
    <p:sldId id="281" r:id="rId20"/>
    <p:sldId id="278" r:id="rId21"/>
    <p:sldId id="279" r:id="rId22"/>
    <p:sldId id="277" r:id="rId23"/>
    <p:sldId id="276" r:id="rId24"/>
    <p:sldId id="275" r:id="rId25"/>
    <p:sldId id="274" r:id="rId26"/>
    <p:sldId id="273" r:id="rId27"/>
    <p:sldId id="272" r:id="rId28"/>
    <p:sldId id="269" r:id="rId29"/>
    <p:sldId id="271" r:id="rId30"/>
    <p:sldId id="267" r:id="rId31"/>
    <p:sldId id="266" r:id="rId32"/>
    <p:sldId id="265" r:id="rId33"/>
    <p:sldId id="264" r:id="rId34"/>
    <p:sldId id="263" r:id="rId35"/>
    <p:sldId id="261" r:id="rId36"/>
    <p:sldId id="293" r:id="rId37"/>
    <p:sldId id="292" r:id="rId38"/>
    <p:sldId id="291" r:id="rId39"/>
    <p:sldId id="259" r:id="rId40"/>
    <p:sldId id="260" r:id="rId41"/>
    <p:sldId id="296" r:id="rId42"/>
    <p:sldId id="258" r:id="rId43"/>
    <p:sldId id="295" r:id="rId44"/>
    <p:sldId id="294" r:id="rId45"/>
    <p:sldId id="303" r:id="rId46"/>
    <p:sldId id="306" r:id="rId47"/>
    <p:sldId id="307" r:id="rId48"/>
    <p:sldId id="305" r:id="rId49"/>
    <p:sldId id="310" r:id="rId50"/>
    <p:sldId id="309" r:id="rId51"/>
    <p:sldId id="308" r:id="rId52"/>
    <p:sldId id="312" r:id="rId53"/>
    <p:sldId id="304" r:id="rId54"/>
    <p:sldId id="315" r:id="rId55"/>
    <p:sldId id="313" r:id="rId56"/>
    <p:sldId id="262" r:id="rId57"/>
    <p:sldId id="311" r:id="rId58"/>
    <p:sldId id="314" r:id="rId59"/>
    <p:sldId id="316" r:id="rId60"/>
    <p:sldId id="317" r:id="rId6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fTs8pVZSU+6nnfu+9L9qQ" hashData="bCgqIsu7aA/hyjbxAktp0wiNAH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2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3ACF33-CC6D-4B29-AAE9-700882750D34}" type="datetimeFigureOut">
              <a:rPr lang="es-ES" smtClean="0"/>
              <a:pPr/>
              <a:t>19/08/2012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61A95C-7E84-4D7F-8897-147EA52669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61A95C-7E84-4D7F-8897-147EA526697D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61A95C-7E84-4D7F-8897-147EA526697D}" type="slidenum">
              <a:rPr lang="es-ES" smtClean="0"/>
              <a:pPr/>
              <a:t>52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61A95C-7E84-4D7F-8897-147EA526697D}" type="slidenum">
              <a:rPr lang="es-ES" smtClean="0"/>
              <a:pPr/>
              <a:t>57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11C0-8619-4C8D-989A-B24EC1DB9A74}" type="datetimeFigureOut">
              <a:rPr lang="es-ES" smtClean="0"/>
              <a:pPr/>
              <a:t>19/08/2012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FBEC4-5AA5-48E7-8A87-F5548B5F0B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11C0-8619-4C8D-989A-B24EC1DB9A74}" type="datetimeFigureOut">
              <a:rPr lang="es-ES" smtClean="0"/>
              <a:pPr/>
              <a:t>19/08/2012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FBEC4-5AA5-48E7-8A87-F5548B5F0B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11C0-8619-4C8D-989A-B24EC1DB9A74}" type="datetimeFigureOut">
              <a:rPr lang="es-ES" smtClean="0"/>
              <a:pPr/>
              <a:t>19/08/2012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FBEC4-5AA5-48E7-8A87-F5548B5F0B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11C0-8619-4C8D-989A-B24EC1DB9A74}" type="datetimeFigureOut">
              <a:rPr lang="es-ES" smtClean="0"/>
              <a:pPr/>
              <a:t>19/08/2012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FBEC4-5AA5-48E7-8A87-F5548B5F0B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11C0-8619-4C8D-989A-B24EC1DB9A74}" type="datetimeFigureOut">
              <a:rPr lang="es-ES" smtClean="0"/>
              <a:pPr/>
              <a:t>19/08/2012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FBEC4-5AA5-48E7-8A87-F5548B5F0B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11C0-8619-4C8D-989A-B24EC1DB9A74}" type="datetimeFigureOut">
              <a:rPr lang="es-ES" smtClean="0"/>
              <a:pPr/>
              <a:t>19/08/2012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FBEC4-5AA5-48E7-8A87-F5548B5F0B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11C0-8619-4C8D-989A-B24EC1DB9A74}" type="datetimeFigureOut">
              <a:rPr lang="es-ES" smtClean="0"/>
              <a:pPr/>
              <a:t>19/08/2012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FBEC4-5AA5-48E7-8A87-F5548B5F0B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11C0-8619-4C8D-989A-B24EC1DB9A74}" type="datetimeFigureOut">
              <a:rPr lang="es-ES" smtClean="0"/>
              <a:pPr/>
              <a:t>19/08/2012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FBEC4-5AA5-48E7-8A87-F5548B5F0B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11C0-8619-4C8D-989A-B24EC1DB9A74}" type="datetimeFigureOut">
              <a:rPr lang="es-ES" smtClean="0"/>
              <a:pPr/>
              <a:t>19/08/2012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FBEC4-5AA5-48E7-8A87-F5548B5F0B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11C0-8619-4C8D-989A-B24EC1DB9A74}" type="datetimeFigureOut">
              <a:rPr lang="es-ES" smtClean="0"/>
              <a:pPr/>
              <a:t>19/08/2012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FBEC4-5AA5-48E7-8A87-F5548B5F0B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11C0-8619-4C8D-989A-B24EC1DB9A74}" type="datetimeFigureOut">
              <a:rPr lang="es-ES" smtClean="0"/>
              <a:pPr/>
              <a:t>19/08/2012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FBEC4-5AA5-48E7-8A87-F5548B5F0B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F46085-B526-43C1-87F9-6F033989E2F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2211C0-8619-4C8D-989A-B24EC1DB9A74}" type="datetimeFigureOut">
              <a:rPr lang="es-ES" smtClean="0"/>
              <a:pPr/>
              <a:t>19/08/2012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FBEC4-5AA5-48E7-8A87-F5548B5F0B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AD197E6-0FAA-4BA9-9D37-980769BE22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64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65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66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enos-aires-tourism-800x12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AV 9 DE JULIO _Obelisco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4449" y="0"/>
            <a:ext cx="916844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FOTO_0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3490" name="Picture 2" descr="Your generated text image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85984" y="4357694"/>
            <a:ext cx="4857750" cy="20288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7000">
    <p:sndAc>
      <p:stSnd>
        <p:snd r:embed="rId2" name="mi-buenos-aires-querido-gard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UENOS AIRE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357554" y="0"/>
            <a:ext cx="3293337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Buenos Aires desde el Aire 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UENOS_AIRES_AEREA1.jpg"/>
          <p:cNvPicPr>
            <a:picLocks noGrp="1" noChangeAspect="1"/>
          </p:cNvPicPr>
          <p:nvPr>
            <p:ph idx="1"/>
          </p:nvPr>
        </p:nvPicPr>
        <p:blipFill>
          <a:blip r:embed="rId2"/>
          <a:srcRect l="2343" t="2083" r="2343" b="3125"/>
          <a:stretch>
            <a:fillRect/>
          </a:stretch>
        </p:blipFill>
        <p:spPr>
          <a:xfrm>
            <a:off x="0" y="0"/>
            <a:ext cx="9194276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 Teatro Colon 2012 - 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572264" y="428604"/>
            <a:ext cx="1518685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Teatro  Colón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teatro San Martin P114023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CuadroTexto"/>
          <p:cNvSpPr txBox="1"/>
          <p:nvPr/>
        </p:nvSpPr>
        <p:spPr>
          <a:xfrm>
            <a:off x="3500430" y="428604"/>
            <a:ext cx="2046009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Teatro San Martín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Calle_Flori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288"/>
            <a:ext cx="9144000" cy="68397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143372" y="357166"/>
            <a:ext cx="1619033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Calle  Florida 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enos-Aires-Capital-Federal-Tango-Florida-Cal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ERMO libros_en_las_veredas02-7667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i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fp120701532201134736_b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15" y="0"/>
            <a:ext cx="910757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02697256_938082f182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786182" y="6429397"/>
            <a:ext cx="1143008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Belgrano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6_bosque_palerm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857620" y="357166"/>
            <a:ext cx="119423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Palermo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ctividades-para-niñ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643306" y="500042"/>
            <a:ext cx="1445589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Planetario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1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39928607_f1e3aa900c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alis generica  palerm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2228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500430" y="428604"/>
            <a:ext cx="2177904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Floralís</a:t>
            </a:r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Genérica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seda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  <p:sndAc>
      <p:stSnd>
        <p:snd r:embed="rId2" name="EL FIRULETE_Julio Sosa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sedal (Palermo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sedal de palermo 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786182" y="642918"/>
            <a:ext cx="1503553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El  Rosedal 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 rosed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tatua el beso del escultor gask en el rosedal de palerm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17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286116" y="428604"/>
            <a:ext cx="283757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Famoso Café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Tortoni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_bar_torton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G2_Buenos Aires_Camini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37120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214810" y="142852"/>
            <a:ext cx="1093569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La Boca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g13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6088" y="0"/>
            <a:ext cx="913182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inito.jpg"/>
          <p:cNvPicPr>
            <a:picLocks noChangeAspect="1"/>
          </p:cNvPicPr>
          <p:nvPr/>
        </p:nvPicPr>
        <p:blipFill>
          <a:blip r:embed="rId2"/>
          <a:srcRect t="3377" b="337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inito2 LA BO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rdin-botani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786182" y="6286520"/>
            <a:ext cx="250033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Jardín  Botánico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enos_Aires_Jardin_Botani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una par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929058" y="357166"/>
            <a:ext cx="4214842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Estadio Cubierto De Buenos Aires</a:t>
            </a:r>
          </a:p>
          <a:p>
            <a:pPr algn="ctr"/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 Luna Park            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za Dorreg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786182" y="214290"/>
            <a:ext cx="182537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Plaza Dorrego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8000">
    <p:comb/>
    <p:sndAc>
      <p:stSnd>
        <p:snd r:embed="rId2" name="caminito.wav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kTYQ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 Nuevo Skyline de Buenos Ai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64360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857488" y="214290"/>
            <a:ext cx="3643338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El  Nuevo </a:t>
            </a:r>
            <a:r>
              <a:rPr lang="es-ES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Skyline</a:t>
            </a:r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de Buenos Aires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rrient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621510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857488" y="6215082"/>
            <a:ext cx="2203745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Avenida  Corrientes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01343632_666446b7d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mpras-buenos-aires-galerias-pacifi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77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1px-Tumba_de_Carlos_Gardel.jpg"/>
          <p:cNvPicPr>
            <a:picLocks noChangeAspect="1"/>
          </p:cNvPicPr>
          <p:nvPr/>
        </p:nvPicPr>
        <p:blipFill>
          <a:blip r:embed="rId2">
            <a:lum bright="10000" contrast="10000"/>
          </a:blip>
          <a:stretch>
            <a:fillRect/>
          </a:stretch>
        </p:blipFill>
        <p:spPr>
          <a:xfrm>
            <a:off x="0" y="0"/>
            <a:ext cx="514353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6386" name="Picture 2" descr="http://farm4.static.flickr.com/3459/3918712246_5629734ca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143536" cy="682392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CuadroTexto"/>
          <p:cNvSpPr txBox="1"/>
          <p:nvPr/>
        </p:nvSpPr>
        <p:spPr>
          <a:xfrm>
            <a:off x="5357818" y="5715016"/>
            <a:ext cx="3500462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Tumba Carlos Gardel  En El Cementerio  </a:t>
            </a:r>
          </a:p>
          <a:p>
            <a:pPr algn="ctr"/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De  </a:t>
            </a:r>
            <a:r>
              <a:rPr lang="es-ES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Chacarita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  <p:pic>
        <p:nvPicPr>
          <p:cNvPr id="8" name="7 Imagen" descr="Carlos Gardel 28 03 07.jp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5857884" y="857232"/>
            <a:ext cx="2581275" cy="383857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enos aires, puerto made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786182" y="285728"/>
            <a:ext cx="1713739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Puerto Madero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 made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tel Hilton es Puerto Made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erto Madero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erto-made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Puente_de_la_mujer_Buenos_Aires_Argent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428992" y="357166"/>
            <a:ext cx="2539285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Puente De L a Mujer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ente_de_la_mujer_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86048" y="1071546"/>
            <a:ext cx="12287336" cy="45720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6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uerto Mader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15891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5072066" y="6215082"/>
            <a:ext cx="3500462" cy="33855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epublica-niños-municipalida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714612" y="357166"/>
            <a:ext cx="322184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La República De Los Niños</a:t>
            </a:r>
          </a:p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               La Plata </a:t>
            </a:r>
          </a:p>
          <a:p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1104781z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uenos-aires-San telmo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000496" y="6357958"/>
            <a:ext cx="1402948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San Telmo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8000">
    <p:comb dir="vert"/>
    <p:sndAc>
      <p:stSnd>
        <p:snd r:embed="rId2" name="mi-buenos-aires-querido-gardel.wav"/>
      </p:stSnd>
    </p:sndAc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eropuerto de Ezeiz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500298" y="6072206"/>
            <a:ext cx="4392549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Aeropuerto Internacional de </a:t>
            </a:r>
            <a:r>
              <a:rPr lang="es-ES" sz="1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Ezeiza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eroportoEzeizaBuenosAires_resiz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ntrada-al-zoo-de-buenos-aires-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 rot="150888">
            <a:off x="4871209" y="2247155"/>
            <a:ext cx="1500198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Jardín  Zoológico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LAZA CONGRES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4429124" y="285728"/>
            <a:ext cx="134306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Congreso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hopiin -Alto_Palermo_(1)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857488" y="5929330"/>
            <a:ext cx="419903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Centro comercial Alto Palermo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ABILD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3786182" y="6286520"/>
            <a:ext cx="120738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Cabildo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uenos_Aires_-_Avenida_Santa_Fe_entre_Maipú_y_Esmerald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3500430" y="6286520"/>
            <a:ext cx="221457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Avenida Santa Fe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5259495_2dc696e003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357554" y="6143644"/>
            <a:ext cx="338528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Un Rico Asado Argentino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sado in Barader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ufet-spring-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105052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CuadroTexto"/>
          <p:cNvSpPr txBox="1"/>
          <p:nvPr/>
        </p:nvSpPr>
        <p:spPr>
          <a:xfrm>
            <a:off x="1357290" y="214290"/>
            <a:ext cx="7215238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Kristen ITC" pitchFamily="66" charset="0"/>
              </a:rPr>
              <a:t>¿ Te gustó el paseo por  mi Buenos Aires Querido ?</a:t>
            </a:r>
          </a:p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Kristen ITC" pitchFamily="66" charset="0"/>
              </a:rPr>
              <a:t>Gracias  por  acompañarme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5429256" y="5857892"/>
            <a:ext cx="3396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 - Jazmín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85720" y="5286388"/>
            <a:ext cx="3257880" cy="123110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Temas Musicales</a:t>
            </a:r>
          </a:p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 Día Que Me Quieras – Carlos Gardel</a:t>
            </a:r>
          </a:p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 Firulete – Julio Sosa</a:t>
            </a:r>
          </a:p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Caminito – Carlos Gardel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190</Words>
  <Application>Microsoft Office PowerPoint</Application>
  <PresentationFormat>Presentación en pantalla (4:3)</PresentationFormat>
  <Paragraphs>70</Paragraphs>
  <Slides>59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40</cp:revision>
  <dcterms:created xsi:type="dcterms:W3CDTF">2012-08-19T19:05:09Z</dcterms:created>
  <dcterms:modified xsi:type="dcterms:W3CDTF">2012-08-20T02:26:25Z</dcterms:modified>
</cp:coreProperties>
</file>