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69" r:id="rId1"/>
    <p:sldMasterId id="2147485081" r:id="rId2"/>
  </p:sldMasterIdLst>
  <p:notesMasterIdLst>
    <p:notesMasterId r:id="rId16"/>
  </p:notesMasterIdLst>
  <p:sldIdLst>
    <p:sldId id="399" r:id="rId3"/>
    <p:sldId id="400" r:id="rId4"/>
    <p:sldId id="364" r:id="rId5"/>
    <p:sldId id="381" r:id="rId6"/>
    <p:sldId id="382" r:id="rId7"/>
    <p:sldId id="383" r:id="rId8"/>
    <p:sldId id="384" r:id="rId9"/>
    <p:sldId id="385" r:id="rId10"/>
    <p:sldId id="390" r:id="rId11"/>
    <p:sldId id="401" r:id="rId12"/>
    <p:sldId id="380" r:id="rId13"/>
    <p:sldId id="355" r:id="rId14"/>
    <p:sldId id="361" r:id="rId15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4900"/>
    <a:srgbClr val="820000"/>
    <a:srgbClr val="996600"/>
    <a:srgbClr val="9966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7" d="100"/>
          <a:sy n="67" d="100"/>
        </p:scale>
        <p:origin x="546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25/03/2016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25/03/2016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av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jpg"/><Relationship Id="rId5" Type="http://schemas.openxmlformats.org/officeDocument/2006/relationships/slideLayout" Target="../slideLayouts/slideLayout18.xml"/><Relationship Id="rId4" Type="http://schemas.openxmlformats.org/officeDocument/2006/relationships/audio" Target="../media/media2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3.wav"/><Relationship Id="rId7" Type="http://schemas.openxmlformats.org/officeDocument/2006/relationships/image" Target="../media/image1.jpg"/><Relationship Id="rId12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5.png"/><Relationship Id="rId4" Type="http://schemas.openxmlformats.org/officeDocument/2006/relationships/audio" Target="../media/media3.wav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4.wav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5.jp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16.png"/><Relationship Id="rId4" Type="http://schemas.openxmlformats.org/officeDocument/2006/relationships/audio" Target="../media/media4.wav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671397" y="5661248"/>
            <a:ext cx="7872875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808" y="6093048"/>
            <a:ext cx="1582376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Eaglenest-avion aterrizando 023-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53618" y="7172314"/>
            <a:ext cx="319095" cy="319095"/>
          </a:xfrm>
          <a:prstGeom prst="rect">
            <a:avLst/>
          </a:prstGeom>
        </p:spPr>
      </p:pic>
      <p:sp>
        <p:nvSpPr>
          <p:cNvPr id="12" name="1 Rectángulo"/>
          <p:cNvSpPr/>
          <p:nvPr/>
        </p:nvSpPr>
        <p:spPr>
          <a:xfrm>
            <a:off x="2135560" y="548680"/>
            <a:ext cx="7920880" cy="28803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</a:rPr>
              <a:t>MIRADORES NATURALES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</a:rPr>
              <a:t>EN MÉXICO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</a:rPr>
              <a:t>QUE TE IMPRESIONARÁN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30431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audio>
              <p:cMediaNode vol="31818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3333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671397" y="5661248"/>
            <a:ext cx="7872875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824" y="6093048"/>
            <a:ext cx="1582376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3004563" y="460302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9" name="12 CuadroTexto"/>
          <p:cNvSpPr txBox="1"/>
          <p:nvPr/>
        </p:nvSpPr>
        <p:spPr>
          <a:xfrm>
            <a:off x="839416" y="3901097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2135560" y="548680"/>
            <a:ext cx="7920880" cy="28803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</a:rPr>
              <a:t>MIRADORES NATURALES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</a:rPr>
              <a:t>EN MÉXICO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</a:rPr>
              <a:t>QUE TE IMPRESIONARÁN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</a:endParaRPr>
          </a:p>
        </p:txBody>
      </p:sp>
      <p:pic>
        <p:nvPicPr>
          <p:cNvPr id="7" name="Eagle 1 - Eaglenest - avion aterrizando 002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751640" y="737267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8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6" name="Eagle 1 - Popurri Méxicano - Nicanor Aragón 03.wav"/>
          </p:stSnd>
        </p:sndAc>
      </p:transition>
    </mc:Choice>
    <mc:Fallback xmlns="">
      <p:transition advTm="0">
        <p:sndAc>
          <p:stSnd>
            <p:snd r:embed="rId12" name="Eagle 1 - Popurri Méxicano - Nicanor Aragón 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89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36" presetClass="path" presetSubtype="0" accel="50000" decel="5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0.00169 0.01783 L -0.57122 0.23426 " pathEditMode="relative" rAng="0" ptsTypes="AA">
                                      <p:cBhvr>
                                        <p:cTn id="22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7" y="1081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3" presetClass="path" presetSubtype="0" accel="50000" decel="50000" fill="hold" nodeType="withEffect">
                                  <p:stCondLst>
                                    <p:cond delay="32500"/>
                                  </p:stCondLst>
                                  <p:childTnLst>
                                    <p:animMotion origin="layout" path="M -2.29167E-6 -4.07407E-6 L -0.45482 0.01065 " pathEditMode="relative" rAng="0" ptsTypes="AA">
                                      <p:cBhvr>
                                        <p:cTn id="3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47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7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/>
      <p:bldP spid="9" grpId="1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836712"/>
            <a:ext cx="11089232" cy="525658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775520" y="1844824"/>
            <a:ext cx="8640960" cy="3212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 b="1">
                <a:solidFill>
                  <a:srgbClr val="99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Una de las razones por que nuestro país es la envidia de muchos otros son sus impresionantes miradores naturales </a:t>
            </a:r>
          </a:p>
          <a:p>
            <a:pPr algn="ctr">
              <a:lnSpc>
                <a:spcPts val="3000"/>
              </a:lnSpc>
            </a:pPr>
            <a:r>
              <a:rPr lang="es-ES" sz="3600" b="1">
                <a:solidFill>
                  <a:srgbClr val="99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hay en los estados de nuestro país, </a:t>
            </a:r>
          </a:p>
          <a:p>
            <a:pPr algn="ctr">
              <a:lnSpc>
                <a:spcPts val="3000"/>
              </a:lnSpc>
            </a:pPr>
            <a:r>
              <a:rPr lang="es-ES" sz="3600" b="1">
                <a:solidFill>
                  <a:srgbClr val="99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llenos de exuberante flora y fauna, cascadas y manantiales </a:t>
            </a:r>
          </a:p>
          <a:p>
            <a:pPr algn="ctr">
              <a:lnSpc>
                <a:spcPts val="3000"/>
              </a:lnSpc>
            </a:pPr>
            <a:r>
              <a:rPr lang="es-ES" sz="3600" b="1">
                <a:solidFill>
                  <a:srgbClr val="99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lugares espectaculares que no te puedes perder. </a:t>
            </a:r>
          </a:p>
          <a:p>
            <a:pPr algn="ctr">
              <a:lnSpc>
                <a:spcPts val="3000"/>
              </a:lnSpc>
            </a:pPr>
            <a:endParaRPr lang="es-ES" sz="3600" b="1">
              <a:solidFill>
                <a:srgbClr val="99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</a:pPr>
            <a:r>
              <a:rPr lang="es-ES" sz="3600" b="1">
                <a:solidFill>
                  <a:srgbClr val="99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Acompañado de tu familia amigos o en plan romántico </a:t>
            </a:r>
          </a:p>
          <a:p>
            <a:pPr algn="ctr">
              <a:lnSpc>
                <a:spcPts val="3000"/>
              </a:lnSpc>
            </a:pPr>
            <a:r>
              <a:rPr lang="es-ES" sz="3600" b="1">
                <a:solidFill>
                  <a:srgbClr val="99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cualquiera de estos parajes te dejara sin aliento.</a:t>
            </a:r>
            <a:endParaRPr lang="es-E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592496" y="1096088"/>
            <a:ext cx="121219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28 abril 2015</a:t>
            </a:r>
            <a:endParaRPr lang="es-ES" b="1">
              <a:solidFill>
                <a:srgbClr val="FFC000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988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6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375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503712" y="-55418"/>
            <a:ext cx="5194028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5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Mirador en Chihuahua</a:t>
            </a:r>
            <a:endParaRPr lang="es-ES" sz="5400" b="1">
              <a:solidFill>
                <a:srgbClr val="9249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775520" y="1746389"/>
            <a:ext cx="864096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te puedes perder estas majestuosas vistas desde el hotel mirador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un paisaje impresionante que te dejara sin aliento,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rodeado de increíbles pinos y pareciera que sale de la montaña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asentado en el borde del cañón.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Este bello e increíble lugar tiene vistas espectaculares,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gastronomía,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Paseos  y caminatas por sus alrededores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son algo que no puedes dejar de disfrutar.</a:t>
            </a:r>
            <a:endParaRPr lang="es-ES" sz="11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836712"/>
            <a:ext cx="11089232" cy="5256584"/>
          </a:xfrm>
          <a:prstGeom prst="rect">
            <a:avLst/>
          </a:prstGeom>
        </p:spPr>
      </p:pic>
      <p:pic>
        <p:nvPicPr>
          <p:cNvPr id="3" name="Imagen 2" descr="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028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5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7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1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31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65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965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503712" y="79580"/>
            <a:ext cx="5184576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5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Mirador La Marquesa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775520" y="1772816"/>
            <a:ext cx="864096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Conocido lugar a las afueras del distrito federal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la autopista federal a Toluca se encuentra este parque nacional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hermosas vistas naturales de sus bosques,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 de disfrutar de la naturaleza de este lugar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tienes cantidad de actividades para realizar en un fin de semana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principal…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respirar aire puro, realizar día de campo con la familia,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caminar por la montaña, cabalgar, alquilar cuatrimotos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no te puedes perder su gran variedad de antojitos mexicanos.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836712"/>
            <a:ext cx="11089232" cy="5256584"/>
          </a:xfrm>
          <a:prstGeom prst="rect">
            <a:avLst/>
          </a:prstGeom>
        </p:spPr>
      </p:pic>
      <p:pic>
        <p:nvPicPr>
          <p:cNvPr id="3" name="Imagen 2" descr="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834"/>
            <a:ext cx="12192001" cy="686883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>
            <a:off x="47328" y="-10834"/>
            <a:ext cx="2592288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Fuente imagen: panoramio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3726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3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3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4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3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7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35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4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075"/>
                            </p:stCondLst>
                            <p:childTnLst>
                              <p:par>
                                <p:cTn id="45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75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495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87688" y="-27384"/>
            <a:ext cx="5616624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5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Mirador de Cuernavaca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775520" y="1556792"/>
            <a:ext cx="864096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la salida a Cuernavaca por la carretera federal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encontraras el mirador.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Tiene un amplio estacionamiento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un restaurant ideal para tomar una copa o cenar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poder admirar toda la ciudad iluminada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pues es muy grande su abanico visual.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También puedes tener el servicio en tu carro…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el ambiente es muy bueno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836712"/>
            <a:ext cx="11089232" cy="5256584"/>
          </a:xfrm>
          <a:prstGeom prst="rect">
            <a:avLst/>
          </a:prstGeom>
        </p:spPr>
      </p:pic>
      <p:pic>
        <p:nvPicPr>
          <p:cNvPr id="3" name="Imagen 2" descr="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" y="0"/>
            <a:ext cx="121833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>
            <a:off x="407368" y="44624"/>
            <a:ext cx="3007554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Fuente imagen: revistasantoysena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060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2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3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7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7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71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725"/>
                            </p:stCondLst>
                            <p:childTnLst>
                              <p:par>
                                <p:cTn id="41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1725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76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927648" y="44624"/>
            <a:ext cx="6408712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5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Cañon del Sumidero Tuxtla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775520" y="1484784"/>
            <a:ext cx="864096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Una de las nuevas maravillas naturales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el municipio de Chapa de Corzo,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tiene más de 1000 metros sobre el nivel del agua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diciembre de 1980 lo declararon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como parque Nacional Cañón del Sumidero.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Importante atractivo turístico de Chiapas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llena de pinos y encinos, ceibas y ocotes, hábitat del mono araña,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jaguares, halcones, pelicanos y otras especies…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se encuentra entre los más espectaculares de América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836712"/>
            <a:ext cx="11089232" cy="5256584"/>
          </a:xfrm>
          <a:prstGeom prst="rect">
            <a:avLst/>
          </a:prstGeom>
        </p:spPr>
      </p:pic>
      <p:pic>
        <p:nvPicPr>
          <p:cNvPr id="3" name="Imagen 2" descr="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68" y="0"/>
            <a:ext cx="1222446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31460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3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5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8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8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9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450"/>
                            </p:stCondLst>
                            <p:childTnLst>
                              <p:par>
                                <p:cTn id="45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45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7568" y="-99392"/>
            <a:ext cx="7776864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5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Parque Cola de Caballo Monterrey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775520" y="1700808"/>
            <a:ext cx="864096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Parque natural a solo 40 minutos de la  ciudad de Monterrey excelente para picnic, cabalgatas, cuatrimotos y bicicletas.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 principal atractivo es su hermosa cascada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por supuesto sus diferentes miradores,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dentro de sus áreas verdes podrás relajarte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llenarte de aire puro…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Ideal para asistir con toda la familia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836712"/>
            <a:ext cx="11089232" cy="5256584"/>
          </a:xfrm>
          <a:prstGeom prst="rect">
            <a:avLst/>
          </a:prstGeom>
        </p:spPr>
      </p:pic>
      <p:pic>
        <p:nvPicPr>
          <p:cNvPr id="3" name="Imagen 2" descr="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692"/>
            <a:ext cx="12192001" cy="687169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192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7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6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1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7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4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34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93020" y="-27384"/>
            <a:ext cx="4851252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5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Miradores en Oaxaca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775520" y="1336987"/>
            <a:ext cx="8640960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Uno de los estados más bellos de México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sus renombrados miradores naturales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ofrecen una vista única del paisaje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ubicados en la región de los Valles Centrales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municipio de Santiago Apoala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unos 117 kilómetros de la ciudad.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Estas maravillas naturales se encuentran entre bosques nativos, senderos naturales y profundos cañones.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Son un paisaje único.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836712"/>
            <a:ext cx="11089232" cy="5256584"/>
          </a:xfrm>
          <a:prstGeom prst="rect">
            <a:avLst/>
          </a:prstGeom>
        </p:spPr>
      </p:pic>
      <p:pic>
        <p:nvPicPr>
          <p:cNvPr id="3" name="Imagen 2" descr="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472"/>
            <a:ext cx="12192000" cy="687747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>
            <a:off x="51998" y="6381328"/>
            <a:ext cx="3523722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 b="1">
                <a:solidFill>
                  <a:srgbClr val="9249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Fuente imagen: tierraventura.wordpress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358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9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8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7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9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7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7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575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6575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32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301994"/>
            <a:ext cx="8208912" cy="443126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260648"/>
            <a:ext cx="11089232" cy="648072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850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19" name="12 CuadroTexto"/>
          <p:cNvSpPr txBox="1"/>
          <p:nvPr/>
        </p:nvSpPr>
        <p:spPr>
          <a:xfrm>
            <a:off x="9983433" y="6229970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9 Rectángulo"/>
          <p:cNvSpPr/>
          <p:nvPr/>
        </p:nvSpPr>
        <p:spPr>
          <a:xfrm>
            <a:off x="3834608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Popurri Méxicano Mix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Nicanor Aragon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10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38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1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856" y="5900738"/>
            <a:ext cx="1632181" cy="69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216" y="5786438"/>
            <a:ext cx="1919644" cy="954929"/>
          </a:xfrm>
          <a:prstGeom prst="rect">
            <a:avLst/>
          </a:prstGeom>
        </p:spPr>
      </p:pic>
      <p:sp>
        <p:nvSpPr>
          <p:cNvPr id="15" name="7 Rectángulo"/>
          <p:cNvSpPr/>
          <p:nvPr/>
        </p:nvSpPr>
        <p:spPr>
          <a:xfrm rot="21241991">
            <a:off x="135418" y="2701968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6" name="10 Rectángulo"/>
          <p:cNvSpPr/>
          <p:nvPr/>
        </p:nvSpPr>
        <p:spPr>
          <a:xfrm rot="21265725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7" name="5 Rectángulo"/>
          <p:cNvSpPr/>
          <p:nvPr/>
        </p:nvSpPr>
        <p:spPr>
          <a:xfrm rot="21281157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8" name="6 Rectángulo"/>
          <p:cNvSpPr/>
          <p:nvPr/>
        </p:nvSpPr>
        <p:spPr>
          <a:xfrm rot="21263539">
            <a:off x="3259394" y="2415558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20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pic>
        <p:nvPicPr>
          <p:cNvPr id="4" name="Eagle 1 - Sonido de Avión volando 1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39407" y="7415223"/>
            <a:ext cx="333375" cy="3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706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0.00013 -1.11111E-6 L -0.79922 0.01389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1" y="69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69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46 4.07407E-6 L -0.58854 -0.26598 " pathEditMode="relative" rAng="0" ptsTypes="AA">
                                      <p:cBhvr>
                                        <p:cTn id="24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1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7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5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7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2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5758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37879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9" grpId="0"/>
      <p:bldP spid="19" grpId="1"/>
      <p:bldP spid="10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Diseño predeterminado 13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FD9604"/>
    </a:hlink>
    <a:folHlink>
      <a:srgbClr val="FD96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1404</TotalTime>
  <Words>471</Words>
  <Application>Microsoft Office PowerPoint</Application>
  <PresentationFormat>Panorámica</PresentationFormat>
  <Paragraphs>118</Paragraphs>
  <Slides>13</Slides>
  <Notes>0</Notes>
  <HiddenSlides>2</HiddenSlides>
  <MMClips>6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5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Emilio M Aguilar P</cp:lastModifiedBy>
  <cp:revision>140</cp:revision>
  <dcterms:created xsi:type="dcterms:W3CDTF">2015-03-21T13:32:37Z</dcterms:created>
  <dcterms:modified xsi:type="dcterms:W3CDTF">2016-03-26T05:58:13Z</dcterms:modified>
  <cp:contentStatus/>
</cp:coreProperties>
</file>