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54" d="100"/>
          <a:sy n="54" d="100"/>
        </p:scale>
        <p:origin x="30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1058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38476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1298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31372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82797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29027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56219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6431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7661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1520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116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56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C732E-FAEF-4250-8302-18104E8352BE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B4105-86A9-49A8-881A-11337F191FC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89441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907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97927" y="889843"/>
            <a:ext cx="1019614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CO" b="1" i="1" dirty="0" smtClean="0"/>
              <a:t>Milwaukee, </a:t>
            </a:r>
            <a:r>
              <a:rPr lang="es-CO" i="1" dirty="0" smtClean="0"/>
              <a:t>es </a:t>
            </a:r>
            <a:r>
              <a:rPr lang="es-CO" i="1" dirty="0"/>
              <a:t>la ciudad más grande en el estado de Wisconsin, Estados Unidos, y del condado de Milwaukee. Situada al norte de Chicago al lado del lago </a:t>
            </a:r>
            <a:r>
              <a:rPr lang="es-CO" i="1" dirty="0" smtClean="0"/>
              <a:t>Míchigan. </a:t>
            </a:r>
            <a:r>
              <a:rPr lang="es-CO" i="1" dirty="0"/>
              <a:t>La ciudad, capital del condado homónimo, es la número 22 en cuanto a población en los Estados Unidos, y está ubicada en el sector sudeste del estado, en la orilla occidental del Lago Míchigan</a:t>
            </a:r>
            <a:r>
              <a:rPr lang="es-CO" i="1" dirty="0" smtClean="0"/>
              <a:t>. </a:t>
            </a:r>
            <a:r>
              <a:rPr lang="es-CO" i="1" dirty="0"/>
              <a:t>Es conocida por su lago, sus festivales étnicos, cervecerías alemanas y casa almacenes victorianas. Su posición en las orillas del Lago Michigan, en la confluencia de tres ríos, hizo de ella un lugar de encuentro para grupos de nativos americanos. </a:t>
            </a:r>
            <a:r>
              <a:rPr lang="es-CO" i="1" dirty="0" smtClean="0"/>
              <a:t>Milwaukee </a:t>
            </a:r>
            <a:r>
              <a:rPr lang="es-CO" i="1" dirty="0"/>
              <a:t>también es conocida como una ciudad de festivales, siendo el más grande de ellos, el </a:t>
            </a:r>
            <a:r>
              <a:rPr lang="es-CO" i="1" dirty="0" err="1"/>
              <a:t>Summerfest</a:t>
            </a:r>
            <a:r>
              <a:rPr lang="es-CO" i="1" dirty="0"/>
              <a:t> (el "Festival de Música más grande del mundo"), que se celebra a finales de junio y principios de julio</a:t>
            </a:r>
          </a:p>
          <a:p>
            <a:pPr algn="ctr"/>
            <a:r>
              <a:rPr lang="es-CO" i="1" dirty="0" smtClean="0"/>
              <a:t>El </a:t>
            </a:r>
            <a:r>
              <a:rPr lang="es-CO" i="1" dirty="0"/>
              <a:t>estado de Wisconsin (WI) pertenece a la región Medio Oeste, división Central Noreste, y a la Zona de los Grandes Lagos, alrededor de los cuales se desarrollaron grandes ciudades de poderío industrial. Específicamente, alberga parte del lago </a:t>
            </a:r>
            <a:r>
              <a:rPr lang="es-CO" i="1" dirty="0" smtClean="0"/>
              <a:t>Michigan. Considerada </a:t>
            </a:r>
            <a:r>
              <a:rPr lang="es-CO" i="1" dirty="0"/>
              <a:t>la “Tierra Lechera” por excelencia del medio oeste de los Estados Unidos, tiene una importante industria dedicada a la elaboración de quesos y otros productos lácteos, a la ganadería y cría de cerdos, al procesamiento de vegetales congelados, alimentos en general, plásticos y productos de papel; al cultivo del maíz, arándanos, papas y granos; a la fabricación de maquinarias, instrumentos médicos y equipos eléctricos, a las imprentas y al turismo</a:t>
            </a:r>
            <a:r>
              <a:rPr lang="es-CO" i="1" dirty="0" smtClean="0"/>
              <a:t>. Sobresale</a:t>
            </a:r>
            <a:r>
              <a:rPr lang="es-CO" i="1" dirty="0"/>
              <a:t>, como uno de los destinos principales en su región, por sus museos, galerías, lugares históricos y excelentes facilidades para la pesca y navegación. Dentro de sus límites, se desarrolla el festival de música al aire libre más grande del mundo. Además, es la sede del manufacturero de motos más conocido en todos los </a:t>
            </a:r>
            <a:r>
              <a:rPr lang="es-CO" i="1" dirty="0" smtClean="0"/>
              <a:t>países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9478108" y="5956151"/>
            <a:ext cx="27138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Eclipse Total del Amor-Instrumental</a:t>
            </a:r>
            <a:endParaRPr lang="es-CO" sz="1000" b="1" i="1" dirty="0"/>
          </a:p>
        </p:txBody>
      </p:sp>
      <p:pic>
        <p:nvPicPr>
          <p:cNvPr id="5" name="Eclipse_total_del_amor_-_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54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02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2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19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03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62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6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395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677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060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990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502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155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017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9037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323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116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0733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926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5682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749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0232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9401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206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879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1727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6341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630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2650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645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6579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45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036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478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441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372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5802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356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621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942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37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27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156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5352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7565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786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658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3573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786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1925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2366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9468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432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9438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2048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6372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5679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19888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7177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82836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147</Words>
  <Application>Microsoft Office PowerPoint</Application>
  <PresentationFormat>Panorámica</PresentationFormat>
  <Paragraphs>7</Paragraphs>
  <Slides>60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6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11</cp:revision>
  <dcterms:created xsi:type="dcterms:W3CDTF">2016-09-10T16:29:01Z</dcterms:created>
  <dcterms:modified xsi:type="dcterms:W3CDTF">2016-09-10T23:16:28Z</dcterms:modified>
</cp:coreProperties>
</file>