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 id="2147483731" r:id="rId2"/>
  </p:sldMasterIdLst>
  <p:notesMasterIdLst>
    <p:notesMasterId r:id="rId90"/>
  </p:notesMasterIdLst>
  <p:sldIdLst>
    <p:sldId id="375" r:id="rId3"/>
    <p:sldId id="366" r:id="rId4"/>
    <p:sldId id="377" r:id="rId5"/>
    <p:sldId id="367" r:id="rId6"/>
    <p:sldId id="361" r:id="rId7"/>
    <p:sldId id="365" r:id="rId8"/>
    <p:sldId id="362" r:id="rId9"/>
    <p:sldId id="369" r:id="rId10"/>
    <p:sldId id="370" r:id="rId11"/>
    <p:sldId id="308" r:id="rId12"/>
    <p:sldId id="371" r:id="rId13"/>
    <p:sldId id="373" r:id="rId14"/>
    <p:sldId id="258" r:id="rId15"/>
    <p:sldId id="259" r:id="rId16"/>
    <p:sldId id="301" r:id="rId17"/>
    <p:sldId id="303" r:id="rId18"/>
    <p:sldId id="309" r:id="rId19"/>
    <p:sldId id="311" r:id="rId20"/>
    <p:sldId id="306" r:id="rId21"/>
    <p:sldId id="272" r:id="rId22"/>
    <p:sldId id="312" r:id="rId23"/>
    <p:sldId id="313" r:id="rId24"/>
    <p:sldId id="269" r:id="rId25"/>
    <p:sldId id="270" r:id="rId26"/>
    <p:sldId id="273" r:id="rId27"/>
    <p:sldId id="275" r:id="rId28"/>
    <p:sldId id="314" r:id="rId29"/>
    <p:sldId id="304" r:id="rId30"/>
    <p:sldId id="305" r:id="rId31"/>
    <p:sldId id="339" r:id="rId32"/>
    <p:sldId id="340" r:id="rId33"/>
    <p:sldId id="372" r:id="rId34"/>
    <p:sldId id="341" r:id="rId35"/>
    <p:sldId id="343" r:id="rId36"/>
    <p:sldId id="345" r:id="rId37"/>
    <p:sldId id="346" r:id="rId38"/>
    <p:sldId id="347" r:id="rId39"/>
    <p:sldId id="358" r:id="rId40"/>
    <p:sldId id="360" r:id="rId41"/>
    <p:sldId id="348" r:id="rId42"/>
    <p:sldId id="349" r:id="rId43"/>
    <p:sldId id="350" r:id="rId44"/>
    <p:sldId id="316" r:id="rId45"/>
    <p:sldId id="331" r:id="rId46"/>
    <p:sldId id="332" r:id="rId47"/>
    <p:sldId id="333" r:id="rId48"/>
    <p:sldId id="334" r:id="rId49"/>
    <p:sldId id="335" r:id="rId50"/>
    <p:sldId id="336" r:id="rId51"/>
    <p:sldId id="337" r:id="rId52"/>
    <p:sldId id="354" r:id="rId53"/>
    <p:sldId id="257" r:id="rId54"/>
    <p:sldId id="376" r:id="rId55"/>
    <p:sldId id="276" r:id="rId56"/>
    <p:sldId id="317" r:id="rId57"/>
    <p:sldId id="330" r:id="rId58"/>
    <p:sldId id="318" r:id="rId59"/>
    <p:sldId id="320" r:id="rId60"/>
    <p:sldId id="321" r:id="rId61"/>
    <p:sldId id="322" r:id="rId62"/>
    <p:sldId id="323" r:id="rId63"/>
    <p:sldId id="324" r:id="rId64"/>
    <p:sldId id="325" r:id="rId65"/>
    <p:sldId id="326" r:id="rId66"/>
    <p:sldId id="328" r:id="rId67"/>
    <p:sldId id="329" r:id="rId68"/>
    <p:sldId id="262" r:id="rId69"/>
    <p:sldId id="264" r:id="rId70"/>
    <p:sldId id="352" r:id="rId71"/>
    <p:sldId id="266" r:id="rId72"/>
    <p:sldId id="351" r:id="rId73"/>
    <p:sldId id="357" r:id="rId74"/>
    <p:sldId id="268" r:id="rId75"/>
    <p:sldId id="381" r:id="rId76"/>
    <p:sldId id="359" r:id="rId77"/>
    <p:sldId id="384" r:id="rId78"/>
    <p:sldId id="278" r:id="rId79"/>
    <p:sldId id="261" r:id="rId80"/>
    <p:sldId id="356" r:id="rId81"/>
    <p:sldId id="290" r:id="rId82"/>
    <p:sldId id="277" r:id="rId83"/>
    <p:sldId id="355" r:id="rId84"/>
    <p:sldId id="383" r:id="rId85"/>
    <p:sldId id="385" r:id="rId86"/>
    <p:sldId id="267" r:id="rId87"/>
    <p:sldId id="380" r:id="rId88"/>
    <p:sldId id="387" r:id="rId8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ezeCoROSahZKtXp/03MP4A==" hashData="oaRJqmGzhf2hBM2LkuGW+77vH7k="/>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1060" autoAdjust="0"/>
  </p:normalViewPr>
  <p:slideViewPr>
    <p:cSldViewPr>
      <p:cViewPr>
        <p:scale>
          <a:sx n="40" d="100"/>
          <a:sy n="40" d="100"/>
        </p:scale>
        <p:origin x="-1866" y="-78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ED00EF-EA6C-4EA8-A7E1-4E843A7A55F0}" type="datetimeFigureOut">
              <a:rPr lang="es-ES" smtClean="0"/>
              <a:pPr/>
              <a:t>29/09/2014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D4EA56-237C-454F-87DD-93B874B2722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766A290-2027-447B-B0A1-B81C13D5ED1E}" type="slidenum">
              <a:rPr lang="es-ES" smtClean="0"/>
              <a:pPr/>
              <a:t>53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C93AB2E-F6EA-432D-91A9-4981637F9DF7}"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70A83B2-E4E9-48C5-8CCC-C94134FD8449}"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C6CB170-DB7A-41E6-9B56-A080620874B4}"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8FBD525-CC0C-4ADB-B01A-6382A2305340}"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0D4860B-4B69-4FDD-992E-31425F9D0842}"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FD35B4B-D606-4F6D-A3D7-8F085F5F4B77}"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6E28039-D93E-4BBC-ABBF-F4FADD5021AE}"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8F6CB48-3BE5-4661-A0A9-0DB774526091}"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C265AFA-CD9B-4A4D-AA15-94C0AA1E0963}"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106654B-1381-469B-BFE8-B642A71043BE}"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DCED365-5541-4253-98A9-4F997FD2188E}" type="slidenum">
              <a:rPr lang="es-ES" smtClean="0"/>
              <a:pPr>
                <a:defRPr/>
              </a:pPr>
              <a:t>‹Nº›</a:t>
            </a:fld>
            <a:endParaRPr lang="es-ES"/>
          </a:p>
        </p:txBody>
      </p:sp>
    </p:spTree>
  </p:cSld>
  <p:clrMapOvr>
    <a:masterClrMapping/>
  </p:clrMapOvr>
  <p:transition spd="slow" advTm="5000">
    <p:randomBar/>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668AEAD-8ADA-455C-B22F-60D2A338EA9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3FD2C933-39B7-4C8E-8AB9-3CC0736A0574}" type="slidenum">
              <a:rPr lang="es-ES" smtClean="0"/>
              <a:pPr>
                <a:defRPr/>
              </a:pPr>
              <a:t>‹Nº›</a:t>
            </a:fld>
            <a:endParaRPr lang="es-ES"/>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ransition spd="slow" advTm="5000">
    <p:randomBar/>
  </p:transition>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F3FBE09-22D7-46AF-8FF5-A522DA00189B}"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3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7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89.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8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9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BANDERA.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12" name="Picture 3" descr="illusion-013"/>
          <p:cNvPicPr>
            <a:picLocks noChangeAspect="1" noChangeArrowheads="1"/>
          </p:cNvPicPr>
          <p:nvPr/>
        </p:nvPicPr>
        <p:blipFill>
          <a:blip r:embed="rId4" cstate="print">
            <a:lum bright="82000" contrast="21000"/>
          </a:blip>
          <a:srcRect/>
          <a:stretch>
            <a:fillRect/>
          </a:stretch>
        </p:blipFill>
        <p:spPr bwMode="auto">
          <a:xfrm>
            <a:off x="0" y="0"/>
            <a:ext cx="9144000" cy="6877050"/>
          </a:xfrm>
          <a:prstGeom prst="rect">
            <a:avLst/>
          </a:prstGeom>
          <a:noFill/>
        </p:spPr>
      </p:pic>
      <p:pic>
        <p:nvPicPr>
          <p:cNvPr id="13316" name="Picture 8"/>
          <p:cNvPicPr>
            <a:picLocks noChangeAspect="1" noChangeArrowheads="1"/>
          </p:cNvPicPr>
          <p:nvPr/>
        </p:nvPicPr>
        <p:blipFill>
          <a:blip r:embed="rId5" cstate="print"/>
          <a:srcRect/>
          <a:stretch>
            <a:fillRect/>
          </a:stretch>
        </p:blipFill>
        <p:spPr bwMode="auto">
          <a:xfrm>
            <a:off x="7884368" y="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7"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1115616" y="1556792"/>
            <a:ext cx="6624736" cy="3046988"/>
          </a:xfrm>
          <a:prstGeom prst="rect">
            <a:avLst/>
          </a:prstGeom>
          <a:noFill/>
        </p:spPr>
        <p:txBody>
          <a:bodyPr wrap="square" lIns="91440" tIns="45720" rIns="91440" bIns="45720">
            <a:spAutoFit/>
          </a:bodyPr>
          <a:lstStyle/>
          <a:p>
            <a:pPr algn="ctr"/>
            <a:r>
              <a:rPr lang="es-ES" sz="9600" b="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rPr>
              <a:t>MI CARACAS</a:t>
            </a:r>
            <a:endParaRPr lang="es-ES" sz="9600" b="1" dirty="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endParaRPr>
          </a:p>
        </p:txBody>
      </p:sp>
    </p:spTree>
  </p:cSld>
  <p:clrMapOvr>
    <a:masterClrMapping/>
  </p:clrMapOvr>
  <p:transition spd="slow" advTm="12000">
    <p:randomBar/>
    <p:sndAc>
      <p:stSnd>
        <p:snd r:embed="rId2" name="Simón Díaz y La Rondalla Venezolana - Canto a Carac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10">
                                            <p:txEl>
                                              <p:pRg st="0" end="0"/>
                                            </p:txEl>
                                          </p:spTgt>
                                        </p:tgtEl>
                                        <p:attrNameLst>
                                          <p:attrName>style.visibility</p:attrName>
                                        </p:attrNameLst>
                                      </p:cBhvr>
                                      <p:to>
                                        <p:strVal val="visible"/>
                                      </p:to>
                                    </p:set>
                                    <p:anim calcmode="discrete" valueType="clr">
                                      <p:cBhvr override="childStyle">
                                        <p:cTn id="11" dur="2000"/>
                                        <p:tgtEl>
                                          <p:spTgt spid="1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2000"/>
                                        <p:tgtEl>
                                          <p:spTgt spid="10">
                                            <p:txEl>
                                              <p:pRg st="0" end="0"/>
                                            </p:txEl>
                                          </p:spTgt>
                                        </p:tgtEl>
                                        <p:attrNameLst>
                                          <p:attrName>fillcolor</p:attrName>
                                        </p:attrNameLst>
                                      </p:cBhvr>
                                      <p:tavLst>
                                        <p:tav tm="0">
                                          <p:val>
                                            <p:clrVal>
                                              <a:schemeClr val="accent2"/>
                                            </p:clrVal>
                                          </p:val>
                                        </p:tav>
                                        <p:tav tm="50000">
                                          <p:val>
                                            <p:clrVal>
                                              <a:schemeClr val="hlink"/>
                                            </p:clrVal>
                                          </p:val>
                                        </p:tav>
                                      </p:tavLst>
                                    </p:anim>
                                    <p:set>
                                      <p:cBhvr>
                                        <p:cTn id="13" dur="2000"/>
                                        <p:tgtEl>
                                          <p:spTgt spid="10">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aracas-ciuda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BANDERA.png"/>
          <p:cNvPicPr>
            <a:picLocks noChangeAspect="1" noChangeArrowheads="1"/>
          </p:cNvPicPr>
          <p:nvPr/>
        </p:nvPicPr>
        <p:blipFill>
          <a:blip r:embed="rId2" cstate="print"/>
          <a:srcRect/>
          <a:stretch>
            <a:fillRect/>
          </a:stretch>
        </p:blipFill>
        <p:spPr bwMode="auto">
          <a:xfrm>
            <a:off x="0" y="0"/>
            <a:ext cx="9540552" cy="7155414"/>
          </a:xfrm>
          <a:prstGeom prst="rect">
            <a:avLst/>
          </a:prstGeom>
          <a:noFill/>
        </p:spPr>
      </p:pic>
      <p:pic>
        <p:nvPicPr>
          <p:cNvPr id="4" name="Picture 3" descr="illusion-017"/>
          <p:cNvPicPr>
            <a:picLocks noChangeAspect="1" noChangeArrowheads="1" noCrop="1"/>
          </p:cNvPicPr>
          <p:nvPr/>
        </p:nvPicPr>
        <p:blipFill>
          <a:blip r:embed="rId3"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pic>
        <p:nvPicPr>
          <p:cNvPr id="5" name="Picture 2" descr="C:\Documents and Settings\Dell\Escritorio\603px-Coat_of_Arms_of_Caracas_svg.png"/>
          <p:cNvPicPr>
            <a:picLocks noChangeAspect="1" noChangeArrowheads="1"/>
          </p:cNvPicPr>
          <p:nvPr/>
        </p:nvPicPr>
        <p:blipFill>
          <a:blip r:embed="rId4" cstate="print"/>
          <a:srcRect/>
          <a:stretch>
            <a:fillRect/>
          </a:stretch>
        </p:blipFill>
        <p:spPr bwMode="auto">
          <a:xfrm>
            <a:off x="995319" y="0"/>
            <a:ext cx="6903795" cy="6858000"/>
          </a:xfrm>
          <a:prstGeom prst="rect">
            <a:avLst/>
          </a:prstGeom>
          <a:noFill/>
        </p:spPr>
      </p:pic>
    </p:spTree>
  </p:cSld>
  <p:clrMapOvr>
    <a:masterClrMapping/>
  </p:clrMapOvr>
  <p:transition spd="slow" advTm="8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768px-Los_Dos_Camin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0"/>
            <a:ext cx="9144000" cy="6877050"/>
          </a:xfrm>
          <a:prstGeom prst="rect">
            <a:avLst/>
          </a:prstGeom>
          <a:noFill/>
        </p:spPr>
      </p:pic>
      <p:sp>
        <p:nvSpPr>
          <p:cNvPr id="3" name="Oval 2"/>
          <p:cNvSpPr>
            <a:spLocks noChangeArrowheads="1"/>
          </p:cNvSpPr>
          <p:nvPr/>
        </p:nvSpPr>
        <p:spPr bwMode="auto">
          <a:xfrm rot="626802">
            <a:off x="-231987" y="194663"/>
            <a:ext cx="7735812" cy="5699417"/>
          </a:xfrm>
          <a:prstGeom prst="ellipse">
            <a:avLst/>
          </a:prstGeom>
          <a:solidFill>
            <a:srgbClr val="FFFF00"/>
          </a:solidFill>
          <a:ln w="38100">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00CC00"/>
            </a:extrusionClr>
          </a:sp3d>
        </p:spPr>
        <p:txBody>
          <a:bodyPr wrap="none" lIns="37988" tIns="18993" rIns="37988" bIns="18993" anchor="ctr">
            <a:flatTx/>
          </a:bodyPr>
          <a:lstStyle/>
          <a:p>
            <a:endParaRPr lang="es-ES" dirty="0"/>
          </a:p>
        </p:txBody>
      </p:sp>
      <p:sp>
        <p:nvSpPr>
          <p:cNvPr id="2" name="1 Rectángulo"/>
          <p:cNvSpPr/>
          <p:nvPr/>
        </p:nvSpPr>
        <p:spPr>
          <a:xfrm>
            <a:off x="2123728" y="1556792"/>
            <a:ext cx="4968552" cy="3744416"/>
          </a:xfrm>
          <a:prstGeom prst="rect">
            <a:avLst/>
          </a:prstGeom>
        </p:spPr>
        <p:txBody>
          <a:bodyPr>
            <a:prstTxWarp prst="textInflate">
              <a:avLst/>
            </a:prstTxWarp>
            <a:spAutoFit/>
          </a:bodyPr>
          <a:lstStyle/>
          <a:p>
            <a:pPr algn="ctr"/>
            <a:r>
              <a:rPr lang="es-ES" sz="2000" b="1" i="1" dirty="0" smtClean="0"/>
              <a:t>La ciudad de Caracas, capital de Venezuela, está separada del mar por la cadena montañosa de Ávila, que la protege de las sorpresas climáticas del Mar Caribe. </a:t>
            </a:r>
            <a:endParaRPr lang="es-ES" sz="2000" dirty="0"/>
          </a:p>
        </p:txBody>
      </p:sp>
      <p:sp>
        <p:nvSpPr>
          <p:cNvPr id="5" name="Oval 4"/>
          <p:cNvSpPr>
            <a:spLocks noChangeArrowheads="1"/>
          </p:cNvSpPr>
          <p:nvPr/>
        </p:nvSpPr>
        <p:spPr bwMode="auto">
          <a:xfrm rot="835005">
            <a:off x="-995457" y="-303364"/>
            <a:ext cx="9354222" cy="7136166"/>
          </a:xfrm>
          <a:prstGeom prst="ellipse">
            <a:avLst/>
          </a:prstGeom>
          <a:noFill/>
          <a:ln w="38100">
            <a:solidFill>
              <a:srgbClr val="FF33CC"/>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rgbClr val="1D22E7"/>
            </a:extrusionClr>
          </a:sp3d>
        </p:spPr>
        <p:txBody>
          <a:bodyPr wrap="none" lIns="37988" tIns="18993" rIns="37988" bIns="18993" anchor="ctr">
            <a:flatTx/>
          </a:bodyPr>
          <a:lstStyle/>
          <a:p>
            <a:endParaRPr lang="es-ES"/>
          </a:p>
        </p:txBody>
      </p:sp>
      <p:sp>
        <p:nvSpPr>
          <p:cNvPr id="6" name="Oval 5"/>
          <p:cNvSpPr>
            <a:spLocks noChangeArrowheads="1"/>
          </p:cNvSpPr>
          <p:nvPr/>
        </p:nvSpPr>
        <p:spPr bwMode="auto">
          <a:xfrm rot="-2825081">
            <a:off x="-787232" y="1122002"/>
            <a:ext cx="9913608" cy="5168549"/>
          </a:xfrm>
          <a:prstGeom prst="ellipse">
            <a:avLst/>
          </a:prstGeom>
          <a:noFill/>
          <a:ln w="38100">
            <a:solidFill>
              <a:srgbClr val="EC8906"/>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rgbClr val="EC8906"/>
            </a:extrusionClr>
          </a:sp3d>
        </p:spPr>
        <p:txBody>
          <a:bodyPr wrap="none" lIns="37988" tIns="18993" rIns="37988" bIns="18993" anchor="ctr">
            <a:flatTx/>
          </a:bodyPr>
          <a:lstStyle/>
          <a:p>
            <a:endParaRPr lang="es-ES"/>
          </a:p>
        </p:txBody>
      </p:sp>
    </p:spTree>
  </p:cSld>
  <p:clrMapOvr>
    <a:masterClrMapping/>
  </p:clrMapOvr>
  <p:transition spd="slow" advTm="1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43200000">
                                      <p:cBhvr>
                                        <p:cTn id="6" dur="3000" fill="hold"/>
                                        <p:tgtEl>
                                          <p:spTgt spid="3"/>
                                        </p:tgtEl>
                                        <p:attrNameLst>
                                          <p:attrName>r</p:attrName>
                                        </p:attrNameLst>
                                      </p:cBhvr>
                                    </p:animRot>
                                  </p:childTnLst>
                                </p:cTn>
                              </p:par>
                            </p:childTnLst>
                          </p:cTn>
                        </p:par>
                        <p:par>
                          <p:cTn id="7" fill="hold">
                            <p:stCondLst>
                              <p:cond delay="3000"/>
                            </p:stCondLst>
                            <p:childTnLst>
                              <p:par>
                                <p:cTn id="8" presetID="9" presetClass="emph" presetSubtype="0" nodeType="after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par>
                                <p:cTn id="11" presetID="8" presetClass="emph" presetSubtype="0" fill="hold" grpId="0" nodeType="withEffect">
                                  <p:stCondLst>
                                    <p:cond delay="0"/>
                                  </p:stCondLst>
                                  <p:childTnLst>
                                    <p:animRot by="-43200000">
                                      <p:cBhvr>
                                        <p:cTn id="12" dur="3000" fill="hold"/>
                                        <p:tgtEl>
                                          <p:spTgt spid="5"/>
                                        </p:tgtEl>
                                        <p:attrNameLst>
                                          <p:attrName>r</p:attrName>
                                        </p:attrNameLst>
                                      </p:cBhvr>
                                    </p:animRot>
                                  </p:childTnLst>
                                </p:cTn>
                              </p:par>
                              <p:par>
                                <p:cTn id="13" presetID="8" presetClass="emph" presetSubtype="0" fill="hold" grpId="0" nodeType="withEffect">
                                  <p:stCondLst>
                                    <p:cond delay="0"/>
                                  </p:stCondLst>
                                  <p:childTnLst>
                                    <p:animRot by="-43200000">
                                      <p:cBhvr>
                                        <p:cTn id="14" dur="3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800PX-~3.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42811931.jpg"/>
          <p:cNvPicPr>
            <a:picLocks noChangeAspect="1" noChangeArrowheads="1"/>
          </p:cNvPicPr>
          <p:nvPr/>
        </p:nvPicPr>
        <p:blipFill>
          <a:blip r:embed="rId2" cstate="print"/>
          <a:srcRect/>
          <a:stretch>
            <a:fillRect/>
          </a:stretch>
        </p:blipFill>
        <p:spPr bwMode="auto">
          <a:xfrm>
            <a:off x="-609600" y="-457200"/>
            <a:ext cx="9753600" cy="73152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800px-Palacio_de_las_Academias_Caracas_Venezuel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jjj"/>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19050"/>
            <a:ext cx="9144000" cy="6877050"/>
          </a:xfrm>
          <a:prstGeom prst="rect">
            <a:avLst/>
          </a:prstGeom>
          <a:noFill/>
        </p:spPr>
      </p:pic>
      <p:pic>
        <p:nvPicPr>
          <p:cNvPr id="4" name="Picture 3" descr="illusion-017"/>
          <p:cNvPicPr>
            <a:picLocks noChangeAspect="1" noChangeArrowheads="1" noCrop="1"/>
          </p:cNvPicPr>
          <p:nvPr/>
        </p:nvPicPr>
        <p:blipFill>
          <a:blip r:embed="rId3"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
        <p:nvSpPr>
          <p:cNvPr id="2" name="1 Rectángulo"/>
          <p:cNvSpPr/>
          <p:nvPr/>
        </p:nvSpPr>
        <p:spPr>
          <a:xfrm>
            <a:off x="467544" y="548680"/>
            <a:ext cx="8064896" cy="6001643"/>
          </a:xfrm>
          <a:prstGeom prst="rect">
            <a:avLst/>
          </a:prstGeom>
        </p:spPr>
        <p:txBody>
          <a:bodyPr wrap="square">
            <a:spAutoFit/>
          </a:bodyPr>
          <a:lstStyle/>
          <a:p>
            <a:pPr algn="ctr"/>
            <a:r>
              <a:rPr lang="es-ES" sz="2400" b="1" i="1" dirty="0" smtClean="0"/>
              <a:t>Años ha, hasta mediados del siglo pasado, Caracas era llamada "la ciudad de los techos rojos". Hoy se conservan en algunos barrios viejos y han reaparecido en los barrios más nuevos en los que predominan las quintas: palacetes privados con distinto nivel de lujo. A mediados de siglo la extracción de petróleo dio un impulso a la industrialización del país, comenzó a desarrollarse la construcción masiva de viviendas y Caracas se convirtió en una ciudad de piedra blanca. Aparecieron los primeros edificios altos de hormigón y cristal. A decir verdad, con el tiempo las edificaciones de hormigón se vieron oscurecidas y en el período de la repartición neoliberal del país la propia ciudad estuvo bastante abandonada y hoy, como nunca, demanda la realización de trabajos de urbanismo. </a:t>
            </a:r>
            <a:endParaRPr lang="es-ES" sz="2400" b="1" i="1" dirty="0"/>
          </a:p>
        </p:txBody>
      </p:sp>
    </p:spTree>
  </p:cSld>
  <p:clrMapOvr>
    <a:masterClrMapping/>
  </p:clrMapOvr>
  <p:transition spd="slow" advTm="6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25"/>
                                      </p:to>
                                    </p:set>
                                    <p:animEffect filter="image" prLst="opacity: 0.25">
                                      <p:cBhvr rctx="IE">
                                        <p:cTn id="11" dur="indefinite"/>
                                        <p:tgtEl>
                                          <p:spTgt spid="4"/>
                                        </p:tgtEl>
                                      </p:cBhvr>
                                    </p:animEffect>
                                  </p:childTnLst>
                                </p:cTn>
                              </p:par>
                            </p:childTnLst>
                          </p:cTn>
                        </p:par>
                        <p:par>
                          <p:cTn id="12" fill="hold">
                            <p:stCondLst>
                              <p:cond delay="0"/>
                            </p:stCondLst>
                            <p:childTnLst>
                              <p:par>
                                <p:cTn id="13" presetID="3" presetClass="exit" presetSubtype="10" fill="hold" nodeType="afterEffect">
                                  <p:stCondLst>
                                    <p:cond delay="0"/>
                                  </p:stCondLst>
                                  <p:childTnLst>
                                    <p:animEffect transition="out" filter="blinds(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800px-Aula_Magna-Calder-UCV.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800PX-~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slow" advTm="5000">
    <p:randomBar/>
    <p:sndAc>
      <p:stSnd>
        <p:snd r:embed="rId2" name="los chalchaleros - alma llan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defRPr/>
            </a:pPr>
            <a:endParaRPr lang="es-ES" smtClean="0"/>
          </a:p>
        </p:txBody>
      </p:sp>
      <p:sp>
        <p:nvSpPr>
          <p:cNvPr id="5123" name="Rectangle 3"/>
          <p:cNvSpPr>
            <a:spLocks noGrp="1" noChangeArrowheads="1"/>
          </p:cNvSpPr>
          <p:nvPr>
            <p:ph idx="1"/>
          </p:nvPr>
        </p:nvSpPr>
        <p:spPr/>
        <p:txBody>
          <a:bodyPr/>
          <a:lstStyle/>
          <a:p>
            <a:pPr>
              <a:defRPr/>
            </a:pPr>
            <a:endParaRPr lang="es-ES" smtClean="0"/>
          </a:p>
        </p:txBody>
      </p:sp>
      <p:pic>
        <p:nvPicPr>
          <p:cNvPr id="20484" name="Picture 4" descr="CaracasCentre"/>
          <p:cNvPicPr>
            <a:picLocks noChangeAspect="1" noChangeArrowheads="1"/>
          </p:cNvPicPr>
          <p:nvPr/>
        </p:nvPicPr>
        <p:blipFill>
          <a:blip r:embed="rId2" cstate="print"/>
          <a:srcRect/>
          <a:stretch>
            <a:fillRect/>
          </a:stretch>
        </p:blipFill>
        <p:spPr bwMode="auto">
          <a:xfrm>
            <a:off x="-1331913" y="-319088"/>
            <a:ext cx="10720388" cy="7177088"/>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defRPr/>
            </a:pPr>
            <a:endParaRPr lang="es-ES" smtClean="0"/>
          </a:p>
        </p:txBody>
      </p:sp>
      <p:sp>
        <p:nvSpPr>
          <p:cNvPr id="6147" name="Rectangle 3"/>
          <p:cNvSpPr>
            <a:spLocks noGrp="1" noChangeArrowheads="1"/>
          </p:cNvSpPr>
          <p:nvPr>
            <p:ph idx="1"/>
          </p:nvPr>
        </p:nvSpPr>
        <p:spPr/>
        <p:txBody>
          <a:bodyPr/>
          <a:lstStyle/>
          <a:p>
            <a:pPr>
              <a:defRPr/>
            </a:pPr>
            <a:endParaRPr lang="es-ES" smtClean="0"/>
          </a:p>
        </p:txBody>
      </p:sp>
      <p:pic>
        <p:nvPicPr>
          <p:cNvPr id="21508" name="Picture 4" descr="Caracas2"/>
          <p:cNvPicPr>
            <a:picLocks noChangeAspect="1" noChangeArrowheads="1"/>
          </p:cNvPicPr>
          <p:nvPr/>
        </p:nvPicPr>
        <p:blipFill>
          <a:blip r:embed="rId2" cstate="print"/>
          <a:srcRect/>
          <a:stretch>
            <a:fillRect/>
          </a:stretch>
        </p:blipFill>
        <p:spPr bwMode="auto">
          <a:xfrm>
            <a:off x="0" y="-242888"/>
            <a:ext cx="9432925" cy="7100888"/>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53006525.jpg"/>
          <p:cNvPicPr>
            <a:picLocks noChangeAspect="1" noChangeArrowheads="1"/>
          </p:cNvPicPr>
          <p:nvPr/>
        </p:nvPicPr>
        <p:blipFill>
          <a:blip r:embed="rId2" cstate="print"/>
          <a:srcRect b="1381"/>
          <a:stretch>
            <a:fillRect/>
          </a:stretch>
        </p:blipFill>
        <p:spPr bwMode="auto">
          <a:xfrm>
            <a:off x="0" y="0"/>
            <a:ext cx="9144000" cy="6883558"/>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aracas-venezuela7.jpg"/>
          <p:cNvPicPr>
            <a:picLocks noChangeAspect="1" noChangeArrowheads="1"/>
          </p:cNvPicPr>
          <p:nvPr/>
        </p:nvPicPr>
        <p:blipFill>
          <a:blip r:embed="rId2" cstate="print"/>
          <a:srcRect b="14909"/>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revisora-caracas.jpg"/>
          <p:cNvPicPr>
            <a:picLocks noChangeAspect="1" noChangeArrowheads="1"/>
          </p:cNvPicPr>
          <p:nvPr/>
        </p:nvPicPr>
        <p:blipFill>
          <a:blip r:embed="rId2" cstate="print"/>
          <a:srcRect b="23620"/>
          <a:stretch>
            <a:fillRect/>
          </a:stretch>
        </p:blipFill>
        <p:spPr bwMode="auto">
          <a:xfrm>
            <a:off x="0" y="0"/>
            <a:ext cx="9233762"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56195555.jpg"/>
          <p:cNvPicPr>
            <a:picLocks noChangeAspect="1" noChangeArrowheads="1"/>
          </p:cNvPicPr>
          <p:nvPr/>
        </p:nvPicPr>
        <p:blipFill>
          <a:blip r:embed="rId2" cstate="print"/>
          <a:srcRect b="7177"/>
          <a:stretch>
            <a:fillRect/>
          </a:stretch>
        </p:blipFill>
        <p:spPr bwMode="auto">
          <a:xfrm>
            <a:off x="0" y="0"/>
            <a:ext cx="9236129"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defRPr/>
            </a:pPr>
            <a:endParaRPr lang="es-ES" smtClean="0"/>
          </a:p>
        </p:txBody>
      </p:sp>
      <p:sp>
        <p:nvSpPr>
          <p:cNvPr id="19459" name="Rectangle 3"/>
          <p:cNvSpPr>
            <a:spLocks noGrp="1" noChangeArrowheads="1"/>
          </p:cNvSpPr>
          <p:nvPr>
            <p:ph idx="1"/>
          </p:nvPr>
        </p:nvSpPr>
        <p:spPr/>
        <p:txBody>
          <a:bodyPr/>
          <a:lstStyle/>
          <a:p>
            <a:pPr>
              <a:defRPr/>
            </a:pPr>
            <a:endParaRPr lang="es-ES" smtClean="0"/>
          </a:p>
        </p:txBody>
      </p:sp>
      <p:pic>
        <p:nvPicPr>
          <p:cNvPr id="32772" name="Picture 4" descr="Basilica-de-Santa-Teresa-Caracas"/>
          <p:cNvPicPr>
            <a:picLocks noChangeAspect="1" noChangeArrowheads="1"/>
          </p:cNvPicPr>
          <p:nvPr/>
        </p:nvPicPr>
        <p:blipFill>
          <a:blip r:embed="rId2" cstate="print"/>
          <a:srcRect/>
          <a:stretch>
            <a:fillRect/>
          </a:stretch>
        </p:blipFill>
        <p:spPr bwMode="auto">
          <a:xfrm>
            <a:off x="-323850" y="-242888"/>
            <a:ext cx="9753600" cy="7315201"/>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aracas-venezuela.jpg"/>
          <p:cNvPicPr>
            <a:picLocks noChangeAspect="1" noChangeArrowheads="1"/>
          </p:cNvPicPr>
          <p:nvPr/>
        </p:nvPicPr>
        <p:blipFill>
          <a:blip r:embed="rId2" cstate="print"/>
          <a:srcRect b="15581"/>
          <a:stretch>
            <a:fillRect/>
          </a:stretch>
        </p:blipFill>
        <p:spPr bwMode="auto">
          <a:xfrm>
            <a:off x="-1" y="0"/>
            <a:ext cx="916358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aracas-venezuela2.jpg"/>
          <p:cNvPicPr>
            <a:picLocks noChangeAspect="1" noChangeArrowheads="1"/>
          </p:cNvPicPr>
          <p:nvPr/>
        </p:nvPicPr>
        <p:blipFill>
          <a:blip r:embed="rId2" cstate="print"/>
          <a:srcRect b="22799"/>
          <a:stretch>
            <a:fillRect/>
          </a:stretch>
        </p:blipFill>
        <p:spPr bwMode="auto">
          <a:xfrm>
            <a:off x="-1" y="0"/>
            <a:ext cx="915797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a:defRPr/>
            </a:pPr>
            <a:endParaRPr lang="es-ES" smtClean="0"/>
          </a:p>
        </p:txBody>
      </p:sp>
      <p:sp>
        <p:nvSpPr>
          <p:cNvPr id="16387" name="Rectangle 3"/>
          <p:cNvSpPr>
            <a:spLocks noGrp="1" noChangeArrowheads="1"/>
          </p:cNvSpPr>
          <p:nvPr>
            <p:ph idx="1"/>
          </p:nvPr>
        </p:nvSpPr>
        <p:spPr/>
        <p:txBody>
          <a:bodyPr/>
          <a:lstStyle/>
          <a:p>
            <a:pPr>
              <a:defRPr/>
            </a:pPr>
            <a:endParaRPr lang="es-ES" smtClean="0"/>
          </a:p>
        </p:txBody>
      </p:sp>
      <p:pic>
        <p:nvPicPr>
          <p:cNvPr id="28676" name="Picture 5" descr="800px-CatedralDeCaracas"/>
          <p:cNvPicPr>
            <a:picLocks noChangeAspect="1" noChangeArrowheads="1"/>
          </p:cNvPicPr>
          <p:nvPr/>
        </p:nvPicPr>
        <p:blipFill>
          <a:blip r:embed="rId2" cstate="print"/>
          <a:srcRect/>
          <a:stretch>
            <a:fillRect/>
          </a:stretch>
        </p:blipFill>
        <p:spPr bwMode="auto">
          <a:xfrm>
            <a:off x="46038" y="0"/>
            <a:ext cx="9097962" cy="724535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defRPr/>
            </a:pPr>
            <a:endParaRPr lang="es-ES" smtClean="0"/>
          </a:p>
        </p:txBody>
      </p:sp>
      <p:sp>
        <p:nvSpPr>
          <p:cNvPr id="17411" name="Rectangle 3"/>
          <p:cNvSpPr>
            <a:spLocks noGrp="1" noChangeArrowheads="1"/>
          </p:cNvSpPr>
          <p:nvPr>
            <p:ph idx="1"/>
          </p:nvPr>
        </p:nvSpPr>
        <p:spPr/>
        <p:txBody>
          <a:bodyPr/>
          <a:lstStyle/>
          <a:p>
            <a:pPr>
              <a:defRPr/>
            </a:pPr>
            <a:endParaRPr lang="es-ES" smtClean="0"/>
          </a:p>
        </p:txBody>
      </p:sp>
      <p:pic>
        <p:nvPicPr>
          <p:cNvPr id="29700" name="Picture 4" descr="7d49472a0a92a841bb35f0001552032a"/>
          <p:cNvPicPr>
            <a:picLocks noChangeAspect="1" noChangeArrowheads="1"/>
          </p:cNvPicPr>
          <p:nvPr/>
        </p:nvPicPr>
        <p:blipFill>
          <a:blip r:embed="rId2" cstate="print"/>
          <a:srcRect/>
          <a:stretch>
            <a:fillRect/>
          </a:stretch>
        </p:blipFill>
        <p:spPr bwMode="auto">
          <a:xfrm>
            <a:off x="-50800" y="-38100"/>
            <a:ext cx="9194800" cy="68961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a:defRPr/>
            </a:pPr>
            <a:endParaRPr lang="es-ES" smtClean="0"/>
          </a:p>
        </p:txBody>
      </p:sp>
      <p:sp>
        <p:nvSpPr>
          <p:cNvPr id="20483" name="Rectangle 3"/>
          <p:cNvSpPr>
            <a:spLocks noGrp="1" noChangeArrowheads="1"/>
          </p:cNvSpPr>
          <p:nvPr>
            <p:ph idx="1"/>
          </p:nvPr>
        </p:nvSpPr>
        <p:spPr/>
        <p:txBody>
          <a:bodyPr/>
          <a:lstStyle/>
          <a:p>
            <a:pPr>
              <a:defRPr/>
            </a:pPr>
            <a:endParaRPr lang="es-ES" smtClean="0"/>
          </a:p>
        </p:txBody>
      </p:sp>
      <p:pic>
        <p:nvPicPr>
          <p:cNvPr id="31748" name="Picture 5" descr="catedral1"/>
          <p:cNvPicPr>
            <a:picLocks noChangeAspect="1" noChangeArrowheads="1"/>
          </p:cNvPicPr>
          <p:nvPr/>
        </p:nvPicPr>
        <p:blipFill>
          <a:blip r:embed="rId2" cstate="print"/>
          <a:srcRect/>
          <a:stretch>
            <a:fillRect/>
          </a:stretch>
        </p:blipFill>
        <p:spPr bwMode="auto">
          <a:xfrm>
            <a:off x="0" y="0"/>
            <a:ext cx="9540875" cy="702945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a:defRPr/>
            </a:pPr>
            <a:endParaRPr lang="es-ES" smtClean="0"/>
          </a:p>
        </p:txBody>
      </p:sp>
      <p:sp>
        <p:nvSpPr>
          <p:cNvPr id="22531" name="Rectangle 3"/>
          <p:cNvSpPr>
            <a:spLocks noGrp="1" noChangeArrowheads="1"/>
          </p:cNvSpPr>
          <p:nvPr>
            <p:ph idx="1"/>
          </p:nvPr>
        </p:nvSpPr>
        <p:spPr/>
        <p:txBody>
          <a:bodyPr/>
          <a:lstStyle/>
          <a:p>
            <a:pPr>
              <a:defRPr/>
            </a:pPr>
            <a:endParaRPr lang="es-ES" smtClean="0"/>
          </a:p>
        </p:txBody>
      </p:sp>
      <p:pic>
        <p:nvPicPr>
          <p:cNvPr id="34820" name="Picture 4" descr="800px-Fachada_Museo_de_Ciencias_de_Caracas"/>
          <p:cNvPicPr>
            <a:picLocks noChangeAspect="1" noChangeArrowheads="1"/>
          </p:cNvPicPr>
          <p:nvPr/>
        </p:nvPicPr>
        <p:blipFill>
          <a:blip r:embed="rId2" cstate="print"/>
          <a:srcRect/>
          <a:stretch>
            <a:fillRect/>
          </a:stretch>
        </p:blipFill>
        <p:spPr bwMode="auto">
          <a:xfrm>
            <a:off x="0" y="-225425"/>
            <a:ext cx="9144000" cy="7083425"/>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aracas-venezuela5.jpg"/>
          <p:cNvPicPr>
            <a:picLocks noChangeAspect="1" noChangeArrowheads="1"/>
          </p:cNvPicPr>
          <p:nvPr/>
        </p:nvPicPr>
        <p:blipFill>
          <a:blip r:embed="rId2" cstate="print"/>
          <a:srcRect b="14989"/>
          <a:stretch>
            <a:fillRect/>
          </a:stretch>
        </p:blipFill>
        <p:spPr bwMode="auto">
          <a:xfrm>
            <a:off x="0" y="0"/>
            <a:ext cx="9738928"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100920434 (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103407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
        <p:nvSpPr>
          <p:cNvPr id="2" name="1 Rectángulo"/>
          <p:cNvSpPr/>
          <p:nvPr/>
        </p:nvSpPr>
        <p:spPr>
          <a:xfrm>
            <a:off x="539552" y="620688"/>
            <a:ext cx="7848872" cy="5632311"/>
          </a:xfrm>
          <a:prstGeom prst="rect">
            <a:avLst/>
          </a:prstGeom>
        </p:spPr>
        <p:txBody>
          <a:bodyPr wrap="square">
            <a:spAutoFit/>
          </a:bodyPr>
          <a:lstStyle/>
          <a:p>
            <a:pPr algn="ctr"/>
            <a:r>
              <a:rPr lang="es-ES" sz="2000" b="1" i="1" dirty="0" smtClean="0"/>
              <a:t>La ciudad de Caracas, capital de Venezuela, está separada del mar por la cadena montañosa de Ávila, que la protege de las sorpresas climáticas del Mar Caribe. Desde la cúspide del Ávila (cerca de dos kilómetros de altura sobre el nivel del mar) es posible admirar al mismo tiempo el valle de Caracas y el azul del Mar Caribe. Allí, casi bajo el mismo cielo, puede descansarse del calor y respirar aire puro y fresco. Se puede llegar hasta esta atractiva cúspide por los múltiples senderos turísticos muy bien habilitados del Parque Nacional Ávila o en un cómodo vagoncito del teleférico, una suerte de sendero aéreo suspendido por cables. Este sendero aéreo fue construido, como muchas otras cosas en Caracas, durante el mandato del General Marcos Pérez Jiménez, e inaugurado para el amplio público el 19 de abril de 1956. Desde entonces se convirtió en uno de los atractivos de la capital. En unos 15 - 20 minutos, la cómoda cabina, con capacidad para 8 personas, supera la distancia de 3,5 kilómetros y sube a los pasajeros a una altura de 1.100 metros</a:t>
            </a:r>
            <a:endParaRPr lang="es-ES" sz="2000" b="1" i="1" dirty="0"/>
          </a:p>
        </p:txBody>
      </p:sp>
    </p:spTree>
  </p:cSld>
  <p:clrMapOvr>
    <a:masterClrMapping/>
  </p:clrMapOvr>
  <p:transition spd="slow" advTm="6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teleferico-warairarepano.jpg"/>
          <p:cNvPicPr>
            <a:picLocks noChangeAspect="1" noChangeArrowheads="1"/>
          </p:cNvPicPr>
          <p:nvPr/>
        </p:nvPicPr>
        <p:blipFill>
          <a:blip r:embed="rId3" cstate="print"/>
          <a:srcRect b="38519"/>
          <a:stretch>
            <a:fillRect/>
          </a:stretch>
        </p:blipFill>
        <p:spPr bwMode="auto">
          <a:xfrm>
            <a:off x="0" y="-891480"/>
            <a:ext cx="9144000" cy="7749480"/>
          </a:xfrm>
          <a:prstGeom prst="rect">
            <a:avLst/>
          </a:prstGeom>
          <a:noFill/>
        </p:spPr>
      </p:pic>
    </p:spTree>
  </p:cSld>
  <p:clrMapOvr>
    <a:masterClrMapping/>
  </p:clrMapOvr>
  <p:transition spd="slow" advTm="5000">
    <p:randomBar/>
    <p:sndAc>
      <p:stSnd>
        <p:snd r:embed="rId2" name="44 alma llanera(2).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800px-TelefericoCCS1.jpg"/>
          <p:cNvPicPr>
            <a:picLocks noChangeAspect="1" noChangeArrowheads="1"/>
          </p:cNvPicPr>
          <p:nvPr/>
        </p:nvPicPr>
        <p:blipFill>
          <a:blip r:embed="rId2" cstate="print"/>
          <a:srcRect/>
          <a:stretch>
            <a:fillRect/>
          </a:stretch>
        </p:blipFill>
        <p:spPr bwMode="auto">
          <a:xfrm>
            <a:off x="-1" y="0"/>
            <a:ext cx="9151637"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Dell\Escritorio\avila-12.jpg"/>
          <p:cNvPicPr>
            <a:picLocks noChangeAspect="1" noChangeArrowheads="1"/>
          </p:cNvPicPr>
          <p:nvPr/>
        </p:nvPicPr>
        <p:blipFill>
          <a:blip r:embed="rId2" cstate="print"/>
          <a:srcRect b="17528"/>
          <a:stretch>
            <a:fillRect/>
          </a:stretch>
        </p:blipFill>
        <p:spPr bwMode="auto">
          <a:xfrm>
            <a:off x="-1" y="0"/>
            <a:ext cx="9160965"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Dell\Escritorio\teleferico-warairarepano-9.jpg"/>
          <p:cNvPicPr>
            <a:picLocks noChangeAspect="1" noChangeArrowheads="1"/>
          </p:cNvPicPr>
          <p:nvPr/>
        </p:nvPicPr>
        <p:blipFill>
          <a:blip r:embed="rId2" cstate="print"/>
          <a:srcRect b="23549"/>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Documents and Settings\Dell\Escritorio\teleferico-warairarepano-5.jpg"/>
          <p:cNvPicPr>
            <a:picLocks noChangeAspect="1" noChangeArrowheads="1"/>
          </p:cNvPicPr>
          <p:nvPr/>
        </p:nvPicPr>
        <p:blipFill>
          <a:blip r:embed="rId2" cstate="print"/>
          <a:srcRect l="51105" b="5633"/>
          <a:stretch>
            <a:fillRect/>
          </a:stretch>
        </p:blipFill>
        <p:spPr bwMode="auto">
          <a:xfrm>
            <a:off x="0" y="-1"/>
            <a:ext cx="4572000" cy="6858001"/>
          </a:xfrm>
          <a:prstGeom prst="rect">
            <a:avLst/>
          </a:prstGeom>
          <a:noFill/>
        </p:spPr>
      </p:pic>
      <p:pic>
        <p:nvPicPr>
          <p:cNvPr id="3" name="Picture 2" descr="C:\Documents and Settings\Dell\Escritorio\teleferico-warairarepano-8.jpg"/>
          <p:cNvPicPr>
            <a:picLocks noChangeAspect="1" noChangeArrowheads="1"/>
          </p:cNvPicPr>
          <p:nvPr/>
        </p:nvPicPr>
        <p:blipFill>
          <a:blip r:embed="rId3" cstate="print"/>
          <a:srcRect r="46442"/>
          <a:stretch>
            <a:fillRect/>
          </a:stretch>
        </p:blipFill>
        <p:spPr bwMode="auto">
          <a:xfrm>
            <a:off x="4572000" y="0"/>
            <a:ext cx="4572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teleferico-warairarepano-4.jpg"/>
          <p:cNvPicPr>
            <a:picLocks noChangeAspect="1" noChangeArrowheads="1"/>
          </p:cNvPicPr>
          <p:nvPr/>
        </p:nvPicPr>
        <p:blipFill>
          <a:blip r:embed="rId2" cstate="print"/>
          <a:srcRect b="23027"/>
          <a:stretch>
            <a:fillRect/>
          </a:stretch>
        </p:blipFill>
        <p:spPr bwMode="auto">
          <a:xfrm>
            <a:off x="0" y="0"/>
            <a:ext cx="9191092"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teleferico-warairarepano-3.jpg"/>
          <p:cNvPicPr>
            <a:picLocks noChangeAspect="1" noChangeArrowheads="1"/>
          </p:cNvPicPr>
          <p:nvPr/>
        </p:nvPicPr>
        <p:blipFill>
          <a:blip r:embed="rId2" cstate="print"/>
          <a:srcRect b="31274"/>
          <a:stretch>
            <a:fillRect/>
          </a:stretch>
        </p:blipFill>
        <p:spPr bwMode="auto">
          <a:xfrm>
            <a:off x="-684584" y="0"/>
            <a:ext cx="11017223"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C:\Documents and Settings\Dell\Escritorio\teleferico198x-2.jpg"/>
          <p:cNvPicPr>
            <a:picLocks noChangeAspect="1" noChangeArrowheads="1"/>
          </p:cNvPicPr>
          <p:nvPr/>
        </p:nvPicPr>
        <p:blipFill>
          <a:blip r:embed="rId2" cstate="print"/>
          <a:srcRect b="12553"/>
          <a:stretch>
            <a:fillRect/>
          </a:stretch>
        </p:blipFill>
        <p:spPr bwMode="auto">
          <a:xfrm>
            <a:off x="0" y="0"/>
            <a:ext cx="9225564"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C:\Documents and Settings\Dell\Escritorio\teleferico-warairarepano-25.jpg"/>
          <p:cNvPicPr>
            <a:picLocks noChangeAspect="1" noChangeArrowheads="1"/>
          </p:cNvPicPr>
          <p:nvPr/>
        </p:nvPicPr>
        <p:blipFill>
          <a:blip r:embed="rId2" cstate="print"/>
          <a:srcRect b="21715"/>
          <a:stretch>
            <a:fillRect/>
          </a:stretch>
        </p:blipFill>
        <p:spPr bwMode="auto">
          <a:xfrm>
            <a:off x="0" y="0"/>
            <a:ext cx="9206376"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teleferico-warairarepano-2.jpg"/>
          <p:cNvPicPr>
            <a:picLocks noChangeAspect="1" noChangeArrowheads="1"/>
          </p:cNvPicPr>
          <p:nvPr/>
        </p:nvPicPr>
        <p:blipFill>
          <a:blip r:embed="rId2" cstate="print"/>
          <a:srcRect b="35397"/>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Dell\Escritorio\dp-23.jpg"/>
          <p:cNvPicPr>
            <a:picLocks noChangeAspect="1" noChangeArrowheads="1"/>
          </p:cNvPicPr>
          <p:nvPr/>
        </p:nvPicPr>
        <p:blipFill>
          <a:blip r:embed="rId2" cstate="print"/>
          <a:srcRect b="12403"/>
          <a:stretch>
            <a:fillRect/>
          </a:stretch>
        </p:blipFill>
        <p:spPr bwMode="auto">
          <a:xfrm>
            <a:off x="0" y="0"/>
            <a:ext cx="9270519"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katok-22.jpg"/>
          <p:cNvPicPr>
            <a:picLocks noChangeAspect="1" noChangeArrowheads="1"/>
          </p:cNvPicPr>
          <p:nvPr/>
        </p:nvPicPr>
        <p:blipFill>
          <a:blip r:embed="rId2" cstate="print"/>
          <a:srcRect t="9622"/>
          <a:stretch>
            <a:fillRect/>
          </a:stretch>
        </p:blipFill>
        <p:spPr bwMode="auto">
          <a:xfrm>
            <a:off x="0" y="0"/>
            <a:ext cx="9303784"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sp>
        <p:nvSpPr>
          <p:cNvPr id="2" name="1 Rectángulo"/>
          <p:cNvSpPr/>
          <p:nvPr/>
        </p:nvSpPr>
        <p:spPr>
          <a:xfrm>
            <a:off x="971600" y="548680"/>
            <a:ext cx="7344816" cy="5632311"/>
          </a:xfrm>
          <a:prstGeom prst="rect">
            <a:avLst/>
          </a:prstGeom>
        </p:spPr>
        <p:txBody>
          <a:bodyPr wrap="square">
            <a:spAutoFit/>
          </a:bodyPr>
          <a:lstStyle/>
          <a:p>
            <a:pPr algn="ctr"/>
            <a:r>
              <a:rPr lang="es-ES" sz="2000" b="1" i="1" dirty="0" smtClean="0"/>
              <a:t>Lamentablemente, la construcción de viviendas no marchó al mismo ritmo que el crecimiento de la población y la capital creció impetuosamente producto de construcciones de indigentes que en Venezuela denominan "ranchos". El clima tropical permite conformarse con el más primitivo de los techos sobre la cabeza. No hay ningún tipo de pagos o impuesto comunales por el inmueble. Y las casas-panales en las laderas de las montañas que rodean el valle de Caracas, crecieron como hongos de basurero. </a:t>
            </a:r>
            <a:br>
              <a:rPr lang="es-ES" sz="2000" b="1" i="1" dirty="0" smtClean="0"/>
            </a:br>
            <a:r>
              <a:rPr lang="es-ES" sz="2000" b="1" i="1" dirty="0" smtClean="0"/>
              <a:t/>
            </a:r>
            <a:br>
              <a:rPr lang="es-ES" sz="2000" b="1" i="1" dirty="0" smtClean="0"/>
            </a:br>
            <a:r>
              <a:rPr lang="es-ES" sz="2000" b="1" i="1" dirty="0" smtClean="0"/>
              <a:t>Los ranchos se convirtieron en la vergüenza del país petrolero, se manifestó abiertamente al respecto y declaró la guerra a los ranchos. El programa gubernamental "una casa por un rancho", estimuló aún más este tipo de "construcción privada": es infinita la lista de personas deseosas de recibir una casa bien acondicionada en condiciones ventajosas. </a:t>
            </a:r>
            <a:endParaRPr lang="es-ES" sz="2000" b="1" i="1" dirty="0"/>
          </a:p>
        </p:txBody>
      </p:sp>
    </p:spTree>
  </p:cSld>
  <p:clrMapOvr>
    <a:masterClrMapping/>
  </p:clrMapOvr>
  <p:transition spd="slow" advTm="5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caracas-pobreza7.jpg"/>
          <p:cNvPicPr>
            <a:picLocks noChangeAspect="1" noChangeArrowheads="1"/>
          </p:cNvPicPr>
          <p:nvPr/>
        </p:nvPicPr>
        <p:blipFill>
          <a:blip r:embed="rId2" cstate="print"/>
          <a:srcRect b="23846"/>
          <a:stretch>
            <a:fillRect/>
          </a:stretch>
        </p:blipFill>
        <p:spPr bwMode="auto">
          <a:xfrm>
            <a:off x="-180529" y="0"/>
            <a:ext cx="9465163"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aracas-pobreza6.jpg"/>
          <p:cNvPicPr>
            <a:picLocks noChangeAspect="1" noChangeArrowheads="1"/>
          </p:cNvPicPr>
          <p:nvPr/>
        </p:nvPicPr>
        <p:blipFill>
          <a:blip r:embed="rId2" cstate="print"/>
          <a:srcRect b="10805"/>
          <a:stretch>
            <a:fillRect/>
          </a:stretch>
        </p:blipFill>
        <p:spPr bwMode="auto">
          <a:xfrm>
            <a:off x="0" y="0"/>
            <a:ext cx="913836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caracas5.jpg"/>
          <p:cNvPicPr>
            <a:picLocks noChangeAspect="1" noChangeArrowheads="1"/>
          </p:cNvPicPr>
          <p:nvPr/>
        </p:nvPicPr>
        <p:blipFill>
          <a:blip r:embed="rId2" cstate="print"/>
          <a:srcRect b="13061"/>
          <a:stretch>
            <a:fillRect/>
          </a:stretch>
        </p:blipFill>
        <p:spPr bwMode="auto">
          <a:xfrm>
            <a:off x="-1" y="0"/>
            <a:ext cx="9146449"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caracas4.jpg"/>
          <p:cNvPicPr>
            <a:picLocks noChangeAspect="1" noChangeArrowheads="1"/>
          </p:cNvPicPr>
          <p:nvPr/>
        </p:nvPicPr>
        <p:blipFill>
          <a:blip r:embed="rId2" cstate="print"/>
          <a:srcRect l="40662" t="23461"/>
          <a:stretch>
            <a:fillRect/>
          </a:stretch>
        </p:blipFill>
        <p:spPr bwMode="auto">
          <a:xfrm>
            <a:off x="-1" y="0"/>
            <a:ext cx="914400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caracas-pobreza3.jpg"/>
          <p:cNvPicPr>
            <a:picLocks noChangeAspect="1" noChangeArrowheads="1"/>
          </p:cNvPicPr>
          <p:nvPr/>
        </p:nvPicPr>
        <p:blipFill>
          <a:blip r:embed="rId2" cstate="print"/>
          <a:srcRect b="29920"/>
          <a:stretch>
            <a:fillRect/>
          </a:stretch>
        </p:blipFill>
        <p:spPr bwMode="auto">
          <a:xfrm>
            <a:off x="0" y="0"/>
            <a:ext cx="9189008"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caracas2.jpg"/>
          <p:cNvPicPr>
            <a:picLocks noChangeAspect="1" noChangeArrowheads="1"/>
          </p:cNvPicPr>
          <p:nvPr/>
        </p:nvPicPr>
        <p:blipFill>
          <a:blip r:embed="rId2" cstate="print"/>
          <a:srcRect b="11020"/>
          <a:stretch>
            <a:fillRect/>
          </a:stretch>
        </p:blipFill>
        <p:spPr bwMode="auto">
          <a:xfrm>
            <a:off x="-1" y="0"/>
            <a:ext cx="9179448"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caracas-pobreza.jpg"/>
          <p:cNvPicPr>
            <a:picLocks noChangeAspect="1" noChangeArrowheads="1"/>
          </p:cNvPicPr>
          <p:nvPr/>
        </p:nvPicPr>
        <p:blipFill>
          <a:blip r:embed="rId2" cstate="print"/>
          <a:srcRect b="11020"/>
          <a:stretch>
            <a:fillRect/>
          </a:stretch>
        </p:blipFill>
        <p:spPr bwMode="auto">
          <a:xfrm>
            <a:off x="0" y="0"/>
            <a:ext cx="9179448"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C:\Documents and Settings\Dell\Escritorio\hotel_humboldt_198x.jpg"/>
          <p:cNvPicPr>
            <a:picLocks noChangeAspect="1" noChangeArrowheads="1"/>
          </p:cNvPicPr>
          <p:nvPr/>
        </p:nvPicPr>
        <p:blipFill>
          <a:blip r:embed="rId2" cstate="print"/>
          <a:srcRect b="25776"/>
          <a:stretch>
            <a:fillRect/>
          </a:stretch>
        </p:blipFill>
        <p:spPr bwMode="auto">
          <a:xfrm>
            <a:off x="0" y="0"/>
            <a:ext cx="9528894"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a:defRPr/>
            </a:pPr>
            <a:endParaRPr lang="es-ES" smtClean="0"/>
          </a:p>
        </p:txBody>
      </p:sp>
      <p:sp>
        <p:nvSpPr>
          <p:cNvPr id="4099" name="Rectangle 3"/>
          <p:cNvSpPr>
            <a:spLocks noGrp="1" noChangeArrowheads="1"/>
          </p:cNvSpPr>
          <p:nvPr>
            <p:ph idx="1"/>
          </p:nvPr>
        </p:nvSpPr>
        <p:spPr/>
        <p:txBody>
          <a:bodyPr/>
          <a:lstStyle/>
          <a:p>
            <a:pPr>
              <a:defRPr/>
            </a:pPr>
            <a:endParaRPr lang="es-ES" smtClean="0"/>
          </a:p>
        </p:txBody>
      </p:sp>
      <p:pic>
        <p:nvPicPr>
          <p:cNvPr id="19460" name="Picture 4" descr="800px-CaracasAvila"/>
          <p:cNvPicPr>
            <a:picLocks noChangeAspect="1" noChangeArrowheads="1"/>
          </p:cNvPicPr>
          <p:nvPr/>
        </p:nvPicPr>
        <p:blipFill>
          <a:blip r:embed="rId2" cstate="print"/>
          <a:srcRect/>
          <a:stretch>
            <a:fillRect/>
          </a:stretch>
        </p:blipFill>
        <p:spPr bwMode="auto">
          <a:xfrm>
            <a:off x="-101600" y="0"/>
            <a:ext cx="9245600" cy="6910388"/>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0" name="Picture 2" descr="C:\Documents and Settings\Dell\Escritorio\avila-13.jpg"/>
          <p:cNvPicPr>
            <a:picLocks noChangeAspect="1" noChangeArrowheads="1"/>
          </p:cNvPicPr>
          <p:nvPr/>
        </p:nvPicPr>
        <p:blipFill>
          <a:blip r:embed="rId4" cstate="print"/>
          <a:srcRect b="15302"/>
          <a:stretch>
            <a:fillRect/>
          </a:stretch>
        </p:blipFill>
        <p:spPr bwMode="auto">
          <a:xfrm>
            <a:off x="4716016" y="764704"/>
            <a:ext cx="4104456" cy="5112568"/>
          </a:xfrm>
          <a:prstGeom prst="rect">
            <a:avLst/>
          </a:prstGeom>
          <a:noFill/>
        </p:spPr>
      </p:pic>
      <p:pic>
        <p:nvPicPr>
          <p:cNvPr id="9" name="Picture 2" descr="C:\Documents and Settings\Dell\Escritorio\800px-Museo_arte_contemp_Caracas.jpg"/>
          <p:cNvPicPr>
            <a:picLocks noChangeAspect="1" noChangeArrowheads="1"/>
          </p:cNvPicPr>
          <p:nvPr/>
        </p:nvPicPr>
        <p:blipFill>
          <a:blip r:embed="rId5" cstate="print"/>
          <a:srcRect/>
          <a:stretch>
            <a:fillRect/>
          </a:stretch>
        </p:blipFill>
        <p:spPr bwMode="auto">
          <a:xfrm>
            <a:off x="323528" y="332656"/>
            <a:ext cx="4032448" cy="2520280"/>
          </a:xfrm>
          <a:prstGeom prst="rect">
            <a:avLst/>
          </a:prstGeom>
          <a:noFill/>
        </p:spPr>
      </p:pic>
      <p:pic>
        <p:nvPicPr>
          <p:cNvPr id="11" name="Picture 2" descr="C:\Documents and Settings\Dell\Escritorio\perritos-10.jpg"/>
          <p:cNvPicPr>
            <a:picLocks noChangeAspect="1" noChangeArrowheads="1"/>
          </p:cNvPicPr>
          <p:nvPr/>
        </p:nvPicPr>
        <p:blipFill>
          <a:blip r:embed="rId6" cstate="print"/>
          <a:srcRect l="14570" t="47900" r="9009" b="9051"/>
          <a:stretch>
            <a:fillRect/>
          </a:stretch>
        </p:blipFill>
        <p:spPr bwMode="auto">
          <a:xfrm>
            <a:off x="467544" y="3645025"/>
            <a:ext cx="3564904" cy="2304256"/>
          </a:xfrm>
          <a:prstGeom prst="rect">
            <a:avLst/>
          </a:prstGeom>
          <a:noFill/>
        </p:spPr>
      </p:pic>
      <p:sp>
        <p:nvSpPr>
          <p:cNvPr id="5" name="Cadre 4"/>
          <p:cNvSpPr>
            <a:spLocks/>
          </p:cNvSpPr>
          <p:nvPr/>
        </p:nvSpPr>
        <p:spPr bwMode="auto">
          <a:xfrm>
            <a:off x="4572000" y="620688"/>
            <a:ext cx="4367976" cy="5400600"/>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2" name="Cadre 3"/>
          <p:cNvSpPr/>
          <p:nvPr/>
        </p:nvSpPr>
        <p:spPr>
          <a:xfrm>
            <a:off x="395536" y="3501008"/>
            <a:ext cx="3672408" cy="2520280"/>
          </a:xfrm>
          <a:prstGeom prst="frame">
            <a:avLst>
              <a:gd name="adj1" fmla="val 3762"/>
            </a:avLst>
          </a:prstGeom>
          <a:solidFill>
            <a:srgbClr val="00B05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
        <p:nvSpPr>
          <p:cNvPr id="4" name="Cadre 3"/>
          <p:cNvSpPr>
            <a:spLocks/>
          </p:cNvSpPr>
          <p:nvPr/>
        </p:nvSpPr>
        <p:spPr bwMode="auto">
          <a:xfrm>
            <a:off x="179512" y="188640"/>
            <a:ext cx="4248472" cy="2808312"/>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5F50B"/>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1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8" presetClass="emph" presetSubtype="0" fill="hold" grpId="1" nodeType="withEffect">
                                  <p:stCondLst>
                                    <p:cond delay="0"/>
                                  </p:stCondLst>
                                  <p:childTnLst>
                                    <p:animRot by="21600000">
                                      <p:cBhvr>
                                        <p:cTn id="12" dur="5000" fill="hold"/>
                                        <p:tgtEl>
                                          <p:spTgt spid="4"/>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0-#ppt_w/2"/>
                                          </p:val>
                                        </p:tav>
                                        <p:tav tm="100000">
                                          <p:val>
                                            <p:strVal val="#ppt_x"/>
                                          </p:val>
                                        </p:tav>
                                      </p:tavLst>
                                    </p:anim>
                                    <p:anim calcmode="lin" valueType="num">
                                      <p:cBhvr additive="base">
                                        <p:cTn id="16" dur="5000" fill="hold"/>
                                        <p:tgtEl>
                                          <p:spTgt spid="4"/>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8" presetClass="emph" presetSubtype="0" fill="hold" grpId="1" nodeType="withEffect">
                                  <p:stCondLst>
                                    <p:cond delay="0"/>
                                  </p:stCondLst>
                                  <p:childTnLst>
                                    <p:animRot by="21600000">
                                      <p:cBhvr>
                                        <p:cTn id="21" dur="5000" fill="hold"/>
                                        <p:tgtEl>
                                          <p:spTgt spid="5"/>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0-#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par>
                                <p:cTn id="26" presetID="18" presetClass="entr" presetSubtype="1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strips(downLeft)">
                                      <p:cBhvr>
                                        <p:cTn id="28" dur="5000"/>
                                        <p:tgtEl>
                                          <p:spTgt spid="2"/>
                                        </p:tgtEl>
                                      </p:cBhvr>
                                    </p:animEffect>
                                  </p:childTnLst>
                                </p:cTn>
                              </p:par>
                              <p:par>
                                <p:cTn id="29" presetID="8" presetClass="emph" presetSubtype="0" fill="hold" nodeType="withEffect">
                                  <p:stCondLst>
                                    <p:cond delay="0"/>
                                  </p:stCondLst>
                                  <p:childTnLst>
                                    <p:animRot by="21600000">
                                      <p:cBhvr>
                                        <p:cTn id="30" dur="5000" fill="hold"/>
                                        <p:tgtEl>
                                          <p:spTgt spid="2"/>
                                        </p:tgtEl>
                                        <p:attrNameLst>
                                          <p:attrName>r</p:attrName>
                                        </p:attrNameLst>
                                      </p:cBhvr>
                                    </p:animRot>
                                  </p:childTnLst>
                                </p:cTn>
                              </p:par>
                              <p:par>
                                <p:cTn id="31" presetID="2"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0" fill="hold"/>
                                        <p:tgtEl>
                                          <p:spTgt spid="2"/>
                                        </p:tgtEl>
                                        <p:attrNameLst>
                                          <p:attrName>ppt_x</p:attrName>
                                        </p:attrNameLst>
                                      </p:cBhvr>
                                      <p:tavLst>
                                        <p:tav tm="0">
                                          <p:val>
                                            <p:strVal val="0-#ppt_w/2"/>
                                          </p:val>
                                        </p:tav>
                                        <p:tav tm="100000">
                                          <p:val>
                                            <p:strVal val="#ppt_x"/>
                                          </p:val>
                                        </p:tav>
                                      </p:tavLst>
                                    </p:anim>
                                    <p:anim calcmode="lin" valueType="num">
                                      <p:cBhvr additive="base">
                                        <p:cTn id="34" dur="5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4" grpId="0" animBg="1"/>
      <p:bldP spid="4" grpId="1" animBg="1"/>
      <p:bldP spid="4" grpId="2"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defRPr/>
            </a:pPr>
            <a:endParaRPr lang="es-ES" smtClean="0"/>
          </a:p>
        </p:txBody>
      </p:sp>
      <p:sp>
        <p:nvSpPr>
          <p:cNvPr id="23555" name="Rectangle 3"/>
          <p:cNvSpPr>
            <a:spLocks noGrp="1" noChangeArrowheads="1"/>
          </p:cNvSpPr>
          <p:nvPr>
            <p:ph idx="1"/>
          </p:nvPr>
        </p:nvSpPr>
        <p:spPr/>
        <p:txBody>
          <a:bodyPr/>
          <a:lstStyle/>
          <a:p>
            <a:pPr>
              <a:defRPr/>
            </a:pPr>
            <a:endParaRPr lang="es-ES" smtClean="0"/>
          </a:p>
        </p:txBody>
      </p:sp>
      <p:pic>
        <p:nvPicPr>
          <p:cNvPr id="35844" name="Picture 4" descr="800px-Science_Museum_of_Caracas"/>
          <p:cNvPicPr>
            <a:picLocks noChangeAspect="1" noChangeArrowheads="1"/>
          </p:cNvPicPr>
          <p:nvPr/>
        </p:nvPicPr>
        <p:blipFill>
          <a:blip r:embed="rId2" cstate="print"/>
          <a:srcRect/>
          <a:stretch>
            <a:fillRect/>
          </a:stretch>
        </p:blipFill>
        <p:spPr bwMode="auto">
          <a:xfrm>
            <a:off x="0" y="0"/>
            <a:ext cx="9586913"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
        <p:nvSpPr>
          <p:cNvPr id="2" name="1 Rectángulo"/>
          <p:cNvSpPr/>
          <p:nvPr/>
        </p:nvSpPr>
        <p:spPr>
          <a:xfrm>
            <a:off x="611560" y="620688"/>
            <a:ext cx="8028384" cy="5847755"/>
          </a:xfrm>
          <a:prstGeom prst="rect">
            <a:avLst/>
          </a:prstGeom>
        </p:spPr>
        <p:txBody>
          <a:bodyPr wrap="square">
            <a:spAutoFit/>
          </a:bodyPr>
          <a:lstStyle/>
          <a:p>
            <a:pPr algn="ctr"/>
            <a:r>
              <a:rPr lang="es-ES" b="1" i="1" dirty="0" smtClean="0"/>
              <a:t>Una peculiaridad que alegra el alma en las ciudades venezolanas, especialmente en Caracas, son las pinturas murales que, a la usanza tropical, son multicolores y optimistas. Se les puede encontrar en los más diversos lugares. Lo más frecuente es que los  héroes de estos murales sean el legendario Libertador, su compañero de armas Francisco de Miranda, el cacique indio Guaicaipuro o el bardo revolucionario Alí Primera. </a:t>
            </a:r>
            <a:br>
              <a:rPr lang="es-ES" b="1" i="1" dirty="0" smtClean="0"/>
            </a:br>
            <a:r>
              <a:rPr lang="es-ES" b="1" i="1" dirty="0" smtClean="0"/>
              <a:t/>
            </a:r>
            <a:br>
              <a:rPr lang="es-ES" b="1" i="1" dirty="0" smtClean="0"/>
            </a:br>
            <a:r>
              <a:rPr lang="es-ES" b="1" i="1" dirty="0" smtClean="0"/>
              <a:t>En la Avenida México no deja a nadie indiferente el mural del pintor Jan Pierce, discípulo del famoso maestro venezolano Gabriel Bracho.  Junto a una brigada de asistentes (precisamente así le gustaba crear al gran mexicano David Alfaro Siqueiros), Pierce concibió y luego creó el mural de grandes dimensiones "Venezuela una memoria viva". Tres o cuatro decenas de pasos "meditabundos" a lo largo de este mural bastan para pasar un "breve curso" de historia de Venezuela en imágenes artísticas: desde el indio Guaicaipuro, pasando por el boom petrolero hasta los héroes del levantamiento popular en febrero de 1989 cuando fueron  rechazadas por primera vez en el país las reformas neoliberales  comenzadas con ayuda de métodos de "shock“. </a:t>
            </a:r>
            <a:r>
              <a:rPr lang="es-ES" sz="1600" b="1" i="1" dirty="0" smtClean="0"/>
              <a:t/>
            </a:r>
            <a:br>
              <a:rPr lang="es-ES" sz="1600" b="1" i="1" dirty="0" smtClean="0"/>
            </a:br>
            <a:r>
              <a:rPr lang="es-ES" sz="1600" b="1" i="1" dirty="0" smtClean="0"/>
              <a:t/>
            </a:r>
            <a:br>
              <a:rPr lang="es-ES" sz="1600" b="1" i="1" dirty="0" smtClean="0"/>
            </a:br>
            <a:endParaRPr lang="es-ES" sz="1600" b="1" i="1" dirty="0"/>
          </a:p>
        </p:txBody>
      </p:sp>
    </p:spTree>
  </p:cSld>
  <p:clrMapOvr>
    <a:masterClrMapping/>
  </p:clrMapOvr>
  <p:transition spd="slow" advTm="53000">
    <p:randomBar/>
    <p:sndAc>
      <p:stSnd>
        <p:snd r:embed="rId2" name="Simón Díaz y La Rondalla Venezolana - Canto a Carac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g1.jpg"/>
          <p:cNvPicPr>
            <a:picLocks noChangeAspect="1" noChangeArrowheads="1"/>
          </p:cNvPicPr>
          <p:nvPr/>
        </p:nvPicPr>
        <p:blipFill>
          <a:blip r:embed="rId2" cstate="print"/>
          <a:srcRect b="16060"/>
          <a:stretch>
            <a:fillRect/>
          </a:stretch>
        </p:blipFill>
        <p:spPr bwMode="auto">
          <a:xfrm>
            <a:off x="-71891" y="0"/>
            <a:ext cx="921589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g13.jpg"/>
          <p:cNvPicPr>
            <a:picLocks noChangeAspect="1" noChangeArrowheads="1"/>
          </p:cNvPicPr>
          <p:nvPr/>
        </p:nvPicPr>
        <p:blipFill>
          <a:blip r:embed="rId2" cstate="print"/>
          <a:srcRect r="23987" b="8500"/>
          <a:stretch>
            <a:fillRect/>
          </a:stretch>
        </p:blipFill>
        <p:spPr bwMode="auto">
          <a:xfrm>
            <a:off x="0" y="0"/>
            <a:ext cx="9144000" cy="6904986"/>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g11.jpg"/>
          <p:cNvPicPr>
            <a:picLocks noChangeAspect="1" noChangeArrowheads="1"/>
          </p:cNvPicPr>
          <p:nvPr/>
        </p:nvPicPr>
        <p:blipFill>
          <a:blip r:embed="rId2" cstate="print"/>
          <a:srcRect b="9281"/>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g10.jpg"/>
          <p:cNvPicPr>
            <a:picLocks noChangeAspect="1" noChangeArrowheads="1"/>
          </p:cNvPicPr>
          <p:nvPr/>
        </p:nvPicPr>
        <p:blipFill>
          <a:blip r:embed="rId2" cstate="print"/>
          <a:srcRect b="19372"/>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g9.jpg"/>
          <p:cNvPicPr>
            <a:picLocks noChangeAspect="1" noChangeArrowheads="1"/>
          </p:cNvPicPr>
          <p:nvPr/>
        </p:nvPicPr>
        <p:blipFill>
          <a:blip r:embed="rId2" cstate="print"/>
          <a:srcRect b="7320"/>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g8.jpg"/>
          <p:cNvPicPr>
            <a:picLocks noChangeAspect="1" noChangeArrowheads="1"/>
          </p:cNvPicPr>
          <p:nvPr/>
        </p:nvPicPr>
        <p:blipFill>
          <a:blip r:embed="rId2" cstate="print"/>
          <a:srcRect b="8021"/>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g7.jpg"/>
          <p:cNvPicPr>
            <a:picLocks noChangeAspect="1" noChangeArrowheads="1"/>
          </p:cNvPicPr>
          <p:nvPr/>
        </p:nvPicPr>
        <p:blipFill>
          <a:blip r:embed="rId2" cstate="print"/>
          <a:srcRect b="8021"/>
          <a:stretch>
            <a:fillRect/>
          </a:stretch>
        </p:blipFill>
        <p:spPr bwMode="auto">
          <a:xfrm>
            <a:off x="-1" y="0"/>
            <a:ext cx="9114999"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g6.jpg"/>
          <p:cNvPicPr>
            <a:picLocks noChangeAspect="1" noChangeArrowheads="1"/>
          </p:cNvPicPr>
          <p:nvPr/>
        </p:nvPicPr>
        <p:blipFill>
          <a:blip r:embed="rId2" cstate="print"/>
          <a:srcRect b="7240"/>
          <a:stretch>
            <a:fillRect/>
          </a:stretch>
        </p:blipFill>
        <p:spPr bwMode="auto">
          <a:xfrm>
            <a:off x="-1" y="0"/>
            <a:ext cx="9154715"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g5.jpg"/>
          <p:cNvPicPr>
            <a:picLocks noChangeAspect="1" noChangeArrowheads="1"/>
          </p:cNvPicPr>
          <p:nvPr/>
        </p:nvPicPr>
        <p:blipFill>
          <a:blip r:embed="rId2" cstate="print"/>
          <a:srcRect b="9281"/>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g3.jpg"/>
          <p:cNvPicPr>
            <a:picLocks noChangeAspect="1" noChangeArrowheads="1"/>
          </p:cNvPicPr>
          <p:nvPr/>
        </p:nvPicPr>
        <p:blipFill>
          <a:blip r:embed="rId2" cstate="print"/>
          <a:srcRect b="8500"/>
          <a:stretch>
            <a:fillRect/>
          </a:stretch>
        </p:blipFill>
        <p:spPr bwMode="auto">
          <a:xfrm>
            <a:off x="0" y="0"/>
            <a:ext cx="9162732"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g2.jpg"/>
          <p:cNvPicPr>
            <a:picLocks noChangeAspect="1" noChangeArrowheads="1"/>
          </p:cNvPicPr>
          <p:nvPr/>
        </p:nvPicPr>
        <p:blipFill>
          <a:blip r:embed="rId2" cstate="print"/>
          <a:srcRect b="16841"/>
          <a:stretch>
            <a:fillRect/>
          </a:stretch>
        </p:blipFill>
        <p:spPr bwMode="auto">
          <a:xfrm>
            <a:off x="-1" y="0"/>
            <a:ext cx="9172537"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a:defRPr/>
            </a:pPr>
            <a:endParaRPr lang="es-ES" smtClean="0"/>
          </a:p>
        </p:txBody>
      </p:sp>
      <p:sp>
        <p:nvSpPr>
          <p:cNvPr id="9219" name="Rectangle 3"/>
          <p:cNvSpPr>
            <a:spLocks noGrp="1" noChangeArrowheads="1"/>
          </p:cNvSpPr>
          <p:nvPr>
            <p:ph idx="1"/>
          </p:nvPr>
        </p:nvSpPr>
        <p:spPr/>
        <p:txBody>
          <a:bodyPr/>
          <a:lstStyle/>
          <a:p>
            <a:pPr>
              <a:defRPr/>
            </a:pPr>
            <a:endParaRPr lang="es-ES" smtClean="0"/>
          </a:p>
        </p:txBody>
      </p:sp>
      <p:pic>
        <p:nvPicPr>
          <p:cNvPr id="23556" name="Picture 5" descr="estatua de simon bolivar"/>
          <p:cNvPicPr>
            <a:picLocks noChangeAspect="1" noChangeArrowheads="1"/>
          </p:cNvPicPr>
          <p:nvPr/>
        </p:nvPicPr>
        <p:blipFill>
          <a:blip r:embed="rId2" cstate="print"/>
          <a:srcRect/>
          <a:stretch>
            <a:fillRect/>
          </a:stretch>
        </p:blipFill>
        <p:spPr bwMode="auto">
          <a:xfrm>
            <a:off x="-101600" y="-76200"/>
            <a:ext cx="9245600" cy="69342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defRPr/>
            </a:pPr>
            <a:endParaRPr lang="es-ES" smtClean="0"/>
          </a:p>
        </p:txBody>
      </p:sp>
      <p:sp>
        <p:nvSpPr>
          <p:cNvPr id="11267" name="Rectangle 3"/>
          <p:cNvSpPr>
            <a:spLocks noGrp="1" noChangeArrowheads="1"/>
          </p:cNvSpPr>
          <p:nvPr>
            <p:ph idx="1"/>
          </p:nvPr>
        </p:nvSpPr>
        <p:spPr/>
        <p:txBody>
          <a:bodyPr/>
          <a:lstStyle/>
          <a:p>
            <a:pPr>
              <a:defRPr/>
            </a:pPr>
            <a:endParaRPr lang="es-ES" smtClean="0"/>
          </a:p>
        </p:txBody>
      </p:sp>
      <p:pic>
        <p:nvPicPr>
          <p:cNvPr id="24580" name="Picture 4" descr="Municipal_de_caraca6 teatro"/>
          <p:cNvPicPr>
            <a:picLocks noChangeAspect="1" noChangeArrowheads="1"/>
          </p:cNvPicPr>
          <p:nvPr/>
        </p:nvPicPr>
        <p:blipFill>
          <a:blip r:embed="rId2" cstate="print"/>
          <a:srcRect/>
          <a:stretch>
            <a:fillRect/>
          </a:stretch>
        </p:blipFill>
        <p:spPr bwMode="auto">
          <a:xfrm>
            <a:off x="0" y="0"/>
            <a:ext cx="9467850" cy="8469313"/>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lum bright="82000" contrast="21000"/>
          </a:blip>
          <a:srcRect/>
          <a:stretch>
            <a:fillRect/>
          </a:stretch>
        </p:blipFill>
        <p:spPr bwMode="auto">
          <a:xfrm>
            <a:off x="0" y="0"/>
            <a:ext cx="9144000" cy="6877050"/>
          </a:xfrm>
          <a:prstGeom prst="rect">
            <a:avLst/>
          </a:prstGeom>
          <a:noFill/>
        </p:spPr>
      </p:pic>
      <p:pic>
        <p:nvPicPr>
          <p:cNvPr id="83970" name="Picture 2" descr="C:\Documents and Settings\Dell\Escritorio\girasoles-19.jpg"/>
          <p:cNvPicPr>
            <a:picLocks noChangeAspect="1" noChangeArrowheads="1"/>
          </p:cNvPicPr>
          <p:nvPr/>
        </p:nvPicPr>
        <p:blipFill>
          <a:blip r:embed="rId4" cstate="print"/>
          <a:srcRect b="12280"/>
          <a:stretch>
            <a:fillRect/>
          </a:stretch>
        </p:blipFill>
        <p:spPr bwMode="auto">
          <a:xfrm>
            <a:off x="1187624" y="0"/>
            <a:ext cx="6696744" cy="6858000"/>
          </a:xfrm>
          <a:prstGeom prst="rect">
            <a:avLst/>
          </a:prstGeom>
          <a:noFill/>
        </p:spPr>
      </p:pic>
    </p:spTree>
  </p:cSld>
  <p:clrMapOvr>
    <a:masterClrMapping/>
  </p:clrMapOvr>
  <p:transition spd="slow" advTm="5000">
    <p:randomBar/>
    <p:sndAc>
      <p:stSnd>
        <p:snd r:embed="rId2" name="los chalchaleros - alma llan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defRPr/>
            </a:pPr>
            <a:endParaRPr lang="es-ES" smtClean="0"/>
          </a:p>
        </p:txBody>
      </p:sp>
      <p:sp>
        <p:nvSpPr>
          <p:cNvPr id="13315" name="Rectangle 3"/>
          <p:cNvSpPr>
            <a:spLocks noGrp="1" noChangeArrowheads="1"/>
          </p:cNvSpPr>
          <p:nvPr>
            <p:ph idx="1"/>
          </p:nvPr>
        </p:nvSpPr>
        <p:spPr/>
        <p:txBody>
          <a:bodyPr/>
          <a:lstStyle/>
          <a:p>
            <a:pPr>
              <a:defRPr/>
            </a:pPr>
            <a:endParaRPr lang="es-ES" smtClean="0"/>
          </a:p>
        </p:txBody>
      </p:sp>
      <p:pic>
        <p:nvPicPr>
          <p:cNvPr id="25604" name="Picture 4" descr="PanteonNacional2"/>
          <p:cNvPicPr>
            <a:picLocks noChangeAspect="1" noChangeArrowheads="1"/>
          </p:cNvPicPr>
          <p:nvPr/>
        </p:nvPicPr>
        <p:blipFill>
          <a:blip r:embed="rId2" cstate="print"/>
          <a:srcRect/>
          <a:stretch>
            <a:fillRect/>
          </a:stretch>
        </p:blipFill>
        <p:spPr bwMode="auto">
          <a:xfrm>
            <a:off x="0" y="0"/>
            <a:ext cx="9313863" cy="685800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conoce-venezuela-20.jpg"/>
          <p:cNvPicPr>
            <a:picLocks noChangeAspect="1" noChangeArrowheads="1"/>
          </p:cNvPicPr>
          <p:nvPr/>
        </p:nvPicPr>
        <p:blipFill>
          <a:blip r:embed="rId2" cstate="print"/>
          <a:srcRect t="23367"/>
          <a:stretch>
            <a:fillRect/>
          </a:stretch>
        </p:blipFill>
        <p:spPr bwMode="auto">
          <a:xfrm>
            <a:off x="-1" y="0"/>
            <a:ext cx="9219345"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C:\Documents and Settings\Dell\Escritorio\catalejo-turistico-avila-27.jpg"/>
          <p:cNvPicPr>
            <a:picLocks noChangeAspect="1" noChangeArrowheads="1"/>
          </p:cNvPicPr>
          <p:nvPr/>
        </p:nvPicPr>
        <p:blipFill>
          <a:blip r:embed="rId2" cstate="print"/>
          <a:srcRect b="16154"/>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defRPr/>
            </a:pPr>
            <a:endParaRPr lang="es-ES" smtClean="0"/>
          </a:p>
        </p:txBody>
      </p:sp>
      <p:sp>
        <p:nvSpPr>
          <p:cNvPr id="15363" name="Rectangle 3"/>
          <p:cNvSpPr>
            <a:spLocks noGrp="1" noChangeArrowheads="1"/>
          </p:cNvSpPr>
          <p:nvPr>
            <p:ph idx="1"/>
          </p:nvPr>
        </p:nvSpPr>
        <p:spPr/>
        <p:txBody>
          <a:bodyPr/>
          <a:lstStyle/>
          <a:p>
            <a:pPr>
              <a:defRPr/>
            </a:pPr>
            <a:endParaRPr lang="es-ES" smtClean="0"/>
          </a:p>
        </p:txBody>
      </p:sp>
      <p:pic>
        <p:nvPicPr>
          <p:cNvPr id="27652" name="Picture 4" descr="Panteon-Nacional-Caracas-Venezuela"/>
          <p:cNvPicPr>
            <a:picLocks noChangeAspect="1" noChangeArrowheads="1"/>
          </p:cNvPicPr>
          <p:nvPr/>
        </p:nvPicPr>
        <p:blipFill>
          <a:blip r:embed="rId2" cstate="print"/>
          <a:srcRect/>
          <a:stretch>
            <a:fillRect/>
          </a:stretch>
        </p:blipFill>
        <p:spPr bwMode="auto">
          <a:xfrm>
            <a:off x="0" y="-320675"/>
            <a:ext cx="9144000" cy="7178675"/>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Dell\Escritorio\184-1.jpg"/>
          <p:cNvPicPr>
            <a:picLocks noChangeAspect="1" noChangeArrowheads="1"/>
          </p:cNvPicPr>
          <p:nvPr/>
        </p:nvPicPr>
        <p:blipFill>
          <a:blip r:embed="rId2" cstate="print"/>
          <a:srcRect/>
          <a:stretch>
            <a:fillRect/>
          </a:stretch>
        </p:blipFill>
        <p:spPr bwMode="auto">
          <a:xfrm>
            <a:off x="0" y="0"/>
            <a:ext cx="9176086"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C:\Documents and Settings\Dell\Escritorio\regalos-avila-24.jpg"/>
          <p:cNvPicPr>
            <a:picLocks noChangeAspect="1" noChangeArrowheads="1"/>
          </p:cNvPicPr>
          <p:nvPr/>
        </p:nvPicPr>
        <p:blipFill>
          <a:blip r:embed="rId2" cstate="print"/>
          <a:srcRect b="27607"/>
          <a:stretch>
            <a:fillRect/>
          </a:stretch>
        </p:blipFill>
        <p:spPr bwMode="auto">
          <a:xfrm>
            <a:off x="-1" y="0"/>
            <a:ext cx="9348919"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4098" name="Picture 2" descr="C:\Documents and Settings\Dell\Escritorio\mall-caracas-sambil.jpg"/>
          <p:cNvPicPr>
            <a:picLocks noChangeAspect="1" noChangeArrowheads="1"/>
          </p:cNvPicPr>
          <p:nvPr/>
        </p:nvPicPr>
        <p:blipFill>
          <a:blip r:embed="rId3" cstate="print"/>
          <a:srcRect/>
          <a:stretch>
            <a:fillRect/>
          </a:stretch>
        </p:blipFill>
        <p:spPr bwMode="auto">
          <a:xfrm>
            <a:off x="2051720" y="0"/>
            <a:ext cx="5151863" cy="6858000"/>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a:defRPr/>
            </a:pPr>
            <a:endParaRPr lang="es-ES" smtClean="0"/>
          </a:p>
        </p:txBody>
      </p:sp>
      <p:sp>
        <p:nvSpPr>
          <p:cNvPr id="25603" name="Rectangle 3"/>
          <p:cNvSpPr>
            <a:spLocks noGrp="1" noChangeArrowheads="1"/>
          </p:cNvSpPr>
          <p:nvPr>
            <p:ph idx="1"/>
          </p:nvPr>
        </p:nvSpPr>
        <p:spPr/>
        <p:txBody>
          <a:bodyPr/>
          <a:lstStyle/>
          <a:p>
            <a:pPr>
              <a:defRPr/>
            </a:pPr>
            <a:endParaRPr lang="es-ES" smtClean="0"/>
          </a:p>
        </p:txBody>
      </p:sp>
      <p:pic>
        <p:nvPicPr>
          <p:cNvPr id="37892" name="Picture 4" descr="ciudad universitaria"/>
          <p:cNvPicPr>
            <a:picLocks noChangeAspect="1" noChangeArrowheads="1"/>
          </p:cNvPicPr>
          <p:nvPr/>
        </p:nvPicPr>
        <p:blipFill>
          <a:blip r:embed="rId2" cstate="print"/>
          <a:srcRect/>
          <a:stretch>
            <a:fillRect/>
          </a:stretch>
        </p:blipFill>
        <p:spPr bwMode="auto">
          <a:xfrm>
            <a:off x="0" y="-225425"/>
            <a:ext cx="9444038" cy="7083425"/>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defRPr/>
            </a:pPr>
            <a:endParaRPr lang="es-ES" smtClean="0"/>
          </a:p>
        </p:txBody>
      </p:sp>
      <p:sp>
        <p:nvSpPr>
          <p:cNvPr id="8195" name="Rectangle 3"/>
          <p:cNvSpPr>
            <a:spLocks noGrp="1" noChangeArrowheads="1"/>
          </p:cNvSpPr>
          <p:nvPr>
            <p:ph idx="1"/>
          </p:nvPr>
        </p:nvSpPr>
        <p:spPr/>
        <p:txBody>
          <a:bodyPr/>
          <a:lstStyle/>
          <a:p>
            <a:pPr>
              <a:defRPr/>
            </a:pPr>
            <a:endParaRPr lang="es-ES" smtClean="0"/>
          </a:p>
        </p:txBody>
      </p:sp>
      <p:pic>
        <p:nvPicPr>
          <p:cNvPr id="22532" name="Picture 5" descr="800px-Plaza_Francia2"/>
          <p:cNvPicPr>
            <a:picLocks noChangeAspect="1" noChangeArrowheads="1"/>
          </p:cNvPicPr>
          <p:nvPr/>
        </p:nvPicPr>
        <p:blipFill>
          <a:blip r:embed="rId2" cstate="print"/>
          <a:srcRect/>
          <a:stretch>
            <a:fillRect/>
          </a:stretch>
        </p:blipFill>
        <p:spPr bwMode="auto">
          <a:xfrm>
            <a:off x="0" y="-512763"/>
            <a:ext cx="9828213" cy="7370763"/>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Documents and Settings\Dell\Escritorio\avenida-boyaca-26.jpg"/>
          <p:cNvPicPr>
            <a:picLocks noChangeAspect="1" noChangeArrowheads="1"/>
          </p:cNvPicPr>
          <p:nvPr/>
        </p:nvPicPr>
        <p:blipFill>
          <a:blip r:embed="rId2" cstate="print"/>
          <a:srcRect b="18051"/>
          <a:stretch>
            <a:fillRect/>
          </a:stretch>
        </p:blipFill>
        <p:spPr bwMode="auto">
          <a:xfrm>
            <a:off x="0" y="0"/>
            <a:ext cx="9206839"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a:defRPr/>
            </a:pPr>
            <a:endParaRPr lang="es-ES" smtClean="0"/>
          </a:p>
        </p:txBody>
      </p:sp>
      <p:sp>
        <p:nvSpPr>
          <p:cNvPr id="37891" name="Rectangle 3"/>
          <p:cNvSpPr>
            <a:spLocks noGrp="1" noChangeArrowheads="1"/>
          </p:cNvSpPr>
          <p:nvPr>
            <p:ph idx="1"/>
          </p:nvPr>
        </p:nvSpPr>
        <p:spPr/>
        <p:txBody>
          <a:bodyPr/>
          <a:lstStyle/>
          <a:p>
            <a:pPr>
              <a:defRPr/>
            </a:pPr>
            <a:endParaRPr lang="es-ES" smtClean="0"/>
          </a:p>
        </p:txBody>
      </p:sp>
      <p:pic>
        <p:nvPicPr>
          <p:cNvPr id="38916" name="Picture 4" descr="800px-CerroVerdeCaracas"/>
          <p:cNvPicPr>
            <a:picLocks noChangeAspect="1" noChangeArrowheads="1"/>
          </p:cNvPicPr>
          <p:nvPr/>
        </p:nvPicPr>
        <p:blipFill>
          <a:blip r:embed="rId2" cstate="print"/>
          <a:srcRect/>
          <a:stretch>
            <a:fillRect/>
          </a:stretch>
        </p:blipFill>
        <p:spPr bwMode="auto">
          <a:xfrm>
            <a:off x="0" y="0"/>
            <a:ext cx="9540875" cy="7156450"/>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a:defRPr/>
            </a:pPr>
            <a:endParaRPr lang="es-ES" smtClean="0"/>
          </a:p>
        </p:txBody>
      </p:sp>
      <p:sp>
        <p:nvSpPr>
          <p:cNvPr id="24579" name="Rectangle 3"/>
          <p:cNvSpPr>
            <a:spLocks noGrp="1" noChangeArrowheads="1"/>
          </p:cNvSpPr>
          <p:nvPr>
            <p:ph idx="1"/>
          </p:nvPr>
        </p:nvSpPr>
        <p:spPr/>
        <p:txBody>
          <a:bodyPr/>
          <a:lstStyle/>
          <a:p>
            <a:pPr>
              <a:defRPr/>
            </a:pPr>
            <a:endParaRPr lang="es-ES" smtClean="0"/>
          </a:p>
        </p:txBody>
      </p:sp>
      <p:pic>
        <p:nvPicPr>
          <p:cNvPr id="36868" name="Picture 4" descr="avenida bolivar"/>
          <p:cNvPicPr>
            <a:picLocks noChangeAspect="1" noChangeArrowheads="1"/>
          </p:cNvPicPr>
          <p:nvPr/>
        </p:nvPicPr>
        <p:blipFill>
          <a:blip r:embed="rId2" cstate="print"/>
          <a:srcRect/>
          <a:stretch>
            <a:fillRect/>
          </a:stretch>
        </p:blipFill>
        <p:spPr bwMode="auto">
          <a:xfrm>
            <a:off x="0" y="1588"/>
            <a:ext cx="9777413" cy="6856412"/>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87042" name="Picture 2" descr="C:\Documents and Settings\Dell\Escritorio\avila-13.jpg"/>
          <p:cNvPicPr>
            <a:picLocks noChangeAspect="1" noChangeArrowheads="1"/>
          </p:cNvPicPr>
          <p:nvPr/>
        </p:nvPicPr>
        <p:blipFill>
          <a:blip r:embed="rId3" cstate="print"/>
          <a:srcRect b="15302"/>
          <a:stretch>
            <a:fillRect/>
          </a:stretch>
        </p:blipFill>
        <p:spPr bwMode="auto">
          <a:xfrm>
            <a:off x="1475656" y="0"/>
            <a:ext cx="6080120" cy="6858000"/>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Sambil-Caracas.jpg"/>
          <p:cNvPicPr>
            <a:picLocks noChangeAspect="1" noChangeArrowheads="1"/>
          </p:cNvPicPr>
          <p:nvPr/>
        </p:nvPicPr>
        <p:blipFill>
          <a:blip r:embed="rId2" cstate="print"/>
          <a:srcRect b="10101"/>
          <a:stretch>
            <a:fillRect/>
          </a:stretch>
        </p:blipFill>
        <p:spPr bwMode="auto">
          <a:xfrm>
            <a:off x="-1" y="0"/>
            <a:ext cx="9122229"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Documents and Settings\Dell\Escritorio\1571314231_cb4924f40a_m.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defRPr/>
            </a:pPr>
            <a:endParaRPr lang="es-ES" smtClean="0"/>
          </a:p>
        </p:txBody>
      </p:sp>
      <p:sp>
        <p:nvSpPr>
          <p:cNvPr id="14339" name="Rectangle 3"/>
          <p:cNvSpPr>
            <a:spLocks noGrp="1" noChangeArrowheads="1"/>
          </p:cNvSpPr>
          <p:nvPr>
            <p:ph idx="1"/>
          </p:nvPr>
        </p:nvSpPr>
        <p:spPr/>
        <p:txBody>
          <a:bodyPr/>
          <a:lstStyle/>
          <a:p>
            <a:pPr>
              <a:defRPr/>
            </a:pPr>
            <a:endParaRPr lang="es-ES" smtClean="0"/>
          </a:p>
        </p:txBody>
      </p:sp>
      <p:pic>
        <p:nvPicPr>
          <p:cNvPr id="26628" name="Picture 4" descr="Panteon-Nacional-interior"/>
          <p:cNvPicPr>
            <a:picLocks noChangeAspect="1" noChangeArrowheads="1"/>
          </p:cNvPicPr>
          <p:nvPr/>
        </p:nvPicPr>
        <p:blipFill>
          <a:blip r:embed="rId2" cstate="print"/>
          <a:srcRect/>
          <a:stretch>
            <a:fillRect/>
          </a:stretch>
        </p:blipFill>
        <p:spPr bwMode="auto">
          <a:xfrm>
            <a:off x="-303213" y="0"/>
            <a:ext cx="10131426" cy="7085013"/>
          </a:xfrm>
          <a:prstGeom prst="rect">
            <a:avLst/>
          </a:prstGeom>
          <a:noFill/>
          <a:ln w="9525">
            <a:noFill/>
            <a:miter lim="800000"/>
            <a:headEnd/>
            <a:tailEnd/>
          </a:ln>
        </p:spPr>
      </p:pic>
    </p:spTree>
  </p:cSld>
  <p:clrMapOvr>
    <a:masterClrMapping/>
  </p:clrMapOvr>
  <p:transition spd="slow" advTm="5000">
    <p:randomBa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querre-querre_cyanocorax-yncas-18.jpg"/>
          <p:cNvPicPr>
            <a:picLocks noChangeAspect="1" noChangeArrowheads="1"/>
          </p:cNvPicPr>
          <p:nvPr/>
        </p:nvPicPr>
        <p:blipFill>
          <a:blip r:embed="rId2" cstate="print"/>
          <a:srcRect l="16324" r="15321" b="36772"/>
          <a:stretch>
            <a:fillRect/>
          </a:stretch>
        </p:blipFill>
        <p:spPr bwMode="auto">
          <a:xfrm>
            <a:off x="0" y="0"/>
            <a:ext cx="9988826" cy="6858000"/>
          </a:xfrm>
          <a:prstGeom prst="rect">
            <a:avLst/>
          </a:prstGeom>
          <a:noFill/>
        </p:spPr>
      </p:pic>
      <p:sp>
        <p:nvSpPr>
          <p:cNvPr id="6" name="5 Rectángulo"/>
          <p:cNvSpPr/>
          <p:nvPr/>
        </p:nvSpPr>
        <p:spPr>
          <a:xfrm>
            <a:off x="-357222" y="285728"/>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17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I CARAC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 CARACAS</Template>
  <TotalTime>10</TotalTime>
  <Words>582</Words>
  <Application>Microsoft Office PowerPoint</Application>
  <PresentationFormat>Presentación en pantalla (4:3)</PresentationFormat>
  <Paragraphs>39</Paragraphs>
  <Slides>87</Slides>
  <Notes>1</Notes>
  <HiddenSlides>0</HiddenSlides>
  <MMClips>0</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MI CARACAS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2014-09-29T16:01:27Z</dcterms:created>
  <dcterms:modified xsi:type="dcterms:W3CDTF">2014-09-29T16:12:22Z</dcterms:modified>
</cp:coreProperties>
</file>